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61" r:id="rId2"/>
    <p:sldId id="263" r:id="rId3"/>
    <p:sldId id="323" r:id="rId4"/>
    <p:sldId id="296" r:id="rId5"/>
    <p:sldId id="290" r:id="rId6"/>
    <p:sldId id="336" r:id="rId7"/>
    <p:sldId id="289" r:id="rId8"/>
    <p:sldId id="308" r:id="rId9"/>
    <p:sldId id="280" r:id="rId10"/>
    <p:sldId id="337" r:id="rId11"/>
    <p:sldId id="264" r:id="rId12"/>
    <p:sldId id="266" r:id="rId13"/>
    <p:sldId id="300" r:id="rId14"/>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Structure" id="{1BFC4C63-1698-4CE9-82AD-80E0E92CE677}">
          <p14:sldIdLst>
            <p14:sldId id="261"/>
            <p14:sldId id="263"/>
            <p14:sldId id="323"/>
            <p14:sldId id="296"/>
            <p14:sldId id="290"/>
            <p14:sldId id="336"/>
            <p14:sldId id="289"/>
            <p14:sldId id="308"/>
            <p14:sldId id="280"/>
            <p14:sldId id="337"/>
            <p14:sldId id="264"/>
            <p14:sldId id="266"/>
            <p14:sldId id="30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D1F26"/>
    <a:srgbClr val="FF0C0F"/>
    <a:srgbClr val="800040"/>
    <a:srgbClr val="FF0000"/>
    <a:srgbClr val="800000"/>
    <a:srgbClr val="AAB14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1" autoAdjust="0"/>
    <p:restoredTop sz="87558" autoAdjust="0"/>
  </p:normalViewPr>
  <p:slideViewPr>
    <p:cSldViewPr snapToGrid="0" snapToObjects="1">
      <p:cViewPr>
        <p:scale>
          <a:sx n="90" d="100"/>
          <a:sy n="90" d="100"/>
        </p:scale>
        <p:origin x="342" y="726"/>
      </p:cViewPr>
      <p:guideLst>
        <p:guide orient="horz" pos="1620"/>
        <p:guide pos="2880"/>
      </p:guideLst>
    </p:cSldViewPr>
  </p:slideViewPr>
  <p:outlineViewPr>
    <p:cViewPr>
      <p:scale>
        <a:sx n="33" d="100"/>
        <a:sy n="33" d="100"/>
      </p:scale>
      <p:origin x="0" y="3492"/>
    </p:cViewPr>
  </p:outlineViewPr>
  <p:notesTextViewPr>
    <p:cViewPr>
      <p:scale>
        <a:sx n="1" d="1"/>
        <a:sy n="1" d="1"/>
      </p:scale>
      <p:origin x="0" y="0"/>
    </p:cViewPr>
  </p:notesTextViewPr>
  <p:sorterViewPr>
    <p:cViewPr>
      <p:scale>
        <a:sx n="142" d="100"/>
        <a:sy n="142" d="100"/>
      </p:scale>
      <p:origin x="0" y="5226"/>
    </p:cViewPr>
  </p:sorterViewPr>
  <p:notesViewPr>
    <p:cSldViewPr snapToGrid="0" snapToObjects="1">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26/05/2017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ysGBHyIKHU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Read the Bible story about </a:t>
            </a:r>
            <a:r>
              <a:rPr lang="en-NZ" sz="1200" b="1" kern="1200" dirty="0" smtClean="0">
                <a:solidFill>
                  <a:schemeClr val="tx1"/>
                </a:solidFill>
                <a:effectLst/>
                <a:latin typeface="+mn-lt"/>
                <a:ea typeface="+mn-ea"/>
                <a:cs typeface="+mn-cs"/>
              </a:rPr>
              <a:t>Pentecost</a:t>
            </a:r>
            <a:r>
              <a:rPr lang="en-NZ" sz="1200" kern="1200" dirty="0" smtClean="0">
                <a:solidFill>
                  <a:schemeClr val="tx1"/>
                </a:solidFill>
                <a:effectLst/>
                <a:latin typeface="+mn-lt"/>
                <a:ea typeface="+mn-ea"/>
                <a:cs typeface="+mn-cs"/>
              </a:rPr>
              <a:t> during class prayer this week. </a:t>
            </a:r>
          </a:p>
          <a:p>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Sing using the MP3 ‘A Birthday Song’</a:t>
            </a:r>
          </a:p>
          <a:p>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The MP3 is played to help create a reflective atmosphere and bring the children to stillness and silence as the teacher invites them to </a:t>
            </a:r>
            <a:r>
              <a:rPr lang="en-NZ" sz="1200" i="1" kern="1200" dirty="0" smtClean="0">
                <a:solidFill>
                  <a:schemeClr val="tx1"/>
                </a:solidFill>
                <a:effectLst/>
                <a:latin typeface="+mn-lt"/>
                <a:ea typeface="+mn-ea"/>
                <a:cs typeface="+mn-cs"/>
              </a:rPr>
              <a:t>think about their class as a community of disciples. They are the people Jesus is relying on to carry on his work today. Talk to Jesus about the ways they can do this each day. Ask Jesus to fill them with his Spirit so they can help those in need as he did.</a:t>
            </a:r>
            <a:r>
              <a:rPr lang="en-NZ" sz="120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Find each word in the sentence below on the matrix and highlight it in the sentence </a:t>
            </a:r>
            <a:r>
              <a:rPr lang="en-NZ" sz="1200" b="1" kern="1200" dirty="0" smtClean="0">
                <a:solidFill>
                  <a:schemeClr val="tx1"/>
                </a:solidFill>
                <a:effectLst/>
                <a:latin typeface="+mn-lt"/>
                <a:ea typeface="+mn-ea"/>
                <a:cs typeface="+mn-cs"/>
              </a:rPr>
              <a:t>and</a:t>
            </a:r>
            <a:r>
              <a:rPr lang="en-NZ" sz="1200" kern="1200" dirty="0" smtClean="0">
                <a:solidFill>
                  <a:schemeClr val="tx1"/>
                </a:solidFill>
                <a:effectLst/>
                <a:latin typeface="+mn-lt"/>
                <a:ea typeface="+mn-ea"/>
                <a:cs typeface="+mn-cs"/>
              </a:rPr>
              <a:t> in the Word Find.</a:t>
            </a:r>
          </a:p>
          <a:p>
            <a:r>
              <a:rPr lang="en-NZ" sz="1200" kern="1200" dirty="0" smtClean="0">
                <a:solidFill>
                  <a:schemeClr val="tx1"/>
                </a:solidFill>
                <a:effectLst/>
                <a:latin typeface="+mn-lt"/>
                <a:ea typeface="+mn-ea"/>
                <a:cs typeface="+mn-cs"/>
              </a:rPr>
              <a:t>When the Holy Spirit came to the apostles they understood what Jesus wanted them to do and then the Church was born.</a:t>
            </a:r>
          </a:p>
          <a:p>
            <a:r>
              <a:rPr lang="en-NZ" sz="1200" kern="1200" dirty="0" smtClean="0">
                <a:solidFill>
                  <a:schemeClr val="tx1"/>
                </a:solidFill>
                <a:effectLst/>
                <a:latin typeface="+mn-lt"/>
                <a:ea typeface="+mn-ea"/>
                <a:cs typeface="+mn-cs"/>
              </a:rPr>
              <a:t>Explain that after Pentecost the disciples were no longer a loose group but a group that had a special purpose to carry on the work Jesus had started. It was the power of the Holy Spirit that helped this to happen. </a:t>
            </a:r>
          </a:p>
          <a:p>
            <a:pPr lvl="0"/>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13</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ANSWERS 1) Easter, 2) Ordinary Time, 3) Easter and Ordinary Time, 4) Birthday of the Church</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Adapt Teaching and Learning Experience 1</a:t>
            </a:r>
          </a:p>
          <a:p>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644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Watch the clip </a:t>
            </a:r>
          </a:p>
          <a:p>
            <a:r>
              <a:rPr lang="en-NZ" sz="1200" b="1" u="sng" kern="1200" dirty="0" smtClean="0">
                <a:solidFill>
                  <a:schemeClr val="tx1"/>
                </a:solidFill>
                <a:effectLst/>
                <a:latin typeface="+mn-lt"/>
                <a:ea typeface="+mn-ea"/>
                <a:cs typeface="+mn-cs"/>
                <a:hlinkClick r:id="rId3"/>
              </a:rPr>
              <a:t>https://www.youtube.com/watch?v=ysGBHyIKHUc</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The Day of Pentecost</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7:06 minutes Traditional images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Adapt Teaching and Learning Experience 2 </a:t>
            </a:r>
          </a:p>
          <a:p>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Share the post it notes to recap the life of Jesus and to put the</a:t>
            </a:r>
            <a:r>
              <a:rPr lang="en-NZ" sz="1200" b="1" kern="1200" dirty="0" smtClean="0">
                <a:solidFill>
                  <a:schemeClr val="tx1"/>
                </a:solidFill>
                <a:effectLst/>
                <a:latin typeface="+mn-lt"/>
                <a:ea typeface="+mn-ea"/>
                <a:cs typeface="+mn-cs"/>
              </a:rPr>
              <a:t> Pentecost</a:t>
            </a:r>
            <a:r>
              <a:rPr lang="en-NZ" sz="1200" kern="1200" dirty="0" smtClean="0">
                <a:solidFill>
                  <a:schemeClr val="tx1"/>
                </a:solidFill>
                <a:effectLst/>
                <a:latin typeface="+mn-lt"/>
                <a:ea typeface="+mn-ea"/>
                <a:cs typeface="+mn-cs"/>
              </a:rPr>
              <a:t> event in context. </a:t>
            </a:r>
          </a:p>
          <a:p>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Share the post it notes to recap the life of Jesus and to put the</a:t>
            </a:r>
            <a:r>
              <a:rPr lang="en-NZ" sz="1200" b="1" kern="1200" dirty="0" smtClean="0">
                <a:solidFill>
                  <a:schemeClr val="tx1"/>
                </a:solidFill>
                <a:effectLst/>
                <a:latin typeface="+mn-lt"/>
                <a:ea typeface="+mn-ea"/>
                <a:cs typeface="+mn-cs"/>
              </a:rPr>
              <a:t> Pentecost</a:t>
            </a:r>
            <a:r>
              <a:rPr lang="en-NZ" sz="1200" kern="1200" dirty="0" smtClean="0">
                <a:solidFill>
                  <a:schemeClr val="tx1"/>
                </a:solidFill>
                <a:effectLst/>
                <a:latin typeface="+mn-lt"/>
                <a:ea typeface="+mn-ea"/>
                <a:cs typeface="+mn-cs"/>
              </a:rPr>
              <a:t> event in context. </a:t>
            </a:r>
          </a:p>
          <a:p>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Find each word in the sentence below on the matrix and highlight it in the sentence </a:t>
            </a:r>
            <a:r>
              <a:rPr lang="en-NZ" sz="1200" b="1" kern="1200" dirty="0" smtClean="0">
                <a:solidFill>
                  <a:schemeClr val="tx1"/>
                </a:solidFill>
                <a:effectLst/>
                <a:latin typeface="+mn-lt"/>
                <a:ea typeface="+mn-ea"/>
                <a:cs typeface="+mn-cs"/>
              </a:rPr>
              <a:t>and</a:t>
            </a:r>
            <a:r>
              <a:rPr lang="en-NZ" sz="1200" kern="1200" dirty="0" smtClean="0">
                <a:solidFill>
                  <a:schemeClr val="tx1"/>
                </a:solidFill>
                <a:effectLst/>
                <a:latin typeface="+mn-lt"/>
                <a:ea typeface="+mn-ea"/>
                <a:cs typeface="+mn-cs"/>
              </a:rPr>
              <a:t> in the Word Find.</a:t>
            </a:r>
          </a:p>
          <a:p>
            <a:r>
              <a:rPr lang="en-NZ" sz="1200" kern="1200" dirty="0" smtClean="0">
                <a:solidFill>
                  <a:schemeClr val="tx1"/>
                </a:solidFill>
                <a:effectLst/>
                <a:latin typeface="+mn-lt"/>
                <a:ea typeface="+mn-ea"/>
                <a:cs typeface="+mn-cs"/>
              </a:rPr>
              <a:t>When the Holy Spirit came to the apostles they understood what Jesus wanted them to do and then the Church was born.</a:t>
            </a:r>
          </a:p>
          <a:p>
            <a:r>
              <a:rPr lang="en-NZ" sz="1200" kern="1200" dirty="0" smtClean="0">
                <a:solidFill>
                  <a:schemeClr val="tx1"/>
                </a:solidFill>
                <a:effectLst/>
                <a:latin typeface="+mn-lt"/>
                <a:ea typeface="+mn-ea"/>
                <a:cs typeface="+mn-cs"/>
              </a:rPr>
              <a:t>Explain that after Pentecost the disciples were no longer a loose group but a group that had a special purpose to carry on the work Jesus had started. It was the power of the Holy Spirit that helped this to happen. </a:t>
            </a:r>
          </a:p>
          <a:p>
            <a:endParaRPr lang="en-US" dirty="0"/>
          </a:p>
        </p:txBody>
      </p:sp>
      <p:sp>
        <p:nvSpPr>
          <p:cNvPr id="4" name="Slide Number Placeholder 3"/>
          <p:cNvSpPr>
            <a:spLocks noGrp="1"/>
          </p:cNvSpPr>
          <p:nvPr>
            <p:ph type="sldNum" sz="quarter" idx="10"/>
          </p:nvPr>
        </p:nvSpPr>
        <p:spPr/>
        <p:txBody>
          <a:bodyPr/>
          <a:lstStyle/>
          <a:p>
            <a:fld id="{78A0D677-DEC0-4940-8013-C9F6E12CFB06}" type="slidenum">
              <a:rPr lang="en-US" smtClean="0"/>
              <a:pPr/>
              <a:t>7</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17138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Sing using the MP3 ‘A Birthday Song’</a:t>
            </a:r>
          </a:p>
          <a:p>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33908"/>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8D835AF5-F9AC-4673-A623-693111D213C3}" type="datetimeFigureOut">
              <a:rPr lang="en-GB" smtClean="0"/>
              <a:pPr/>
              <a:t>26/05/2017</a:t>
            </a:fld>
            <a:endParaRPr lang="en-GB"/>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BBECE7DE-0CB7-4179-B5BD-932890AE2D38}" type="slidenum">
              <a:rPr lang="en-GB" smtClean="0"/>
              <a:pPr/>
              <a:t>‹#›</a:t>
            </a:fld>
            <a:endParaRPr lang="en-GB"/>
          </a:p>
        </p:txBody>
      </p:sp>
    </p:spTree>
    <p:extLst>
      <p:ext uri="{BB962C8B-B14F-4D97-AF65-F5344CB8AC3E}">
        <p14:creationId xmlns:p14="http://schemas.microsoft.com/office/powerpoint/2010/main" val="171231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6.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7.jpg"/><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vLFQhQplK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xml"/><Relationship Id="rId7" Type="http://schemas.openxmlformats.org/officeDocument/2006/relationships/image" Target="../media/image1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p:cNvSpPr txBox="1"/>
          <p:nvPr/>
        </p:nvSpPr>
        <p:spPr>
          <a:xfrm>
            <a:off x="0" y="466496"/>
            <a:ext cx="9144000" cy="1200329"/>
          </a:xfrm>
          <a:prstGeom prst="rect">
            <a:avLst/>
          </a:prstGeom>
          <a:noFill/>
        </p:spPr>
        <p:txBody>
          <a:bodyPr wrap="square" rtlCol="0">
            <a:spAutoFit/>
          </a:bodyPr>
          <a:lstStyle/>
          <a:p>
            <a:pPr algn="ctr"/>
            <a:r>
              <a:rPr lang="en-NZ" sz="3600" spc="300" dirty="0">
                <a:solidFill>
                  <a:schemeClr val="tx1">
                    <a:lumMod val="85000"/>
                    <a:lumOff val="15000"/>
                  </a:schemeClr>
                </a:solidFill>
                <a:latin typeface="Aktiv Grotesk Light"/>
                <a:cs typeface="Helvetica Neue Light"/>
              </a:rPr>
              <a:t>Pentecost is the Birthday of </a:t>
            </a:r>
            <a:endParaRPr lang="en-NZ" sz="3600" spc="300" dirty="0" smtClean="0">
              <a:solidFill>
                <a:schemeClr val="tx1">
                  <a:lumMod val="85000"/>
                  <a:lumOff val="15000"/>
                </a:schemeClr>
              </a:solidFill>
              <a:latin typeface="Aktiv Grotesk Light"/>
              <a:cs typeface="Helvetica Neue Light"/>
            </a:endParaRPr>
          </a:p>
          <a:p>
            <a:pPr algn="ctr"/>
            <a:r>
              <a:rPr lang="en-NZ" sz="3600" spc="300" dirty="0" smtClean="0">
                <a:solidFill>
                  <a:schemeClr val="tx1">
                    <a:lumMod val="85000"/>
                    <a:lumOff val="15000"/>
                  </a:schemeClr>
                </a:solidFill>
                <a:latin typeface="Aktiv Grotesk Light"/>
                <a:cs typeface="Helvetica Neue Light"/>
              </a:rPr>
              <a:t>the </a:t>
            </a:r>
            <a:r>
              <a:rPr lang="en-NZ" sz="3600" spc="300" dirty="0">
                <a:solidFill>
                  <a:schemeClr val="tx1">
                    <a:lumMod val="85000"/>
                    <a:lumOff val="15000"/>
                  </a:schemeClr>
                </a:solidFill>
                <a:latin typeface="Aktiv Grotesk Light"/>
                <a:cs typeface="Helvetica Neue Light"/>
              </a:rPr>
              <a:t>Church </a:t>
            </a:r>
            <a:endParaRPr lang="en-GB" sz="3600" spc="300" dirty="0">
              <a:solidFill>
                <a:schemeClr val="tx1">
                  <a:lumMod val="85000"/>
                  <a:lumOff val="15000"/>
                </a:schemeClr>
              </a:solidFill>
              <a:latin typeface="Aktiv Grotesk Light"/>
              <a:cs typeface="Helvetica Neue Light"/>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-1</a:t>
            </a:r>
          </a:p>
          <a:p>
            <a:pPr algn="ctr"/>
            <a:r>
              <a:rPr lang="en-GB" sz="900" b="1" dirty="0" smtClean="0">
                <a:solidFill>
                  <a:srgbClr val="002060"/>
                </a:solidFill>
                <a:latin typeface="Arial" pitchFamily="34" charset="0"/>
                <a:cs typeface="Arial" pitchFamily="34" charset="0"/>
              </a:rPr>
              <a:t>S-01</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469136" y="1940727"/>
            <a:ext cx="2026712" cy="2517623"/>
          </a:xfrm>
          <a:prstGeom prst="rect">
            <a:avLst/>
          </a:prstGeom>
          <a:blipFill rotWithShape="1">
            <a:blip r:embed="rId3"/>
            <a:stretch>
              <a:fillRect/>
            </a:stretch>
          </a:blip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9" name="Straight Connector 28"/>
          <p:cNvCxnSpPr/>
          <p:nvPr/>
        </p:nvCxnSpPr>
        <p:spPr>
          <a:xfrm>
            <a:off x="3047769" y="4570879"/>
            <a:ext cx="2873829" cy="0"/>
          </a:xfrm>
          <a:prstGeom prst="line">
            <a:avLst/>
          </a:prstGeom>
          <a:ln>
            <a:solidFill>
              <a:srgbClr val="F2F2F2"/>
            </a:solidFill>
            <a:prstDash val="sysDash"/>
          </a:ln>
          <a:effectLst/>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5726685" y="1663253"/>
            <a:ext cx="0" cy="3068053"/>
          </a:xfrm>
          <a:prstGeom prst="line">
            <a:avLst/>
          </a:prstGeom>
          <a:ln>
            <a:solidFill>
              <a:srgbClr val="F2F2F2"/>
            </a:solidFill>
            <a:prstDash val="sysDash"/>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3251663" y="1663253"/>
            <a:ext cx="0" cy="3068053"/>
          </a:xfrm>
          <a:prstGeom prst="line">
            <a:avLst/>
          </a:prstGeom>
          <a:ln>
            <a:solidFill>
              <a:srgbClr val="F2F2F2"/>
            </a:solidFill>
            <a:prstDash val="sysDash"/>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3047769" y="1820793"/>
            <a:ext cx="2873829" cy="0"/>
          </a:xfrm>
          <a:prstGeom prst="line">
            <a:avLst/>
          </a:prstGeom>
          <a:ln>
            <a:solidFill>
              <a:srgbClr val="F2F2F2"/>
            </a:solidFill>
            <a:prstDash val="sysDash"/>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MOVE THIS OBJECT"/>
          <p:cNvSpPr txBox="1"/>
          <p:nvPr/>
        </p:nvSpPr>
        <p:spPr>
          <a:xfrm>
            <a:off x="3557" y="3375"/>
            <a:ext cx="9144000" cy="1077218"/>
          </a:xfrm>
          <a:prstGeom prst="rect">
            <a:avLst/>
          </a:prstGeom>
          <a:noFill/>
        </p:spPr>
        <p:txBody>
          <a:bodyPr wrap="square" rtlCol="0">
            <a:spAutoFit/>
          </a:bodyPr>
          <a:lstStyle/>
          <a:p>
            <a:pPr algn="ctr"/>
            <a:r>
              <a:rPr lang="en-NZ" sz="3200" spc="300" dirty="0">
                <a:solidFill>
                  <a:schemeClr val="tx1">
                    <a:lumMod val="85000"/>
                    <a:lumOff val="15000"/>
                  </a:schemeClr>
                </a:solidFill>
                <a:latin typeface="Helvetica Neue Light"/>
                <a:cs typeface="Helvetica Neue Light"/>
              </a:rPr>
              <a:t>Celebrating the Birthday of the Church on Pentecost Sunday </a:t>
            </a:r>
            <a:endParaRPr lang="en-GB" sz="3200" spc="300" dirty="0">
              <a:solidFill>
                <a:schemeClr val="tx1">
                  <a:lumMod val="85000"/>
                  <a:lumOff val="15000"/>
                </a:schemeClr>
              </a:solidFill>
              <a:latin typeface="Helvetica Neue Light"/>
              <a:cs typeface="Helvetica Neue Light"/>
            </a:endParaRPr>
          </a:p>
        </p:txBody>
      </p:sp>
      <p:sp>
        <p:nvSpPr>
          <p:cNvPr id="7" name="Textbox: Line 3"/>
          <p:cNvSpPr txBox="1"/>
          <p:nvPr/>
        </p:nvSpPr>
        <p:spPr>
          <a:xfrm>
            <a:off x="5570369" y="2553804"/>
            <a:ext cx="3579097" cy="2062103"/>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pPr algn="ctr"/>
            <a:r>
              <a:rPr lang="en-NZ" sz="1600" b="0" spc="300" dirty="0">
                <a:latin typeface="Aktiv Grotesk Light"/>
                <a:cs typeface="Aktiv Grotesk Light"/>
              </a:rPr>
              <a:t>The Church was born on the first Pentecost Day and people from all around the world celebrate its birthday every year. </a:t>
            </a:r>
          </a:p>
          <a:p>
            <a:pPr algn="ctr"/>
            <a:r>
              <a:rPr lang="en-NZ" sz="1600" b="0" spc="300" dirty="0">
                <a:latin typeface="Aktiv Grotesk Light"/>
                <a:cs typeface="Aktiv Grotesk Light"/>
              </a:rPr>
              <a:t>What can you do to celebrate Pentecost at home and at school?</a:t>
            </a:r>
          </a:p>
        </p:txBody>
      </p:sp>
      <p:sp>
        <p:nvSpPr>
          <p:cNvPr id="8" name="Textbox: Line 2"/>
          <p:cNvSpPr txBox="1"/>
          <p:nvPr/>
        </p:nvSpPr>
        <p:spPr>
          <a:xfrm>
            <a:off x="2854808" y="2531898"/>
            <a:ext cx="2724118" cy="2062103"/>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pPr algn="ctr"/>
            <a:r>
              <a:rPr lang="en-NZ" sz="1600" b="0" spc="300" dirty="0">
                <a:latin typeface="Aktiv Grotesk Light"/>
                <a:cs typeface="Aktiv Grotesk Light"/>
              </a:rPr>
              <a:t>The tongues of fire were a sign that the disciples were filled with the Holy Spirit.</a:t>
            </a:r>
          </a:p>
          <a:p>
            <a:pPr algn="ctr"/>
            <a:r>
              <a:rPr lang="en-NZ" sz="1600" b="0" spc="300" dirty="0">
                <a:latin typeface="Aktiv Grotesk Light"/>
                <a:cs typeface="Aktiv Grotesk Light"/>
              </a:rPr>
              <a:t>How can you show that the </a:t>
            </a:r>
            <a:endParaRPr lang="en-NZ" sz="1600" b="0" spc="300" dirty="0" smtClean="0">
              <a:latin typeface="Aktiv Grotesk Light"/>
              <a:cs typeface="Aktiv Grotesk Light"/>
            </a:endParaRPr>
          </a:p>
          <a:p>
            <a:pPr algn="ctr"/>
            <a:r>
              <a:rPr lang="en-NZ" sz="1600" b="0" spc="300" dirty="0" smtClean="0">
                <a:latin typeface="Aktiv Grotesk Light"/>
                <a:cs typeface="Aktiv Grotesk Light"/>
              </a:rPr>
              <a:t>Holy </a:t>
            </a:r>
            <a:r>
              <a:rPr lang="en-NZ" sz="1600" b="0" spc="300" dirty="0">
                <a:latin typeface="Aktiv Grotesk Light"/>
                <a:cs typeface="Aktiv Grotesk Light"/>
              </a:rPr>
              <a:t>Spirit </a:t>
            </a:r>
            <a:endParaRPr lang="en-NZ" sz="1600" b="0" spc="300" dirty="0" smtClean="0">
              <a:latin typeface="Aktiv Grotesk Light"/>
              <a:cs typeface="Aktiv Grotesk Light"/>
            </a:endParaRPr>
          </a:p>
          <a:p>
            <a:pPr algn="ctr"/>
            <a:r>
              <a:rPr lang="en-NZ" sz="1600" b="0" spc="300" dirty="0" smtClean="0">
                <a:latin typeface="Aktiv Grotesk Light"/>
                <a:cs typeface="Aktiv Grotesk Light"/>
              </a:rPr>
              <a:t>lives </a:t>
            </a:r>
            <a:r>
              <a:rPr lang="en-NZ" sz="1600" b="0" spc="300" dirty="0">
                <a:latin typeface="Aktiv Grotesk Light"/>
                <a:cs typeface="Aktiv Grotesk Light"/>
              </a:rPr>
              <a:t>in your heart?</a:t>
            </a:r>
          </a:p>
        </p:txBody>
      </p:sp>
      <p:sp>
        <p:nvSpPr>
          <p:cNvPr id="6" name="Textbox: Line 1"/>
          <p:cNvSpPr txBox="1"/>
          <p:nvPr/>
        </p:nvSpPr>
        <p:spPr>
          <a:xfrm>
            <a:off x="13255" y="2580957"/>
            <a:ext cx="2733621" cy="2062103"/>
          </a:xfrm>
          <a:prstGeom prst="rect">
            <a:avLst/>
          </a:prstGeom>
          <a:noFill/>
        </p:spPr>
        <p:txBody>
          <a:bodyPr wrap="square" rtlCol="0">
            <a:spAutoFit/>
          </a:bodyPr>
          <a:lstStyle/>
          <a:p>
            <a:pPr algn="ctr"/>
            <a:r>
              <a:rPr lang="en-NZ" sz="1600" spc="300" dirty="0">
                <a:latin typeface="Aktiv Grotesk Light"/>
                <a:cs typeface="Aktiv Grotesk Light"/>
              </a:rPr>
              <a:t>At Pentecost the disciples realized that they had to carry on the work Jesus had started.</a:t>
            </a:r>
          </a:p>
          <a:p>
            <a:pPr algn="ctr"/>
            <a:r>
              <a:rPr lang="en-NZ" sz="1600" spc="300" dirty="0">
                <a:latin typeface="Aktiv Grotesk Light"/>
                <a:cs typeface="Aktiv Grotesk Light"/>
              </a:rPr>
              <a:t>Can you name some of the things they had to do?</a:t>
            </a:r>
          </a:p>
        </p:txBody>
      </p:sp>
      <p:sp>
        <p:nvSpPr>
          <p:cNvPr id="17" name="Shape: Button 3"/>
          <p:cNvSpPr/>
          <p:nvPr/>
        </p:nvSpPr>
        <p:spPr>
          <a:xfrm>
            <a:off x="6640831" y="1054531"/>
            <a:ext cx="1438172" cy="1536041"/>
          </a:xfrm>
          <a:prstGeom prst="ellipse">
            <a:avLst/>
          </a:prstGeom>
          <a:blipFill dpi="0" rotWithShape="1">
            <a:blip r:embed="rId5"/>
            <a:srcRect/>
            <a:stretch>
              <a:fillRect l="-21000" t="-6000" r="-16000" b="-1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2"/>
          <p:cNvSpPr/>
          <p:nvPr/>
        </p:nvSpPr>
        <p:spPr>
          <a:xfrm>
            <a:off x="3497780" y="1048109"/>
            <a:ext cx="1438173" cy="1500364"/>
          </a:xfrm>
          <a:prstGeom prst="ellipse">
            <a:avLst/>
          </a:prstGeom>
          <a:blipFill dpi="0" rotWithShape="1">
            <a:blip r:embed="rId6"/>
            <a:srcRect/>
            <a:stretch>
              <a:fillRect l="-3000" t="4" r="-5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648278" y="1096631"/>
            <a:ext cx="1463574" cy="1451842"/>
          </a:xfrm>
          <a:prstGeom prst="ellipse">
            <a:avLst/>
          </a:prstGeom>
          <a:blipFill rotWithShape="1">
            <a:blip r:embed="rId7"/>
            <a:srcRect/>
            <a:stretch>
              <a:fillRect t="4" b="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S-8B</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Tool instructions"/>
          <p:cNvSpPr txBox="1"/>
          <p:nvPr/>
        </p:nvSpPr>
        <p:spPr>
          <a:xfrm>
            <a:off x="2825619" y="4762074"/>
            <a:ext cx="3365024" cy="230832"/>
          </a:xfrm>
          <a:prstGeom prst="rect">
            <a:avLst/>
          </a:prstGeom>
          <a:noFill/>
        </p:spPr>
        <p:txBody>
          <a:bodyPr wrap="none" rtlCol="0">
            <a:spAutoFit/>
          </a:bodyPr>
          <a:lstStyle/>
          <a:p>
            <a:pPr algn="ctr"/>
            <a:r>
              <a:rPr lang="en-GB" sz="900" spc="300" dirty="0">
                <a:latin typeface="Helvetica Neue Light"/>
                <a:ea typeface="Segoe UI" pitchFamily="34" charset="0"/>
                <a:cs typeface="Arial" pitchFamily="34" charset="0"/>
              </a:rPr>
              <a:t>Click the </a:t>
            </a:r>
            <a:r>
              <a:rPr lang="en-GB" sz="900" spc="300" dirty="0" smtClean="0">
                <a:latin typeface="Helvetica Neue Light"/>
                <a:ea typeface="Segoe UI" pitchFamily="34" charset="0"/>
                <a:cs typeface="Arial" pitchFamily="34" charset="0"/>
              </a:rPr>
              <a:t>images </a:t>
            </a:r>
            <a:r>
              <a:rPr lang="en-GB" sz="900" spc="300" dirty="0">
                <a:latin typeface="Helvetica Neue Light"/>
                <a:ea typeface="Segoe UI" pitchFamily="34" charset="0"/>
                <a:cs typeface="Arial" pitchFamily="34" charset="0"/>
              </a:rPr>
              <a:t>to reveal the </a:t>
            </a:r>
            <a:r>
              <a:rPr lang="en-GB" sz="900" spc="300" dirty="0" smtClean="0">
                <a:latin typeface="Helvetica Neue Light"/>
                <a:ea typeface="Segoe UI" pitchFamily="34" charset="0"/>
                <a:cs typeface="Arial" pitchFamily="34" charset="0"/>
              </a:rPr>
              <a:t>text</a:t>
            </a:r>
            <a:endParaRPr lang="en-GB" sz="900" spc="300" dirty="0">
              <a:latin typeface="Helvetica Neue Light"/>
              <a:ea typeface="Segoe UI" pitchFamily="34" charset="0"/>
              <a:cs typeface="Arial" pitchFamily="34" charset="0"/>
            </a:endParaRPr>
          </a:p>
        </p:txBody>
      </p:sp>
      <p:pic>
        <p:nvPicPr>
          <p:cNvPr id="18" name="Pentecost Y3-R01-S08B - A Birthday 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581048" y="237184"/>
            <a:ext cx="609600" cy="609600"/>
          </a:xfrm>
          <a:prstGeom prst="rect">
            <a:avLst/>
          </a:prstGeom>
        </p:spPr>
      </p:pic>
      <p:sp>
        <p:nvSpPr>
          <p:cNvPr id="24"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Tool instructions stop"/>
          <p:cNvSpPr txBox="1"/>
          <p:nvPr/>
        </p:nvSpPr>
        <p:spPr>
          <a:xfrm>
            <a:off x="2494414" y="4877234"/>
            <a:ext cx="4307589" cy="230832"/>
          </a:xfrm>
          <a:prstGeom prst="rect">
            <a:avLst/>
          </a:prstGeom>
          <a:noFill/>
        </p:spPr>
        <p:txBody>
          <a:bodyPr wrap="none" rtlCol="0">
            <a:spAutoFit/>
          </a:bodyPr>
          <a:lstStyle/>
          <a:p>
            <a:pPr algn="ctr"/>
            <a:r>
              <a:rPr lang="en-GB" sz="900" spc="300" dirty="0">
                <a:latin typeface="Helvetica Neue Light"/>
                <a:cs typeface="Aktiv Grotesk Light"/>
              </a:rPr>
              <a:t>Click the audio button to stop reflective music</a:t>
            </a:r>
          </a:p>
        </p:txBody>
      </p:sp>
      <p:sp>
        <p:nvSpPr>
          <p:cNvPr id="26" name="TextBox: Tool instructions start"/>
          <p:cNvSpPr txBox="1"/>
          <p:nvPr/>
        </p:nvSpPr>
        <p:spPr>
          <a:xfrm>
            <a:off x="2494415" y="4877234"/>
            <a:ext cx="4301177" cy="230832"/>
          </a:xfrm>
          <a:prstGeom prst="rect">
            <a:avLst/>
          </a:prstGeom>
          <a:noFill/>
        </p:spPr>
        <p:txBody>
          <a:bodyPr wrap="none" rtlCol="0">
            <a:spAutoFit/>
          </a:bodyPr>
          <a:lstStyle/>
          <a:p>
            <a:pPr algn="ctr"/>
            <a:r>
              <a:rPr lang="en-GB" sz="900" spc="300" dirty="0">
                <a:latin typeface="Helvetica Neue Light"/>
                <a:cs typeface="Aktiv Grotesk Light"/>
              </a:rPr>
              <a:t>Click the audio button to play reflective music</a:t>
            </a:r>
          </a:p>
        </p:txBody>
      </p:sp>
    </p:spTree>
    <p:extLst>
      <p:ext uri="{BB962C8B-B14F-4D97-AF65-F5344CB8AC3E}">
        <p14:creationId xmlns:p14="http://schemas.microsoft.com/office/powerpoint/2010/main" val="25422577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3" restart="whenNotActive" fill="hold" evtFilter="cancelBubble" nodeType="interactiveSeq">
                <p:stCondLst>
                  <p:cond evt="onClick" delay="0">
                    <p:tgtEl>
                      <p:spTgt spid="24"/>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xit" presetSubtype="0" fill="hold" grpId="1"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 presetClass="mediacall" presetSubtype="0" fill="hold" nodeType="withEffect">
                                  <p:stCondLst>
                                    <p:cond delay="0"/>
                                  </p:stCondLst>
                                  <p:childTnLst>
                                    <p:cmd type="call" cmd="playFrom(0.0)">
                                      <p:cBhvr>
                                        <p:cTn id="53" dur="105318" fill="hold"/>
                                        <p:tgtEl>
                                          <p:spTgt spid="18"/>
                                        </p:tgtEl>
                                      </p:cBhvr>
                                    </p:cmd>
                                  </p:childTnLst>
                                </p:cTn>
                              </p:par>
                              <p:par>
                                <p:cTn id="54" presetID="1" presetClass="emph" presetSubtype="2" fill="hold" nodeType="withEffect">
                                  <p:stCondLst>
                                    <p:cond delay="0"/>
                                  </p:stCondLst>
                                  <p:childTnLst>
                                    <p:animClr clrSpc="rgb" dir="cw">
                                      <p:cBhvr>
                                        <p:cTn id="55" dur="1000" fill="hold"/>
                                        <p:tgtEl>
                                          <p:spTgt spid="24"/>
                                        </p:tgtEl>
                                        <p:attrNameLst>
                                          <p:attrName>fillcolor</p:attrName>
                                        </p:attrNameLst>
                                      </p:cBhvr>
                                      <p:to>
                                        <a:schemeClr val="accent2"/>
                                      </p:to>
                                    </p:animClr>
                                    <p:set>
                                      <p:cBhvr>
                                        <p:cTn id="56" dur="1000" fill="hold"/>
                                        <p:tgtEl>
                                          <p:spTgt spid="24"/>
                                        </p:tgtEl>
                                        <p:attrNameLst>
                                          <p:attrName>fill.type</p:attrName>
                                        </p:attrNameLst>
                                      </p:cBhvr>
                                      <p:to>
                                        <p:strVal val="solid"/>
                                      </p:to>
                                    </p:set>
                                    <p:set>
                                      <p:cBhvr>
                                        <p:cTn id="57" dur="1000" fill="hold"/>
                                        <p:tgtEl>
                                          <p:spTgt spid="24"/>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3" presetClass="mediacall" presetSubtype="0" fill="hold" nodeType="clickEffect">
                                  <p:stCondLst>
                                    <p:cond delay="0"/>
                                  </p:stCondLst>
                                  <p:childTnLst>
                                    <p:cmd type="call" cmd="stop">
                                      <p:cBhvr>
                                        <p:cTn id="61" dur="1" fill="hold"/>
                                        <p:tgtEl>
                                          <p:spTgt spid="18"/>
                                        </p:tgtEl>
                                      </p:cBhvr>
                                    </p:cmd>
                                  </p:childTnLst>
                                </p:cTn>
                              </p:par>
                              <p:par>
                                <p:cTn id="62" presetID="10" presetClass="exit" presetSubtype="0" fill="hold" grpId="1" nodeType="with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ntr" presetSubtype="0" fill="hold" grpId="2"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 presetClass="emph" presetSubtype="2" fill="hold" nodeType="withEffect">
                                  <p:stCondLst>
                                    <p:cond delay="0"/>
                                  </p:stCondLst>
                                  <p:childTnLst>
                                    <p:animClr clrSpc="rgb" dir="cw">
                                      <p:cBhvr>
                                        <p:cTn id="69" dur="2000" fill="hold"/>
                                        <p:tgtEl>
                                          <p:spTgt spid="24"/>
                                        </p:tgtEl>
                                        <p:attrNameLst>
                                          <p:attrName>fillcolor</p:attrName>
                                        </p:attrNameLst>
                                      </p:cBhvr>
                                      <p:to>
                                        <a:schemeClr val="bg1"/>
                                      </p:to>
                                    </p:animClr>
                                    <p:set>
                                      <p:cBhvr>
                                        <p:cTn id="70" dur="2000" fill="hold"/>
                                        <p:tgtEl>
                                          <p:spTgt spid="24"/>
                                        </p:tgtEl>
                                        <p:attrNameLst>
                                          <p:attrName>fill.type</p:attrName>
                                        </p:attrNameLst>
                                      </p:cBhvr>
                                      <p:to>
                                        <p:strVal val="solid"/>
                                      </p:to>
                                    </p:set>
                                    <p:set>
                                      <p:cBhvr>
                                        <p:cTn id="71"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audio>
              <p:cMediaNode vol="80000">
                <p:cTn id="72" fill="hold" display="0">
                  <p:stCondLst>
                    <p:cond delay="indefinite"/>
                  </p:stCondLst>
                  <p:endCondLst>
                    <p:cond evt="onStopAudio" delay="0">
                      <p:tgtEl>
                        <p:sldTgt/>
                      </p:tgtEl>
                    </p:cond>
                  </p:endCondLst>
                </p:cTn>
                <p:tgtEl>
                  <p:spTgt spid="18"/>
                </p:tgtEl>
              </p:cMediaNode>
            </p:audio>
          </p:childTnLst>
        </p:cTn>
      </p:par>
    </p:tnLst>
    <p:bldLst>
      <p:bldP spid="7" grpId="0"/>
      <p:bldP spid="7" grpId="1"/>
      <p:bldP spid="7" grpId="2"/>
      <p:bldP spid="8" grpId="0"/>
      <p:bldP spid="8" grpId="1"/>
      <p:bldP spid="8" grpId="2"/>
      <p:bldP spid="6" grpId="0"/>
      <p:bldP spid="6" grpId="1"/>
      <p:bldP spid="6" grpId="2"/>
      <p:bldP spid="25" grpId="0"/>
      <p:bldP spid="25" grpId="1"/>
      <p:bldP spid="26" grpId="0"/>
      <p:bldP spid="26" grpId="1"/>
      <p:bldP spid="26"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Rectangle 46"/>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Textbox: Line 6"/>
          <p:cNvSpPr txBox="1"/>
          <p:nvPr/>
        </p:nvSpPr>
        <p:spPr>
          <a:xfrm>
            <a:off x="899999" y="4165599"/>
            <a:ext cx="8100001" cy="646331"/>
          </a:xfrm>
          <a:prstGeom prst="rect">
            <a:avLst/>
          </a:prstGeom>
          <a:noFill/>
        </p:spPr>
        <p:txBody>
          <a:bodyPr wrap="square" rtlCol="0">
            <a:spAutoFit/>
          </a:bodyPr>
          <a:lstStyle/>
          <a:p>
            <a:pPr lvl="0"/>
            <a:r>
              <a:rPr lang="en-NZ" spc="300" dirty="0">
                <a:latin typeface="Aktiv Grotesk Light"/>
              </a:rPr>
              <a:t>Questions I would like to ask about the </a:t>
            </a:r>
            <a:r>
              <a:rPr lang="en-NZ" spc="300" dirty="0" smtClean="0">
                <a:latin typeface="Aktiv Grotesk Light"/>
              </a:rPr>
              <a:t>topics </a:t>
            </a:r>
          </a:p>
          <a:p>
            <a:pPr lvl="0"/>
            <a:r>
              <a:rPr lang="en-NZ" spc="300" dirty="0" smtClean="0">
                <a:latin typeface="Aktiv Grotesk Light"/>
              </a:rPr>
              <a:t>in </a:t>
            </a:r>
            <a:r>
              <a:rPr lang="en-NZ" spc="300" dirty="0">
                <a:latin typeface="Aktiv Grotesk Light"/>
              </a:rPr>
              <a:t>this resource are …</a:t>
            </a:r>
          </a:p>
        </p:txBody>
      </p:sp>
      <p:sp>
        <p:nvSpPr>
          <p:cNvPr id="35" name="Textbox: Line 5"/>
          <p:cNvSpPr txBox="1"/>
          <p:nvPr/>
        </p:nvSpPr>
        <p:spPr>
          <a:xfrm>
            <a:off x="899997" y="3472102"/>
            <a:ext cx="8100003" cy="646331"/>
          </a:xfrm>
          <a:prstGeom prst="rect">
            <a:avLst/>
          </a:prstGeom>
          <a:noFill/>
        </p:spPr>
        <p:txBody>
          <a:bodyPr wrap="square" rtlCol="0">
            <a:spAutoFit/>
          </a:bodyPr>
          <a:lstStyle/>
          <a:p>
            <a:pPr lvl="0"/>
            <a:r>
              <a:rPr lang="en-NZ" spc="300" dirty="0">
                <a:latin typeface="Aktiv Grotesk Light"/>
              </a:rPr>
              <a:t>Which activity do you think helped you to learn best in this resource?</a:t>
            </a:r>
          </a:p>
        </p:txBody>
      </p:sp>
      <p:sp>
        <p:nvSpPr>
          <p:cNvPr id="18" name="Textbox: Line 4"/>
          <p:cNvSpPr txBox="1"/>
          <p:nvPr/>
        </p:nvSpPr>
        <p:spPr>
          <a:xfrm>
            <a:off x="909160" y="2755083"/>
            <a:ext cx="8090840" cy="646331"/>
          </a:xfrm>
          <a:prstGeom prst="rect">
            <a:avLst/>
          </a:prstGeom>
          <a:noFill/>
        </p:spPr>
        <p:txBody>
          <a:bodyPr wrap="square" rtlCol="0">
            <a:spAutoFit/>
          </a:bodyPr>
          <a:lstStyle/>
          <a:p>
            <a:pPr lvl="0"/>
            <a:r>
              <a:rPr lang="en-NZ" spc="300" dirty="0">
                <a:latin typeface="Aktiv Grotesk Light"/>
              </a:rPr>
              <a:t>What work did the first disciples have to do to carry on Jesus’ work?</a:t>
            </a:r>
          </a:p>
        </p:txBody>
      </p:sp>
      <p:sp>
        <p:nvSpPr>
          <p:cNvPr id="19" name="Textbox: Line 3"/>
          <p:cNvSpPr txBox="1"/>
          <p:nvPr/>
        </p:nvSpPr>
        <p:spPr>
          <a:xfrm>
            <a:off x="909157" y="2332416"/>
            <a:ext cx="8160051" cy="369332"/>
          </a:xfrm>
          <a:prstGeom prst="rect">
            <a:avLst/>
          </a:prstGeom>
          <a:noFill/>
        </p:spPr>
        <p:txBody>
          <a:bodyPr wrap="square" rtlCol="0">
            <a:spAutoFit/>
          </a:bodyPr>
          <a:lstStyle/>
          <a:p>
            <a:pPr lvl="0"/>
            <a:r>
              <a:rPr lang="en-NZ" spc="300" dirty="0">
                <a:latin typeface="Aktiv Grotesk Light"/>
              </a:rPr>
              <a:t>Why do we call </a:t>
            </a:r>
            <a:r>
              <a:rPr lang="en-NZ" b="1" spc="300" dirty="0">
                <a:latin typeface="Aktiv Grotesk Light"/>
              </a:rPr>
              <a:t>Pentecost </a:t>
            </a:r>
            <a:r>
              <a:rPr lang="en-NZ" spc="300" dirty="0">
                <a:latin typeface="Aktiv Grotesk Light"/>
              </a:rPr>
              <a:t>the birthday of the Church?</a:t>
            </a:r>
          </a:p>
        </p:txBody>
      </p:sp>
      <p:sp>
        <p:nvSpPr>
          <p:cNvPr id="20" name="Textbox: Line 2"/>
          <p:cNvSpPr txBox="1"/>
          <p:nvPr/>
        </p:nvSpPr>
        <p:spPr>
          <a:xfrm>
            <a:off x="909161" y="1850949"/>
            <a:ext cx="8160048" cy="369332"/>
          </a:xfrm>
          <a:prstGeom prst="rect">
            <a:avLst/>
          </a:prstGeom>
          <a:noFill/>
        </p:spPr>
        <p:txBody>
          <a:bodyPr wrap="square" rtlCol="0">
            <a:spAutoFit/>
          </a:bodyPr>
          <a:lstStyle/>
          <a:p>
            <a:pPr lvl="0"/>
            <a:r>
              <a:rPr lang="en-NZ" spc="300" dirty="0">
                <a:latin typeface="Aktiv Grotesk Light"/>
              </a:rPr>
              <a:t>How did the disciples know the Holy Spirit had come?</a:t>
            </a:r>
          </a:p>
        </p:txBody>
      </p:sp>
      <p:sp>
        <p:nvSpPr>
          <p:cNvPr id="21" name="Textbox: Line 1"/>
          <p:cNvSpPr txBox="1"/>
          <p:nvPr/>
        </p:nvSpPr>
        <p:spPr>
          <a:xfrm>
            <a:off x="909161" y="1369482"/>
            <a:ext cx="7419273" cy="369332"/>
          </a:xfrm>
          <a:prstGeom prst="rect">
            <a:avLst/>
          </a:prstGeom>
          <a:noFill/>
        </p:spPr>
        <p:txBody>
          <a:bodyPr wrap="square" rtlCol="0">
            <a:spAutoFit/>
          </a:bodyPr>
          <a:lstStyle/>
          <a:p>
            <a:pPr lvl="0"/>
            <a:r>
              <a:rPr lang="en-NZ" spc="300" dirty="0">
                <a:latin typeface="Aktiv Grotesk Light"/>
              </a:rPr>
              <a:t>Retell the story of the first </a:t>
            </a:r>
            <a:r>
              <a:rPr lang="en-NZ" b="1" spc="300" dirty="0">
                <a:latin typeface="Aktiv Grotesk Light"/>
              </a:rPr>
              <a:t>Pentecost.</a:t>
            </a:r>
            <a:endParaRPr lang="en-NZ" spc="300" dirty="0">
              <a:latin typeface="Aktiv Grotesk Light"/>
            </a:endParaRPr>
          </a:p>
        </p:txBody>
      </p:sp>
      <p:sp>
        <p:nvSpPr>
          <p:cNvPr id="38" name="Shape: Number 6"/>
          <p:cNvSpPr txBox="1"/>
          <p:nvPr/>
        </p:nvSpPr>
        <p:spPr>
          <a:xfrm>
            <a:off x="384313" y="4165599"/>
            <a:ext cx="555042" cy="369332"/>
          </a:xfrm>
          <a:prstGeom prst="rect">
            <a:avLst/>
          </a:prstGeom>
          <a:noFill/>
        </p:spPr>
        <p:txBody>
          <a:bodyPr wrap="square" rtlCol="0">
            <a:spAutoFit/>
          </a:bodyPr>
          <a:lstStyle/>
          <a:p>
            <a:r>
              <a:rPr lang="en-GB" spc="300" dirty="0">
                <a:latin typeface="Aktiv Grotesk Light"/>
                <a:ea typeface="Segoe UI" pitchFamily="34" charset="0"/>
                <a:cs typeface="Segoe UI" pitchFamily="34" charset="0"/>
              </a:rPr>
              <a:t>6</a:t>
            </a:r>
            <a:r>
              <a:rPr lang="en-GB" spc="300" dirty="0" smtClean="0">
                <a:latin typeface="Aktiv Grotesk Light"/>
                <a:ea typeface="Segoe UI" pitchFamily="34" charset="0"/>
                <a:cs typeface="Segoe UI" pitchFamily="34" charset="0"/>
              </a:rPr>
              <a:t>)</a:t>
            </a:r>
            <a:endParaRPr lang="en-GB" spc="300" dirty="0">
              <a:latin typeface="Aktiv Grotesk Light"/>
              <a:ea typeface="Segoe UI" pitchFamily="34" charset="0"/>
              <a:cs typeface="Segoe UI" pitchFamily="34" charset="0"/>
            </a:endParaRPr>
          </a:p>
        </p:txBody>
      </p:sp>
      <p:sp>
        <p:nvSpPr>
          <p:cNvPr id="39" name="Shape: Number 5"/>
          <p:cNvSpPr txBox="1"/>
          <p:nvPr/>
        </p:nvSpPr>
        <p:spPr>
          <a:xfrm>
            <a:off x="384313" y="3472102"/>
            <a:ext cx="555042" cy="369332"/>
          </a:xfrm>
          <a:prstGeom prst="rect">
            <a:avLst/>
          </a:prstGeom>
          <a:noFill/>
        </p:spPr>
        <p:txBody>
          <a:bodyPr wrap="square" rtlCol="0">
            <a:spAutoFit/>
          </a:bodyPr>
          <a:lstStyle/>
          <a:p>
            <a:r>
              <a:rPr lang="en-GB" spc="300" dirty="0">
                <a:latin typeface="Aktiv Grotesk Light"/>
                <a:ea typeface="Segoe UI" pitchFamily="34" charset="0"/>
                <a:cs typeface="Segoe UI" pitchFamily="34" charset="0"/>
              </a:rPr>
              <a:t>5</a:t>
            </a:r>
            <a:r>
              <a:rPr lang="en-GB" spc="300" dirty="0" smtClean="0">
                <a:latin typeface="Aktiv Grotesk Light"/>
                <a:ea typeface="Segoe UI" pitchFamily="34" charset="0"/>
                <a:cs typeface="Segoe UI" pitchFamily="34" charset="0"/>
              </a:rPr>
              <a:t>)</a:t>
            </a:r>
            <a:endParaRPr lang="en-GB" spc="300" dirty="0">
              <a:latin typeface="Aktiv Grotesk Light"/>
              <a:ea typeface="Segoe UI" pitchFamily="34" charset="0"/>
              <a:cs typeface="Segoe UI" pitchFamily="34" charset="0"/>
            </a:endParaRPr>
          </a:p>
        </p:txBody>
      </p:sp>
      <p:sp>
        <p:nvSpPr>
          <p:cNvPr id="26" name="Shape: Number 4"/>
          <p:cNvSpPr txBox="1"/>
          <p:nvPr/>
        </p:nvSpPr>
        <p:spPr>
          <a:xfrm>
            <a:off x="384313" y="2872683"/>
            <a:ext cx="564203" cy="369332"/>
          </a:xfrm>
          <a:prstGeom prst="rect">
            <a:avLst/>
          </a:prstGeom>
          <a:noFill/>
        </p:spPr>
        <p:txBody>
          <a:bodyPr wrap="square" rtlCol="0">
            <a:spAutoFit/>
          </a:bodyPr>
          <a:lstStyle/>
          <a:p>
            <a:r>
              <a:rPr lang="en-GB" spc="300" dirty="0" smtClean="0">
                <a:latin typeface="Aktiv Grotesk Light"/>
                <a:ea typeface="Segoe UI" pitchFamily="34" charset="0"/>
                <a:cs typeface="Segoe UI" pitchFamily="34" charset="0"/>
              </a:rPr>
              <a:t>4)</a:t>
            </a:r>
            <a:endParaRPr lang="en-GB" spc="300" dirty="0">
              <a:latin typeface="Aktiv Grotesk Light"/>
              <a:ea typeface="Segoe UI" pitchFamily="34" charset="0"/>
              <a:cs typeface="Segoe UI" pitchFamily="34" charset="0"/>
            </a:endParaRPr>
          </a:p>
        </p:txBody>
      </p:sp>
      <p:sp>
        <p:nvSpPr>
          <p:cNvPr id="27" name="Shape: Number 3"/>
          <p:cNvSpPr txBox="1"/>
          <p:nvPr/>
        </p:nvSpPr>
        <p:spPr>
          <a:xfrm>
            <a:off x="384313" y="2332416"/>
            <a:ext cx="564203" cy="369332"/>
          </a:xfrm>
          <a:prstGeom prst="rect">
            <a:avLst/>
          </a:prstGeom>
          <a:noFill/>
        </p:spPr>
        <p:txBody>
          <a:bodyPr wrap="square" rtlCol="0">
            <a:spAutoFit/>
          </a:bodyPr>
          <a:lstStyle/>
          <a:p>
            <a:r>
              <a:rPr lang="en-GB" spc="300" dirty="0" smtClean="0">
                <a:latin typeface="Aktiv Grotesk Light"/>
                <a:ea typeface="Segoe UI" pitchFamily="34" charset="0"/>
                <a:cs typeface="Segoe UI" pitchFamily="34" charset="0"/>
              </a:rPr>
              <a:t>3)</a:t>
            </a:r>
            <a:endParaRPr lang="en-GB" spc="300" dirty="0">
              <a:latin typeface="Aktiv Grotesk Light"/>
              <a:ea typeface="Segoe UI" pitchFamily="34" charset="0"/>
              <a:cs typeface="Segoe UI" pitchFamily="34" charset="0"/>
            </a:endParaRPr>
          </a:p>
        </p:txBody>
      </p:sp>
      <p:sp>
        <p:nvSpPr>
          <p:cNvPr id="28" name="Shape: Number 2"/>
          <p:cNvSpPr txBox="1"/>
          <p:nvPr/>
        </p:nvSpPr>
        <p:spPr>
          <a:xfrm>
            <a:off x="384313" y="1850949"/>
            <a:ext cx="564203" cy="369332"/>
          </a:xfrm>
          <a:prstGeom prst="rect">
            <a:avLst/>
          </a:prstGeom>
          <a:noFill/>
        </p:spPr>
        <p:txBody>
          <a:bodyPr wrap="square" rtlCol="0">
            <a:spAutoFit/>
          </a:bodyPr>
          <a:lstStyle/>
          <a:p>
            <a:r>
              <a:rPr lang="en-GB" spc="300" dirty="0" smtClean="0">
                <a:latin typeface="Aktiv Grotesk Light"/>
                <a:ea typeface="Segoe UI" pitchFamily="34" charset="0"/>
                <a:cs typeface="Segoe UI" pitchFamily="34" charset="0"/>
              </a:rPr>
              <a:t>2)</a:t>
            </a:r>
            <a:endParaRPr lang="en-GB" spc="300" dirty="0">
              <a:latin typeface="Aktiv Grotesk Light"/>
              <a:ea typeface="Segoe UI" pitchFamily="34" charset="0"/>
              <a:cs typeface="Segoe UI" pitchFamily="34" charset="0"/>
            </a:endParaRPr>
          </a:p>
        </p:txBody>
      </p:sp>
      <p:sp>
        <p:nvSpPr>
          <p:cNvPr id="29" name="Shape: Number 1"/>
          <p:cNvSpPr txBox="1"/>
          <p:nvPr/>
        </p:nvSpPr>
        <p:spPr>
          <a:xfrm>
            <a:off x="384313" y="1369482"/>
            <a:ext cx="564203" cy="369332"/>
          </a:xfrm>
          <a:prstGeom prst="rect">
            <a:avLst/>
          </a:prstGeom>
          <a:noFill/>
        </p:spPr>
        <p:txBody>
          <a:bodyPr wrap="square" rtlCol="0">
            <a:spAutoFit/>
          </a:bodyPr>
          <a:lstStyle/>
          <a:p>
            <a:r>
              <a:rPr lang="en-GB" spc="300" dirty="0" smtClean="0">
                <a:latin typeface="Aktiv Grotesk Light"/>
                <a:ea typeface="Segoe UI" pitchFamily="34" charset="0"/>
                <a:cs typeface="Segoe UI" pitchFamily="34" charset="0"/>
              </a:rPr>
              <a:t>1)</a:t>
            </a:r>
            <a:endParaRPr lang="en-GB" spc="300" dirty="0">
              <a:latin typeface="Aktiv Grotesk Light"/>
              <a:ea typeface="Segoe UI" pitchFamily="34" charset="0"/>
              <a:cs typeface="Segoe UI" pitchFamily="34" charset="0"/>
            </a:endParaRPr>
          </a:p>
        </p:txBody>
      </p:sp>
      <p:sp>
        <p:nvSpPr>
          <p:cNvPr id="6" name="Title"/>
          <p:cNvSpPr txBox="1"/>
          <p:nvPr/>
        </p:nvSpPr>
        <p:spPr>
          <a:xfrm>
            <a:off x="0" y="60650"/>
            <a:ext cx="9144000" cy="584776"/>
          </a:xfrm>
          <a:prstGeom prst="rect">
            <a:avLst/>
          </a:prstGeom>
          <a:noFill/>
        </p:spPr>
        <p:txBody>
          <a:bodyPr wrap="square" rtlCol="0">
            <a:spAutoFit/>
          </a:bodyPr>
          <a:lstStyle/>
          <a:p>
            <a:pPr algn="ctr"/>
            <a:r>
              <a:rPr lang="en-GB" sz="3200" spc="300" dirty="0" smtClean="0">
                <a:solidFill>
                  <a:schemeClr val="tx1">
                    <a:lumMod val="85000"/>
                    <a:lumOff val="15000"/>
                  </a:schemeClr>
                </a:solidFill>
                <a:latin typeface="Helvetica Neue Light"/>
                <a:cs typeface="Helvetica Neue Light"/>
              </a:rPr>
              <a:t>Check Up</a:t>
            </a:r>
            <a:endParaRPr lang="en-GB" sz="3200" spc="300" dirty="0">
              <a:solidFill>
                <a:schemeClr val="tx1">
                  <a:lumMod val="85000"/>
                  <a:lumOff val="15000"/>
                </a:schemeClr>
              </a:solidFill>
              <a:latin typeface="Helvetica Neue Light"/>
              <a:cs typeface="Helvetica Neue Light"/>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S-09</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Tool instructions"/>
          <p:cNvSpPr txBox="1"/>
          <p:nvPr/>
        </p:nvSpPr>
        <p:spPr>
          <a:xfrm>
            <a:off x="2626597" y="4889148"/>
            <a:ext cx="3890810"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Arial" pitchFamily="34" charset="0"/>
              </a:rPr>
              <a:t>Click in each caption space to reveal text</a:t>
            </a:r>
            <a:endParaRPr lang="en-GB" sz="900" spc="300" dirty="0">
              <a:latin typeface="Helvetica Neue Light"/>
              <a:ea typeface="Segoe UI" pitchFamily="34" charset="0"/>
              <a:cs typeface="Arial" pitchFamily="34" charset="0"/>
            </a:endParaRPr>
          </a:p>
        </p:txBody>
      </p:sp>
      <p:sp>
        <p:nvSpPr>
          <p:cNvPr id="40" name="Image Placeholder"/>
          <p:cNvSpPr txBox="1"/>
          <p:nvPr/>
        </p:nvSpPr>
        <p:spPr>
          <a:xfrm>
            <a:off x="6845900" y="274660"/>
            <a:ext cx="1470514" cy="1593418"/>
          </a:xfrm>
          <a:prstGeom prst="rect">
            <a:avLst/>
          </a:prstGeom>
          <a:blipFill rotWithShape="1">
            <a:blip r:embed="rId3"/>
            <a:stretch>
              <a:fillRect/>
            </a:stretch>
          </a:blipFill>
          <a:ln>
            <a:noFill/>
            <a:prstDash val="dash"/>
          </a:ln>
        </p:spPr>
        <p:txBody>
          <a:bodyPr wrap="square" rtlCol="0" anchor="ctr">
            <a:noAutofit/>
          </a:bodyPr>
          <a:lstStyle/>
          <a:p>
            <a:pPr algn="ctr"/>
            <a:r>
              <a:rPr lang="en-US" dirty="0" smtClean="0"/>
              <a:t> </a:t>
            </a:r>
            <a:endParaRPr lang="en-GB" dirty="0"/>
          </a:p>
        </p:txBody>
      </p:sp>
      <p:sp>
        <p:nvSpPr>
          <p:cNvPr id="2" name="Rectangle 1"/>
          <p:cNvSpPr/>
          <p:nvPr/>
        </p:nvSpPr>
        <p:spPr>
          <a:xfrm>
            <a:off x="889721" y="1440042"/>
            <a:ext cx="5766245" cy="369236"/>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1" name="Rectangle 2"/>
          <p:cNvSpPr/>
          <p:nvPr/>
        </p:nvSpPr>
        <p:spPr>
          <a:xfrm>
            <a:off x="889719" y="1910117"/>
            <a:ext cx="8106189" cy="369236"/>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2" name="Rectangle 3"/>
          <p:cNvSpPr/>
          <p:nvPr/>
        </p:nvSpPr>
        <p:spPr>
          <a:xfrm>
            <a:off x="889720" y="2355759"/>
            <a:ext cx="8106188" cy="421079"/>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3" name="Rectangle 4"/>
          <p:cNvSpPr/>
          <p:nvPr/>
        </p:nvSpPr>
        <p:spPr>
          <a:xfrm>
            <a:off x="885630" y="2871736"/>
            <a:ext cx="8110278" cy="58671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4" name="Rectangle 5"/>
          <p:cNvSpPr/>
          <p:nvPr/>
        </p:nvSpPr>
        <p:spPr>
          <a:xfrm>
            <a:off x="885630" y="3544821"/>
            <a:ext cx="8110278" cy="58671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5" name="Rectangle 6"/>
          <p:cNvSpPr/>
          <p:nvPr/>
        </p:nvSpPr>
        <p:spPr>
          <a:xfrm>
            <a:off x="885630" y="4234044"/>
            <a:ext cx="6534871" cy="58671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Tree>
    <p:extLst>
      <p:ext uri="{BB962C8B-B14F-4D97-AF65-F5344CB8AC3E}">
        <p14:creationId xmlns:p14="http://schemas.microsoft.com/office/powerpoint/2010/main" val="1267765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4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6" restart="whenNotActive" fill="hold" evtFilter="cancelBubble" nodeType="interactiveSeq">
                <p:stCondLst>
                  <p:cond evt="onClick" delay="0">
                    <p:tgtEl>
                      <p:spTgt spid="4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grpId="2"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par>
                                <p:cTn id="65" presetID="10" presetClass="entr" presetSubtype="0" fill="hold" grpId="2"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2"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grpId="2"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grpId="2"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grpId="2"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childTnLst>
                    </p:cTn>
                  </p:par>
                </p:childTnLst>
              </p:cTn>
              <p:nextCondLst>
                <p:cond evt="onClick" delay="0">
                  <p:tgtEl>
                    <p:spTgt spid="32"/>
                  </p:tgtEl>
                </p:cond>
              </p:nextCondLst>
            </p:seq>
          </p:childTnLst>
        </p:cTn>
      </p:par>
    </p:tnLst>
    <p:bldLst>
      <p:bldP spid="2" grpId="0" animBg="1"/>
      <p:bldP spid="2" grpId="1" animBg="1"/>
      <p:bldP spid="2"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flective Music - Pentecost (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96450" y="115225"/>
            <a:ext cx="609600" cy="609600"/>
          </a:xfrm>
          <a:prstGeom prst="rect">
            <a:avLst/>
          </a:prstGeom>
        </p:spPr>
      </p:pic>
      <p:sp>
        <p:nvSpPr>
          <p:cNvPr id="37" name="Rectangle 36"/>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39"/>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p:cNvSpPr txBox="1"/>
          <p:nvPr/>
        </p:nvSpPr>
        <p:spPr>
          <a:xfrm>
            <a:off x="0" y="283079"/>
            <a:ext cx="9144000" cy="584776"/>
          </a:xfrm>
          <a:prstGeom prst="rect">
            <a:avLst/>
          </a:prstGeom>
          <a:noFill/>
        </p:spPr>
        <p:txBody>
          <a:bodyPr wrap="square" rtlCol="0">
            <a:spAutoFit/>
          </a:bodyPr>
          <a:lstStyle/>
          <a:p>
            <a:pPr algn="ctr"/>
            <a:r>
              <a:rPr lang="en-GB" sz="3200" spc="300" dirty="0" smtClean="0">
                <a:solidFill>
                  <a:schemeClr val="tx1">
                    <a:lumMod val="85000"/>
                    <a:lumOff val="15000"/>
                  </a:schemeClr>
                </a:solidFill>
                <a:latin typeface="Aktiv Grotesk Light"/>
                <a:cs typeface="Helvetica Neue Light"/>
              </a:rPr>
              <a:t>Time for Reflection</a:t>
            </a:r>
            <a:endParaRPr lang="en-GB" sz="3200" spc="300" dirty="0">
              <a:solidFill>
                <a:schemeClr val="tx1">
                  <a:lumMod val="85000"/>
                  <a:lumOff val="15000"/>
                </a:schemeClr>
              </a:solidFill>
              <a:latin typeface="Aktiv Grotesk Light"/>
              <a:cs typeface="Helvetica Neue Light"/>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S-10</a:t>
            </a:r>
            <a:endParaRPr lang="en-GB" sz="900" b="1" dirty="0">
              <a:solidFill>
                <a:srgbClr val="002060"/>
              </a:solidFill>
              <a:latin typeface="Arial" pitchFamily="34" charset="0"/>
              <a:cs typeface="Arial" pitchFamily="34" charset="0"/>
            </a:endParaRPr>
          </a:p>
        </p:txBody>
      </p:sp>
      <p:sp>
        <p:nvSpPr>
          <p:cNvPr id="9" name="Action Button: Back">
            <a:hlinkClick r:id="" action="ppaction://hlinkshowjump?jump=previousslide" highlightClick="1"/>
          </p:cNvPr>
          <p:cNvSpPr/>
          <p:nvPr/>
        </p:nvSpPr>
        <p:spPr>
          <a:xfrm>
            <a:off x="81167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xplosion 1 12"/>
          <p:cNvSpPr/>
          <p:nvPr/>
        </p:nvSpPr>
        <p:spPr>
          <a:xfrm rot="847230">
            <a:off x="3549416" y="1678470"/>
            <a:ext cx="1524591" cy="1353368"/>
          </a:xfrm>
          <a:prstGeom prst="irregularSeal1">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Explosion 1 13"/>
          <p:cNvSpPr/>
          <p:nvPr/>
        </p:nvSpPr>
        <p:spPr>
          <a:xfrm rot="5815366">
            <a:off x="4581044" y="2624905"/>
            <a:ext cx="1232952" cy="1094482"/>
          </a:xfrm>
          <a:prstGeom prst="irregularSeal1">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p:cNvSpPr/>
          <p:nvPr/>
        </p:nvSpPr>
        <p:spPr>
          <a:xfrm>
            <a:off x="2808150" y="1326965"/>
            <a:ext cx="3737593" cy="2764715"/>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8" name="Straight Connector 37"/>
          <p:cNvCxnSpPr/>
          <p:nvPr/>
        </p:nvCxnSpPr>
        <p:spPr>
          <a:xfrm>
            <a:off x="2538663" y="4195005"/>
            <a:ext cx="4274583" cy="0"/>
          </a:xfrm>
          <a:prstGeom prst="line">
            <a:avLst/>
          </a:prstGeom>
          <a:ln>
            <a:solidFill>
              <a:srgbClr val="F2F2F2"/>
            </a:solidFill>
            <a:prstDash val="sysDash"/>
          </a:ln>
          <a:effectLst/>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a:off x="6641440" y="1034717"/>
            <a:ext cx="0" cy="3356811"/>
          </a:xfrm>
          <a:prstGeom prst="line">
            <a:avLst/>
          </a:prstGeom>
          <a:ln>
            <a:solidFill>
              <a:srgbClr val="F2F2F2"/>
            </a:solidFill>
            <a:prstDash val="sysDash"/>
          </a:ln>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a:xfrm>
            <a:off x="2691055" y="1030916"/>
            <a:ext cx="0" cy="3356811"/>
          </a:xfrm>
          <a:prstGeom prst="line">
            <a:avLst/>
          </a:prstGeom>
          <a:ln>
            <a:solidFill>
              <a:srgbClr val="F2F2F2"/>
            </a:solidFill>
            <a:prstDash val="sysDash"/>
          </a:ln>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a:off x="2538663" y="1207158"/>
            <a:ext cx="4274583" cy="0"/>
          </a:xfrm>
          <a:prstGeom prst="line">
            <a:avLst/>
          </a:prstGeom>
          <a:ln>
            <a:solidFill>
              <a:srgbClr val="F2F2F2"/>
            </a:solidFill>
            <a:prstDash val="sysDash"/>
          </a:ln>
          <a:effectLst/>
        </p:spPr>
        <p:style>
          <a:lnRef idx="3">
            <a:schemeClr val="dk1"/>
          </a:lnRef>
          <a:fillRef idx="0">
            <a:schemeClr val="dk1"/>
          </a:fillRef>
          <a:effectRef idx="2">
            <a:schemeClr val="dk1"/>
          </a:effectRef>
          <a:fontRef idx="minor">
            <a:schemeClr val="tx1"/>
          </a:fontRef>
        </p:style>
      </p:cxnSp>
      <p:sp>
        <p:nvSpPr>
          <p:cNvPr id="16"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Tool instructions stop"/>
          <p:cNvSpPr txBox="1"/>
          <p:nvPr/>
        </p:nvSpPr>
        <p:spPr>
          <a:xfrm>
            <a:off x="2494414" y="4781537"/>
            <a:ext cx="4307589" cy="230832"/>
          </a:xfrm>
          <a:prstGeom prst="rect">
            <a:avLst/>
          </a:prstGeom>
          <a:noFill/>
        </p:spPr>
        <p:txBody>
          <a:bodyPr wrap="none" rtlCol="0">
            <a:spAutoFit/>
          </a:bodyPr>
          <a:lstStyle/>
          <a:p>
            <a:pPr algn="ctr"/>
            <a:r>
              <a:rPr lang="en-GB" sz="900" spc="300" dirty="0">
                <a:latin typeface="Helvetica Neue Light"/>
                <a:cs typeface="Aktiv Grotesk Light"/>
              </a:rPr>
              <a:t>Click the audio button to stop reflective music</a:t>
            </a:r>
          </a:p>
        </p:txBody>
      </p:sp>
      <p:sp>
        <p:nvSpPr>
          <p:cNvPr id="18" name="TextBox: Tool instructions start"/>
          <p:cNvSpPr txBox="1"/>
          <p:nvPr/>
        </p:nvSpPr>
        <p:spPr>
          <a:xfrm>
            <a:off x="2494415" y="4781537"/>
            <a:ext cx="4301177" cy="230832"/>
          </a:xfrm>
          <a:prstGeom prst="rect">
            <a:avLst/>
          </a:prstGeom>
          <a:noFill/>
        </p:spPr>
        <p:txBody>
          <a:bodyPr wrap="none" rtlCol="0">
            <a:spAutoFit/>
          </a:bodyPr>
          <a:lstStyle/>
          <a:p>
            <a:pPr algn="ctr"/>
            <a:r>
              <a:rPr lang="en-GB" sz="900" spc="300" dirty="0">
                <a:latin typeface="Helvetica Neue Light"/>
                <a:cs typeface="Aktiv Grotesk Light"/>
              </a:rPr>
              <a:t>Click the audio button to play reflective music</a:t>
            </a:r>
          </a:p>
        </p:txBody>
      </p:sp>
    </p:spTree>
    <p:extLst>
      <p:ext uri="{BB962C8B-B14F-4D97-AF65-F5344CB8AC3E}">
        <p14:creationId xmlns:p14="http://schemas.microsoft.com/office/powerpoint/2010/main" val="424377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xit" presetSubtype="0" fill="hold" grpId="1"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163829" fill="hold"/>
                                        <p:tgtEl>
                                          <p:spTgt spid="19"/>
                                        </p:tgtEl>
                                      </p:cBhvr>
                                    </p:cmd>
                                  </p:childTnLst>
                                </p:cTn>
                              </p:par>
                              <p:par>
                                <p:cTn id="18" presetID="1" presetClass="emph" presetSubtype="2" fill="hold" nodeType="withEffect">
                                  <p:stCondLst>
                                    <p:cond delay="0"/>
                                  </p:stCondLst>
                                  <p:childTnLst>
                                    <p:animClr clrSpc="rgb" dir="cw">
                                      <p:cBhvr>
                                        <p:cTn id="19" dur="1000" fill="hold"/>
                                        <p:tgtEl>
                                          <p:spTgt spid="16"/>
                                        </p:tgtEl>
                                        <p:attrNameLst>
                                          <p:attrName>fillcolor</p:attrName>
                                        </p:attrNameLst>
                                      </p:cBhvr>
                                      <p:to>
                                        <a:schemeClr val="accent2"/>
                                      </p:to>
                                    </p:animClr>
                                    <p:set>
                                      <p:cBhvr>
                                        <p:cTn id="20" dur="1000" fill="hold"/>
                                        <p:tgtEl>
                                          <p:spTgt spid="16"/>
                                        </p:tgtEl>
                                        <p:attrNameLst>
                                          <p:attrName>fill.type</p:attrName>
                                        </p:attrNameLst>
                                      </p:cBhvr>
                                      <p:to>
                                        <p:strVal val="solid"/>
                                      </p:to>
                                    </p:set>
                                    <p:set>
                                      <p:cBhvr>
                                        <p:cTn id="21" dur="1000" fill="hold"/>
                                        <p:tgtEl>
                                          <p:spTgt spid="16"/>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19"/>
                                        </p:tgtEl>
                                      </p:cBhvr>
                                    </p:cmd>
                                  </p:childTnLst>
                                </p:cTn>
                              </p:par>
                              <p:par>
                                <p:cTn id="26" presetID="10" presetClass="exit" presetSubtype="0" fill="hold" grpId="1"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 presetClass="emph" presetSubtype="2" fill="hold" nodeType="withEffect">
                                  <p:stCondLst>
                                    <p:cond delay="0"/>
                                  </p:stCondLst>
                                  <p:childTnLst>
                                    <p:animClr clrSpc="rgb" dir="cw">
                                      <p:cBhvr>
                                        <p:cTn id="33" dur="2000" fill="hold"/>
                                        <p:tgtEl>
                                          <p:spTgt spid="16"/>
                                        </p:tgtEl>
                                        <p:attrNameLst>
                                          <p:attrName>fillcolor</p:attrName>
                                        </p:attrNameLst>
                                      </p:cBhvr>
                                      <p:to>
                                        <a:schemeClr val="bg1"/>
                                      </p:to>
                                    </p:animClr>
                                    <p:set>
                                      <p:cBhvr>
                                        <p:cTn id="34" dur="2000" fill="hold"/>
                                        <p:tgtEl>
                                          <p:spTgt spid="16"/>
                                        </p:tgtEl>
                                        <p:attrNameLst>
                                          <p:attrName>fill.type</p:attrName>
                                        </p:attrNameLst>
                                      </p:cBhvr>
                                      <p:to>
                                        <p:strVal val="solid"/>
                                      </p:to>
                                    </p:set>
                                    <p:set>
                                      <p:cBhvr>
                                        <p:cTn id="3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audio>
              <p:cMediaNode vol="80000">
                <p:cTn id="36" fill="hold" display="0">
                  <p:stCondLst>
                    <p:cond delay="indefinite"/>
                  </p:stCondLst>
                  <p:endCondLst>
                    <p:cond evt="onStopAudio" delay="0">
                      <p:tgtEl>
                        <p:sldTgt/>
                      </p:tgtEl>
                    </p:cond>
                  </p:endCondLst>
                </p:cTn>
                <p:tgtEl>
                  <p:spTgt spid="19"/>
                </p:tgtEl>
              </p:cMediaNode>
            </p:audio>
          </p:childTnLst>
        </p:cTn>
      </p:par>
    </p:tnLst>
    <p:bldLst>
      <p:bldP spid="17" grpId="0"/>
      <p:bldP spid="17" grpId="1"/>
      <p:bldP spid="18" grpId="0"/>
      <p:bldP spid="18" grpId="1"/>
      <p:bldP spid="18" grpId="2"/>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solidFill>
                  <a:sysClr val="windowText" lastClr="000000"/>
                </a:solidFill>
                <a:latin typeface="Arial" pitchFamily="34" charset="0"/>
                <a:cs typeface="Arial" pitchFamily="34" charset="0"/>
              </a:rPr>
              <a:t>R</a:t>
            </a:r>
            <a:r>
              <a:rPr lang="en-GB" sz="900" b="1" dirty="0" smtClean="0">
                <a:solidFill>
                  <a:sysClr val="windowText" lastClr="000000"/>
                </a:solidFill>
                <a:latin typeface="Arial" pitchFamily="34" charset="0"/>
                <a:cs typeface="Arial" pitchFamily="34" charset="0"/>
              </a:rPr>
              <a:t>-1</a:t>
            </a:r>
          </a:p>
          <a:p>
            <a:pPr algn="ctr"/>
            <a:r>
              <a:rPr lang="en-GB" sz="900" b="1" dirty="0" smtClean="0">
                <a:solidFill>
                  <a:sysClr val="windowText" lastClr="000000"/>
                </a:solidFill>
                <a:latin typeface="Arial" pitchFamily="34" charset="0"/>
                <a:cs typeface="Arial" pitchFamily="34" charset="0"/>
              </a:rPr>
              <a:t>S-06</a:t>
            </a:r>
            <a:endParaRPr lang="en-GB" sz="900" b="1" dirty="0">
              <a:solidFill>
                <a:sysClr val="windowText" lastClr="000000"/>
              </a:solidFill>
              <a:latin typeface="Arial" pitchFamily="34" charset="0"/>
              <a:cs typeface="Arial" pitchFamily="34" charset="0"/>
            </a:endParaRPr>
          </a:p>
        </p:txBody>
      </p:sp>
      <p:sp>
        <p:nvSpPr>
          <p:cNvPr id="13" name="Action Button: Up">
            <a:hlinkClick r:id="rId3" action="ppaction://hlinksldjump" highlightClick="1"/>
          </p:cNvPr>
          <p:cNvSpPr/>
          <p:nvPr/>
        </p:nvSpPr>
        <p:spPr>
          <a:xfrm rot="16200000">
            <a:off x="8100000" y="4680000"/>
            <a:ext cx="360000" cy="36004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Tool instructions"/>
          <p:cNvSpPr txBox="1"/>
          <p:nvPr/>
        </p:nvSpPr>
        <p:spPr>
          <a:xfrm>
            <a:off x="2636226" y="4912668"/>
            <a:ext cx="3871574"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Arial" pitchFamily="34" charset="0"/>
              </a:rPr>
              <a:t>Click the up arrow to return to the lesson</a:t>
            </a:r>
            <a:endParaRPr lang="en-GB" sz="900" spc="300" dirty="0">
              <a:latin typeface="Helvetica Neue Light"/>
              <a:ea typeface="Segoe UI" pitchFamily="34" charset="0"/>
              <a:cs typeface="Arial" pitchFamily="34" charset="0"/>
            </a:endParaRPr>
          </a:p>
        </p:txBody>
      </p:sp>
      <p:sp>
        <p:nvSpPr>
          <p:cNvPr id="8"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0196611"/>
              </p:ext>
            </p:extLst>
          </p:nvPr>
        </p:nvGraphicFramePr>
        <p:xfrm>
          <a:off x="157197" y="1057140"/>
          <a:ext cx="4288480" cy="3708400"/>
        </p:xfrm>
        <a:graphic>
          <a:graphicData uri="http://schemas.openxmlformats.org/drawingml/2006/table">
            <a:tbl>
              <a:tblPr firstRow="1" bandRow="1">
                <a:tableStyleId>{5940675A-B579-460E-94D1-54222C63F5DA}</a:tableStyleId>
              </a:tblPr>
              <a:tblGrid>
                <a:gridCol w="428848">
                  <a:extLst>
                    <a:ext uri="{9D8B030D-6E8A-4147-A177-3AD203B41FA5}">
                      <a16:colId xmlns:a16="http://schemas.microsoft.com/office/drawing/2014/main" val="20000"/>
                    </a:ext>
                  </a:extLst>
                </a:gridCol>
                <a:gridCol w="428848">
                  <a:extLst>
                    <a:ext uri="{9D8B030D-6E8A-4147-A177-3AD203B41FA5}">
                      <a16:colId xmlns:a16="http://schemas.microsoft.com/office/drawing/2014/main" val="20001"/>
                    </a:ext>
                  </a:extLst>
                </a:gridCol>
                <a:gridCol w="428848">
                  <a:extLst>
                    <a:ext uri="{9D8B030D-6E8A-4147-A177-3AD203B41FA5}">
                      <a16:colId xmlns:a16="http://schemas.microsoft.com/office/drawing/2014/main" val="20002"/>
                    </a:ext>
                  </a:extLst>
                </a:gridCol>
                <a:gridCol w="428848">
                  <a:extLst>
                    <a:ext uri="{9D8B030D-6E8A-4147-A177-3AD203B41FA5}">
                      <a16:colId xmlns:a16="http://schemas.microsoft.com/office/drawing/2014/main" val="20003"/>
                    </a:ext>
                  </a:extLst>
                </a:gridCol>
                <a:gridCol w="428848">
                  <a:extLst>
                    <a:ext uri="{9D8B030D-6E8A-4147-A177-3AD203B41FA5}">
                      <a16:colId xmlns:a16="http://schemas.microsoft.com/office/drawing/2014/main" val="20004"/>
                    </a:ext>
                  </a:extLst>
                </a:gridCol>
                <a:gridCol w="428848">
                  <a:extLst>
                    <a:ext uri="{9D8B030D-6E8A-4147-A177-3AD203B41FA5}">
                      <a16:colId xmlns:a16="http://schemas.microsoft.com/office/drawing/2014/main" val="20005"/>
                    </a:ext>
                  </a:extLst>
                </a:gridCol>
                <a:gridCol w="428848">
                  <a:extLst>
                    <a:ext uri="{9D8B030D-6E8A-4147-A177-3AD203B41FA5}">
                      <a16:colId xmlns:a16="http://schemas.microsoft.com/office/drawing/2014/main" val="20006"/>
                    </a:ext>
                  </a:extLst>
                </a:gridCol>
                <a:gridCol w="428848">
                  <a:extLst>
                    <a:ext uri="{9D8B030D-6E8A-4147-A177-3AD203B41FA5}">
                      <a16:colId xmlns:a16="http://schemas.microsoft.com/office/drawing/2014/main" val="20007"/>
                    </a:ext>
                  </a:extLst>
                </a:gridCol>
                <a:gridCol w="428848">
                  <a:extLst>
                    <a:ext uri="{9D8B030D-6E8A-4147-A177-3AD203B41FA5}">
                      <a16:colId xmlns:a16="http://schemas.microsoft.com/office/drawing/2014/main" val="20008"/>
                    </a:ext>
                  </a:extLst>
                </a:gridCol>
                <a:gridCol w="428848">
                  <a:extLst>
                    <a:ext uri="{9D8B030D-6E8A-4147-A177-3AD203B41FA5}">
                      <a16:colId xmlns:a16="http://schemas.microsoft.com/office/drawing/2014/main" val="20009"/>
                    </a:ext>
                  </a:extLst>
                </a:gridCol>
              </a:tblGrid>
              <a:tr h="370840">
                <a:tc>
                  <a:txBody>
                    <a:bodyPr/>
                    <a:lstStyle/>
                    <a:p>
                      <a:pPr algn="ctr"/>
                      <a:r>
                        <a:rPr lang="en-US" sz="1600" spc="300" dirty="0" smtClean="0">
                          <a:latin typeface="Aktiv Grotesk Light"/>
                          <a:cs typeface="Aktiv Grotesk Light"/>
                        </a:rPr>
                        <a:t>U</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L</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Y</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W</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J</a:t>
                      </a:r>
                      <a:endParaRPr lang="en-US" sz="1600" spc="300" dirty="0">
                        <a:latin typeface="Aktiv Grotesk Light"/>
                        <a:cs typeface="Aktiv Grotesk Light"/>
                      </a:endParaRPr>
                    </a:p>
                  </a:txBody>
                  <a:tcPr/>
                </a:tc>
                <a:extLst>
                  <a:ext uri="{0D108BD9-81ED-4DB2-BD59-A6C34878D82A}">
                    <a16:rowId xmlns:a16="http://schemas.microsoft.com/office/drawing/2014/main" val="10000"/>
                  </a:ext>
                </a:extLst>
              </a:tr>
              <a:tr h="370840">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W</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extLst>
                  <a:ext uri="{0D108BD9-81ED-4DB2-BD59-A6C34878D82A}">
                    <a16:rowId xmlns:a16="http://schemas.microsoft.com/office/drawing/2014/main" val="10001"/>
                  </a:ext>
                </a:extLst>
              </a:tr>
              <a:tr h="370840">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C</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P</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C</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a:tc>
                <a:extLst>
                  <a:ext uri="{0D108BD9-81ED-4DB2-BD59-A6C34878D82A}">
                    <a16:rowId xmlns:a16="http://schemas.microsoft.com/office/drawing/2014/main" val="10002"/>
                  </a:ext>
                </a:extLst>
              </a:tr>
              <a:tr h="370840">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U</a:t>
                      </a:r>
                      <a:endParaRPr lang="en-US" sz="1600" spc="300" dirty="0">
                        <a:latin typeface="Aktiv Grotesk Light"/>
                        <a:cs typeface="Aktiv Grotesk Light"/>
                      </a:endParaRPr>
                    </a:p>
                  </a:txBody>
                  <a:tcPr/>
                </a:tc>
                <a:extLst>
                  <a:ext uri="{0D108BD9-81ED-4DB2-BD59-A6C34878D82A}">
                    <a16:rowId xmlns:a16="http://schemas.microsoft.com/office/drawing/2014/main" val="10003"/>
                  </a:ext>
                </a:extLst>
              </a:tr>
              <a:tr h="370840">
                <a:tc>
                  <a:txBody>
                    <a:bodyPr/>
                    <a:lstStyle/>
                    <a:p>
                      <a:pPr algn="ctr"/>
                      <a:r>
                        <a:rPr lang="en-US" sz="1600" spc="300" dirty="0" smtClean="0">
                          <a:latin typeface="Aktiv Grotesk Light"/>
                          <a:cs typeface="Aktiv Grotesk Light"/>
                        </a:rPr>
                        <a:t>R</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U</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Y</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a:tc>
                <a:extLst>
                  <a:ext uri="{0D108BD9-81ED-4DB2-BD59-A6C34878D82A}">
                    <a16:rowId xmlns:a16="http://schemas.microsoft.com/office/drawing/2014/main" val="10004"/>
                  </a:ext>
                </a:extLst>
              </a:tr>
              <a:tr h="370840">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P</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I</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R</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I</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C</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M</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extLst>
                  <a:ext uri="{0D108BD9-81ED-4DB2-BD59-A6C34878D82A}">
                    <a16:rowId xmlns:a16="http://schemas.microsoft.com/office/drawing/2014/main" val="10005"/>
                  </a:ext>
                </a:extLst>
              </a:tr>
              <a:tr h="370840">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B</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C</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L</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W</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extLst>
                  <a:ext uri="{0D108BD9-81ED-4DB2-BD59-A6C34878D82A}">
                    <a16:rowId xmlns:a16="http://schemas.microsoft.com/office/drawing/2014/main" val="10006"/>
                  </a:ext>
                </a:extLst>
              </a:tr>
              <a:tr h="370840">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G</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I</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F</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extLst>
                  <a:ext uri="{0D108BD9-81ED-4DB2-BD59-A6C34878D82A}">
                    <a16:rowId xmlns:a16="http://schemas.microsoft.com/office/drawing/2014/main" val="10007"/>
                  </a:ext>
                </a:extLst>
              </a:tr>
              <a:tr h="370840">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B</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R</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extLst>
                  <a:ext uri="{0D108BD9-81ED-4DB2-BD59-A6C34878D82A}">
                    <a16:rowId xmlns:a16="http://schemas.microsoft.com/office/drawing/2014/main" val="10008"/>
                  </a:ext>
                </a:extLst>
              </a:tr>
              <a:tr h="370840">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W</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a:tc>
                <a:tc>
                  <a:txBody>
                    <a:bodyPr/>
                    <a:lstStyle/>
                    <a:p>
                      <a:pPr algn="ctr"/>
                      <a:r>
                        <a:rPr lang="en-US" sz="1600" spc="300" dirty="0" smtClean="0">
                          <a:latin typeface="Aktiv Grotesk Light"/>
                          <a:cs typeface="Aktiv Grotesk Light"/>
                        </a:rPr>
                        <a:t>M</a:t>
                      </a:r>
                      <a:endParaRPr lang="en-US" sz="1600" spc="300" dirty="0">
                        <a:latin typeface="Aktiv Grotesk Light"/>
                        <a:cs typeface="Aktiv Grotesk Light"/>
                      </a:endParaRPr>
                    </a:p>
                  </a:txBody>
                  <a:tcPr/>
                </a:tc>
                <a:extLst>
                  <a:ext uri="{0D108BD9-81ED-4DB2-BD59-A6C34878D82A}">
                    <a16:rowId xmlns:a16="http://schemas.microsoft.com/office/drawing/2014/main" val="10009"/>
                  </a:ext>
                </a:extLst>
              </a:tr>
            </a:tbl>
          </a:graphicData>
        </a:graphic>
      </p:graphicFrame>
      <p:sp>
        <p:nvSpPr>
          <p:cNvPr id="3" name="Rectangle 2"/>
          <p:cNvSpPr/>
          <p:nvPr/>
        </p:nvSpPr>
        <p:spPr>
          <a:xfrm>
            <a:off x="4681510" y="977492"/>
            <a:ext cx="4572000" cy="369332"/>
          </a:xfrm>
          <a:prstGeom prst="rect">
            <a:avLst/>
          </a:prstGeom>
        </p:spPr>
        <p:txBody>
          <a:bodyPr>
            <a:spAutoFit/>
          </a:bodyPr>
          <a:lstStyle/>
          <a:p>
            <a:r>
              <a:rPr lang="en-NZ" dirty="0" smtClean="0"/>
              <a:t> </a:t>
            </a:r>
            <a:endParaRPr lang="en-NZ" dirty="0"/>
          </a:p>
        </p:txBody>
      </p:sp>
      <p:sp>
        <p:nvSpPr>
          <p:cNvPr id="9" name="REMOVE THIS OBJECT"/>
          <p:cNvSpPr txBox="1"/>
          <p:nvPr/>
        </p:nvSpPr>
        <p:spPr>
          <a:xfrm>
            <a:off x="3557" y="3375"/>
            <a:ext cx="9144000" cy="1077218"/>
          </a:xfrm>
          <a:prstGeom prst="rect">
            <a:avLst/>
          </a:prstGeom>
          <a:noFill/>
        </p:spPr>
        <p:txBody>
          <a:bodyPr wrap="square" rtlCol="0">
            <a:spAutoFit/>
          </a:bodyPr>
          <a:lstStyle/>
          <a:p>
            <a:pPr algn="ctr"/>
            <a:r>
              <a:rPr lang="en-NZ" sz="3200" spc="300" dirty="0">
                <a:latin typeface="Helvetica Neue Light"/>
                <a:cs typeface="Helvetica Neue Light"/>
              </a:rPr>
              <a:t>On Pentecost Sunday Christians </a:t>
            </a:r>
            <a:r>
              <a:rPr lang="en-NZ" sz="3200" spc="300" dirty="0" smtClean="0">
                <a:latin typeface="Helvetica Neue Light"/>
                <a:cs typeface="Helvetica Neue Light"/>
              </a:rPr>
              <a:t>celebrate the </a:t>
            </a:r>
            <a:r>
              <a:rPr lang="en-NZ" sz="3200" spc="300" dirty="0">
                <a:latin typeface="Helvetica Neue Light"/>
                <a:cs typeface="Helvetica Neue Light"/>
              </a:rPr>
              <a:t>Birth of the Church </a:t>
            </a:r>
            <a:endParaRPr lang="en-GB" sz="3200" spc="300" dirty="0">
              <a:solidFill>
                <a:srgbClr val="FF0000"/>
              </a:solidFill>
              <a:latin typeface="Helvetica Neue Light"/>
              <a:cs typeface="Helvetica Neue Light"/>
            </a:endParaRPr>
          </a:p>
        </p:txBody>
      </p:sp>
      <p:sp>
        <p:nvSpPr>
          <p:cNvPr id="10" name="Find each Word Find"/>
          <p:cNvSpPr/>
          <p:nvPr/>
        </p:nvSpPr>
        <p:spPr>
          <a:xfrm>
            <a:off x="4543536" y="1211345"/>
            <a:ext cx="4428000" cy="646331"/>
          </a:xfrm>
          <a:prstGeom prst="rect">
            <a:avLst/>
          </a:prstGeom>
        </p:spPr>
        <p:txBody>
          <a:bodyPr wrap="square">
            <a:spAutoFit/>
          </a:bodyPr>
          <a:lstStyle/>
          <a:p>
            <a:pPr algn="ctr"/>
            <a:r>
              <a:rPr lang="en-NZ" spc="300" dirty="0" smtClean="0">
                <a:latin typeface="Aktiv Grotesk Light"/>
              </a:rPr>
              <a:t>Find each word below in the Word Find.</a:t>
            </a:r>
            <a:endParaRPr lang="en-NZ" spc="300" dirty="0">
              <a:latin typeface="Aktiv Grotesk Light"/>
            </a:endParaRPr>
          </a:p>
        </p:txBody>
      </p:sp>
      <p:sp>
        <p:nvSpPr>
          <p:cNvPr id="11" name="Main Text"/>
          <p:cNvSpPr/>
          <p:nvPr/>
        </p:nvSpPr>
        <p:spPr>
          <a:xfrm>
            <a:off x="4543536" y="1926270"/>
            <a:ext cx="4428000" cy="1200329"/>
          </a:xfrm>
          <a:prstGeom prst="rect">
            <a:avLst/>
          </a:prstGeom>
        </p:spPr>
        <p:txBody>
          <a:bodyPr wrap="square">
            <a:spAutoFit/>
          </a:bodyPr>
          <a:lstStyle/>
          <a:p>
            <a:pPr algn="ctr"/>
            <a:r>
              <a:rPr lang="en-NZ" spc="300" dirty="0">
                <a:latin typeface="Aktiv Grotesk Light"/>
              </a:rPr>
              <a:t>When the Holy Spirit came to the apostles they understood what Jesus wanted them to do and then the Church was born.</a:t>
            </a:r>
          </a:p>
        </p:txBody>
      </p:sp>
      <p:sp>
        <p:nvSpPr>
          <p:cNvPr id="12" name="Picture"/>
          <p:cNvSpPr/>
          <p:nvPr/>
        </p:nvSpPr>
        <p:spPr>
          <a:xfrm>
            <a:off x="4709127" y="3358278"/>
            <a:ext cx="1414149" cy="1029714"/>
          </a:xfrm>
          <a:prstGeom prst="rect">
            <a:avLst/>
          </a:prstGeom>
          <a:blipFill>
            <a:blip r:embed="rId4">
              <a:extLst>
                <a:ext uri="{BEBA8EAE-BF5A-486C-A8C5-ECC9F3942E4B}">
                  <a14:imgProps xmlns:a14="http://schemas.microsoft.com/office/drawing/2010/main">
                    <a14:imgLayer r:embed="rId5">
                      <a14:imgEffect>
                        <a14:saturation sat="0"/>
                      </a14:imgEffect>
                    </a14:imgLayer>
                  </a14:imgProps>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cxnSp>
        <p:nvCxnSpPr>
          <p:cNvPr id="14" name="Dotted Line"/>
          <p:cNvCxnSpPr/>
          <p:nvPr/>
        </p:nvCxnSpPr>
        <p:spPr>
          <a:xfrm>
            <a:off x="4737340" y="1909028"/>
            <a:ext cx="4249960" cy="0"/>
          </a:xfrm>
          <a:prstGeom prst="line">
            <a:avLst/>
          </a:prstGeom>
          <a:ln>
            <a:solidFill>
              <a:schemeClr val="tx1"/>
            </a:solidFill>
            <a:prstDash val="sysDash"/>
          </a:ln>
          <a:effectLst/>
        </p:spPr>
        <p:style>
          <a:lnRef idx="2">
            <a:schemeClr val="dk1"/>
          </a:lnRef>
          <a:fillRef idx="0">
            <a:schemeClr val="dk1"/>
          </a:fillRef>
          <a:effectRef idx="1">
            <a:schemeClr val="dk1"/>
          </a:effectRef>
          <a:fontRef idx="minor">
            <a:schemeClr val="tx1"/>
          </a:fontRef>
        </p:style>
      </p:cxnSp>
      <p:sp>
        <p:nvSpPr>
          <p:cNvPr id="18" name="TextBox: Worksheet Indication"/>
          <p:cNvSpPr txBox="1"/>
          <p:nvPr/>
        </p:nvSpPr>
        <p:spPr>
          <a:xfrm>
            <a:off x="6223210" y="3343378"/>
            <a:ext cx="2748326" cy="1044614"/>
          </a:xfrm>
          <a:prstGeom prst="rect">
            <a:avLst/>
          </a:prstGeom>
          <a:noFill/>
          <a:ln w="0">
            <a:noFill/>
          </a:ln>
        </p:spPr>
        <p:txBody>
          <a:bodyPr wrap="square" rtlCol="0">
            <a:noAutofit/>
          </a:bodyPr>
          <a:lstStyle/>
          <a:p>
            <a:r>
              <a:rPr lang="en-GB" sz="1600" b="1" dirty="0" smtClean="0">
                <a:latin typeface="Arial" pitchFamily="34" charset="0"/>
                <a:cs typeface="Arial" pitchFamily="34" charset="0"/>
              </a:rPr>
              <a:t>Name:</a:t>
            </a:r>
          </a:p>
          <a:p>
            <a:endParaRPr lang="en-GB" sz="1600" b="1" dirty="0" smtClean="0">
              <a:latin typeface="Arial" pitchFamily="34" charset="0"/>
              <a:cs typeface="Arial" pitchFamily="34" charset="0"/>
            </a:endParaRPr>
          </a:p>
          <a:p>
            <a:r>
              <a:rPr lang="en-GB" sz="1600" b="1" dirty="0" smtClean="0">
                <a:latin typeface="Arial" pitchFamily="34" charset="0"/>
                <a:cs typeface="Arial" pitchFamily="34" charset="0"/>
              </a:rPr>
              <a:t>Date:</a:t>
            </a:r>
            <a:endParaRPr lang="en-GB" sz="1600" b="1" dirty="0">
              <a:latin typeface="Arial" pitchFamily="34" charset="0"/>
              <a:cs typeface="Arial" pitchFamily="34" charset="0"/>
            </a:endParaRPr>
          </a:p>
        </p:txBody>
      </p:sp>
    </p:spTree>
    <p:extLst>
      <p:ext uri="{BB962C8B-B14F-4D97-AF65-F5344CB8AC3E}">
        <p14:creationId xmlns:p14="http://schemas.microsoft.com/office/powerpoint/2010/main" val="1294150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Line 2"/>
          <p:cNvSpPr txBox="1"/>
          <p:nvPr/>
        </p:nvSpPr>
        <p:spPr>
          <a:xfrm>
            <a:off x="1142360" y="3231245"/>
            <a:ext cx="7744315" cy="707886"/>
          </a:xfrm>
          <a:prstGeom prst="rect">
            <a:avLst/>
          </a:prstGeom>
          <a:noFill/>
        </p:spPr>
        <p:txBody>
          <a:bodyPr wrap="square" rtlCol="0">
            <a:spAutoFit/>
          </a:bodyPr>
          <a:lstStyle/>
          <a:p>
            <a:pPr marL="0" lvl="1">
              <a:spcAft>
                <a:spcPts val="1800"/>
              </a:spcAft>
            </a:pPr>
            <a:r>
              <a:rPr lang="en-NZ" sz="2000" spc="300" dirty="0">
                <a:latin typeface="Aktiv Grotesk Light"/>
                <a:cs typeface="Aktiv Grotesk Light"/>
              </a:rPr>
              <a:t>relate some of the things to the birth of the </a:t>
            </a:r>
            <a:r>
              <a:rPr lang="en-NZ" sz="2000" spc="300" dirty="0" smtClean="0">
                <a:latin typeface="Aktiv Grotesk Light"/>
                <a:cs typeface="Aktiv Grotesk Light"/>
              </a:rPr>
              <a:t>Church. </a:t>
            </a:r>
            <a:endParaRPr lang="en-GB" sz="2000" i="1" spc="300" dirty="0">
              <a:latin typeface="Aktiv Grotesk Light"/>
              <a:ea typeface="Segoe UI" pitchFamily="34" charset="0"/>
              <a:cs typeface="Aktiv Grotesk Light"/>
            </a:endParaRPr>
          </a:p>
        </p:txBody>
      </p:sp>
      <p:sp>
        <p:nvSpPr>
          <p:cNvPr id="10" name="Textbox: Line 1"/>
          <p:cNvSpPr txBox="1"/>
          <p:nvPr/>
        </p:nvSpPr>
        <p:spPr>
          <a:xfrm>
            <a:off x="1148165" y="2423188"/>
            <a:ext cx="7744315" cy="707886"/>
          </a:xfrm>
          <a:prstGeom prst="rect">
            <a:avLst/>
          </a:prstGeom>
          <a:noFill/>
        </p:spPr>
        <p:txBody>
          <a:bodyPr wrap="square" rtlCol="0">
            <a:spAutoFit/>
          </a:bodyPr>
          <a:lstStyle/>
          <a:p>
            <a:pPr lvl="0"/>
            <a:r>
              <a:rPr lang="en-NZ" sz="2000" spc="300" dirty="0">
                <a:latin typeface="Aktiv Grotesk Light"/>
                <a:cs typeface="Aktiv Grotesk Light"/>
              </a:rPr>
              <a:t>identify some of the things that happen when a </a:t>
            </a:r>
            <a:endParaRPr lang="en-NZ" sz="2000" spc="300" dirty="0" smtClean="0">
              <a:latin typeface="Aktiv Grotesk Light"/>
              <a:cs typeface="Aktiv Grotesk Light"/>
            </a:endParaRPr>
          </a:p>
          <a:p>
            <a:pPr lvl="0"/>
            <a:r>
              <a:rPr lang="en-NZ" sz="2000" spc="300" dirty="0" smtClean="0">
                <a:latin typeface="Aktiv Grotesk Light"/>
                <a:cs typeface="Aktiv Grotesk Light"/>
              </a:rPr>
              <a:t>person </a:t>
            </a:r>
            <a:r>
              <a:rPr lang="en-NZ" sz="2000" spc="300" dirty="0">
                <a:latin typeface="Aktiv Grotesk Light"/>
                <a:cs typeface="Aktiv Grotesk Light"/>
              </a:rPr>
              <a:t>or a group is born</a:t>
            </a:r>
            <a:endParaRPr lang="en-NZ" spc="300" dirty="0">
              <a:latin typeface="Aktiv Grotesk Light"/>
              <a:cs typeface="Aktiv Grotesk Light"/>
            </a:endParaRPr>
          </a:p>
        </p:txBody>
      </p:sp>
      <p:sp>
        <p:nvSpPr>
          <p:cNvPr id="15" name="Shape: Number 2"/>
          <p:cNvSpPr txBox="1"/>
          <p:nvPr/>
        </p:nvSpPr>
        <p:spPr>
          <a:xfrm>
            <a:off x="726250" y="3231245"/>
            <a:ext cx="437551" cy="400110"/>
          </a:xfrm>
          <a:prstGeom prst="rect">
            <a:avLst/>
          </a:prstGeom>
          <a:noFill/>
        </p:spPr>
        <p:txBody>
          <a:bodyPr wrap="none" rtlCol="0">
            <a:spAutoFit/>
          </a:bodyPr>
          <a:lstStyle/>
          <a:p>
            <a:r>
              <a:rPr lang="en-US" sz="2000" spc="300" dirty="0">
                <a:latin typeface="Aktiv Grotesk Light"/>
                <a:ea typeface="Segoe UI" pitchFamily="34" charset="0"/>
                <a:cs typeface="Aktiv Grotesk Light"/>
              </a:rPr>
              <a:t>2</a:t>
            </a:r>
            <a:r>
              <a:rPr lang="en-US" sz="2000" spc="300" dirty="0" smtClean="0">
                <a:latin typeface="Aktiv Grotesk Light"/>
                <a:ea typeface="Segoe UI" pitchFamily="34" charset="0"/>
                <a:cs typeface="Aktiv Grotesk Light"/>
              </a:rPr>
              <a:t>)</a:t>
            </a:r>
            <a:endParaRPr lang="en-GB" sz="2000" spc="300" dirty="0">
              <a:latin typeface="Aktiv Grotesk Light"/>
              <a:ea typeface="Segoe UI" pitchFamily="34" charset="0"/>
              <a:cs typeface="Aktiv Grotesk Light"/>
            </a:endParaRPr>
          </a:p>
        </p:txBody>
      </p:sp>
      <p:sp>
        <p:nvSpPr>
          <p:cNvPr id="16" name="Shape: Number 1"/>
          <p:cNvSpPr txBox="1"/>
          <p:nvPr/>
        </p:nvSpPr>
        <p:spPr>
          <a:xfrm>
            <a:off x="726250" y="2423188"/>
            <a:ext cx="437551" cy="400110"/>
          </a:xfrm>
          <a:prstGeom prst="rect">
            <a:avLst/>
          </a:prstGeom>
          <a:noFill/>
        </p:spPr>
        <p:txBody>
          <a:bodyPr wrap="none" rtlCol="0">
            <a:spAutoFit/>
          </a:bodyPr>
          <a:lstStyle/>
          <a:p>
            <a:r>
              <a:rPr lang="en-US" sz="2000" spc="300" dirty="0" smtClean="0">
                <a:latin typeface="Aktiv Grotesk Light"/>
                <a:ea typeface="Segoe UI" pitchFamily="34" charset="0"/>
                <a:cs typeface="Aktiv Grotesk Light"/>
              </a:rPr>
              <a:t>1)</a:t>
            </a:r>
            <a:endParaRPr lang="en-GB" sz="2000" spc="300" dirty="0">
              <a:latin typeface="Aktiv Grotesk Light"/>
              <a:ea typeface="Segoe UI" pitchFamily="34" charset="0"/>
              <a:cs typeface="Aktiv Grotesk Light"/>
            </a:endParaRPr>
          </a:p>
        </p:txBody>
      </p:sp>
      <p:sp>
        <p:nvSpPr>
          <p:cNvPr id="2" name="Image Placeholder"/>
          <p:cNvSpPr txBox="1"/>
          <p:nvPr/>
        </p:nvSpPr>
        <p:spPr>
          <a:xfrm>
            <a:off x="6636612" y="482600"/>
            <a:ext cx="1667104" cy="1789305"/>
          </a:xfrm>
          <a:prstGeom prst="rect">
            <a:avLst/>
          </a:prstGeom>
          <a:blipFill rotWithShape="1">
            <a:blip r:embed="rId3"/>
            <a:stretch>
              <a:fillRect/>
            </a:stretch>
          </a:blipFill>
          <a:ln>
            <a:noFill/>
            <a:prstDash val="dash"/>
          </a:ln>
        </p:spPr>
        <p:txBody>
          <a:bodyPr wrap="square" rtlCol="0" anchor="ctr">
            <a:noAutofit/>
          </a:bodyPr>
          <a:lstStyle/>
          <a:p>
            <a:pPr algn="ctr"/>
            <a:r>
              <a:rPr lang="en-US" dirty="0" smtClean="0"/>
              <a:t> </a:t>
            </a:r>
            <a:endParaRPr lang="en-GB" dirty="0"/>
          </a:p>
        </p:txBody>
      </p:sp>
      <p:sp>
        <p:nvSpPr>
          <p:cNvPr id="6" name="Title"/>
          <p:cNvSpPr txBox="1"/>
          <p:nvPr/>
        </p:nvSpPr>
        <p:spPr>
          <a:xfrm>
            <a:off x="0" y="62186"/>
            <a:ext cx="9144000" cy="584776"/>
          </a:xfrm>
          <a:prstGeom prst="rect">
            <a:avLst/>
          </a:prstGeom>
          <a:noFill/>
        </p:spPr>
        <p:txBody>
          <a:bodyPr wrap="square" rtlCol="0">
            <a:spAutoFit/>
          </a:bodyPr>
          <a:lstStyle/>
          <a:p>
            <a:pPr algn="ctr"/>
            <a:r>
              <a:rPr lang="en-US" sz="3200" spc="300" dirty="0" smtClean="0">
                <a:solidFill>
                  <a:schemeClr val="tx1">
                    <a:lumMod val="85000"/>
                    <a:lumOff val="15000"/>
                  </a:schemeClr>
                </a:solidFill>
                <a:latin typeface="Helvetica Neue Light"/>
                <a:cs typeface="Helvetica Neue Light"/>
              </a:rPr>
              <a:t>Learning Intentions</a:t>
            </a:r>
            <a:endParaRPr lang="en-GB" sz="3200" spc="300" dirty="0">
              <a:solidFill>
                <a:schemeClr val="tx1">
                  <a:lumMod val="85000"/>
                  <a:lumOff val="15000"/>
                </a:schemeClr>
              </a:solidFill>
              <a:latin typeface="Helvetica Neue Light"/>
              <a:cs typeface="Helvetica Neue Light"/>
            </a:endParaRPr>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-1</a:t>
            </a:r>
          </a:p>
          <a:p>
            <a:pPr algn="ctr"/>
            <a:r>
              <a:rPr lang="en-GB" sz="900" b="1" dirty="0" smtClean="0">
                <a:solidFill>
                  <a:srgbClr val="002060"/>
                </a:solidFill>
                <a:latin typeface="Arial" pitchFamily="34" charset="0"/>
                <a:cs typeface="Arial" pitchFamily="34" charset="0"/>
              </a:rPr>
              <a:t>S-02</a:t>
            </a:r>
            <a:endParaRPr lang="en-GB" sz="900" b="1" dirty="0">
              <a:solidFill>
                <a:srgbClr val="002060"/>
              </a:solidFill>
              <a:latin typeface="Arial" pitchFamily="34" charset="0"/>
              <a:cs typeface="Arial" pitchFamily="34" charset="0"/>
            </a:endParaRP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Line 1"/>
          <p:cNvSpPr txBox="1"/>
          <p:nvPr/>
        </p:nvSpPr>
        <p:spPr>
          <a:xfrm>
            <a:off x="726250" y="1864473"/>
            <a:ext cx="3890363" cy="461665"/>
          </a:xfrm>
          <a:prstGeom prst="rect">
            <a:avLst/>
          </a:prstGeom>
          <a:noFill/>
        </p:spPr>
        <p:txBody>
          <a:bodyPr wrap="square" rtlCol="0">
            <a:spAutoFit/>
          </a:bodyPr>
          <a:lstStyle/>
          <a:p>
            <a:r>
              <a:rPr lang="en-NZ" sz="2400" spc="300" dirty="0">
                <a:latin typeface="Aktiv Grotesk Light"/>
                <a:cs typeface="Aktiv Grotesk Light"/>
              </a:rPr>
              <a:t>The children will:</a:t>
            </a:r>
          </a:p>
        </p:txBody>
      </p:sp>
      <p:sp>
        <p:nvSpPr>
          <p:cNvPr id="4" name="Rectangle 1"/>
          <p:cNvSpPr/>
          <p:nvPr/>
        </p:nvSpPr>
        <p:spPr>
          <a:xfrm>
            <a:off x="1163801" y="2484743"/>
            <a:ext cx="7148761" cy="64633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
          <p:cNvSpPr/>
          <p:nvPr/>
        </p:nvSpPr>
        <p:spPr>
          <a:xfrm>
            <a:off x="1163801" y="3246832"/>
            <a:ext cx="7148761" cy="655656"/>
          </a:xfrm>
          <a:prstGeom prst="rect">
            <a:avLst/>
          </a:prstGeom>
          <a:solidFill>
            <a:schemeClr val="bg1"/>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Tool instructions"/>
          <p:cNvSpPr txBox="1"/>
          <p:nvPr/>
        </p:nvSpPr>
        <p:spPr>
          <a:xfrm>
            <a:off x="2140371" y="4884420"/>
            <a:ext cx="4863257" cy="230832"/>
          </a:xfrm>
          <a:prstGeom prst="rect">
            <a:avLst/>
          </a:prstGeom>
          <a:noFill/>
        </p:spPr>
        <p:txBody>
          <a:bodyPr wrap="square" rtlCol="0">
            <a:spAutoFit/>
          </a:bodyPr>
          <a:lstStyle/>
          <a:p>
            <a:pPr algn="ctr"/>
            <a:r>
              <a:rPr lang="en-GB" sz="900" spc="300" dirty="0" smtClean="0">
                <a:latin typeface="Helvetica Neue Light"/>
                <a:ea typeface="Segoe UI" pitchFamily="34" charset="0"/>
                <a:cs typeface="Aktiv Grotesk Light"/>
              </a:rPr>
              <a:t>Click in the boxes to reveal text</a:t>
            </a:r>
            <a:endParaRPr lang="en-GB" sz="900" spc="300" dirty="0">
              <a:latin typeface="Helvetica Neue Light"/>
              <a:ea typeface="Segoe UI" pitchFamily="34" charset="0"/>
              <a:cs typeface="Aktiv Grotesk Light"/>
            </a:endParaRPr>
          </a:p>
        </p:txBody>
      </p:sp>
    </p:spTree>
    <p:extLst>
      <p:ext uri="{BB962C8B-B14F-4D97-AF65-F5344CB8AC3E}">
        <p14:creationId xmlns:p14="http://schemas.microsoft.com/office/powerpoint/2010/main" val="2009034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2"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nextCondLst>
                <p:cond evt="onClick" delay="0">
                  <p:tgtEl>
                    <p:spTgt spid="19"/>
                  </p:tgtEl>
                </p:cond>
              </p:nextCondLst>
            </p:seq>
          </p:childTnLst>
        </p:cTn>
      </p:par>
    </p:tnLst>
    <p:bldLst>
      <p:bldP spid="4" grpId="0" animBg="1"/>
      <p:bldP spid="4" grpId="1" animBg="1"/>
      <p:bldP spid="4" grpId="2" animBg="1"/>
      <p:bldP spid="21" grpId="0" animBg="1"/>
      <p:bldP spid="21" grpId="1" animBg="1"/>
      <p:bldP spid="2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Shape: Word list border"/>
          <p:cNvSpPr/>
          <p:nvPr/>
        </p:nvSpPr>
        <p:spPr>
          <a:xfrm>
            <a:off x="265211" y="3901898"/>
            <a:ext cx="8640000" cy="716400"/>
          </a:xfrm>
          <a:prstGeom prst="roundRect">
            <a:avLst/>
          </a:prstGeom>
          <a:solidFill>
            <a:schemeClr val="bg1"/>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8" name="REMOVE THIS OBJECT"/>
          <p:cNvSpPr txBox="1"/>
          <p:nvPr/>
        </p:nvSpPr>
        <p:spPr>
          <a:xfrm>
            <a:off x="0" y="67564"/>
            <a:ext cx="9144000" cy="1077218"/>
          </a:xfrm>
          <a:prstGeom prst="rect">
            <a:avLst/>
          </a:prstGeom>
          <a:noFill/>
        </p:spPr>
        <p:txBody>
          <a:bodyPr wrap="square" rtlCol="0">
            <a:spAutoFit/>
          </a:bodyPr>
          <a:lstStyle/>
          <a:p>
            <a:pPr algn="ctr"/>
            <a:r>
              <a:rPr lang="en-NZ" sz="3200" spc="300" dirty="0">
                <a:solidFill>
                  <a:schemeClr val="tx1">
                    <a:lumMod val="85000"/>
                    <a:lumOff val="15000"/>
                  </a:schemeClr>
                </a:solidFill>
                <a:latin typeface="Helvetica Neue Light"/>
                <a:cs typeface="Helvetica Neue Light"/>
              </a:rPr>
              <a:t>Describe when Pentecost is celebrated in the Liturgical </a:t>
            </a:r>
            <a:r>
              <a:rPr lang="en-NZ" sz="3200" spc="300" dirty="0" smtClean="0">
                <a:solidFill>
                  <a:schemeClr val="tx1">
                    <a:lumMod val="85000"/>
                    <a:lumOff val="15000"/>
                  </a:schemeClr>
                </a:solidFill>
                <a:latin typeface="Helvetica Neue Light"/>
                <a:cs typeface="Helvetica Neue Light"/>
              </a:rPr>
              <a:t>Year </a:t>
            </a:r>
            <a:endParaRPr lang="en-GB" sz="3200" spc="300" dirty="0">
              <a:solidFill>
                <a:schemeClr val="tx1">
                  <a:lumMod val="85000"/>
                  <a:lumOff val="15000"/>
                </a:schemeClr>
              </a:solidFill>
              <a:latin typeface="Helvetica Neue Light"/>
              <a:cs typeface="Helvetica Neue Light"/>
            </a:endParaRPr>
          </a:p>
        </p:txBody>
      </p:sp>
      <p:sp>
        <p:nvSpPr>
          <p:cNvPr id="21" name="Shape: Word list border"/>
          <p:cNvSpPr/>
          <p:nvPr/>
        </p:nvSpPr>
        <p:spPr>
          <a:xfrm>
            <a:off x="312956" y="3940095"/>
            <a:ext cx="8535922" cy="640395"/>
          </a:xfrm>
          <a:prstGeom prst="roundRect">
            <a:avLst/>
          </a:prstGeom>
          <a:solidFill>
            <a:schemeClr val="bg1"/>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9" name="TextBox: Fourth word"/>
          <p:cNvSpPr txBox="1"/>
          <p:nvPr/>
        </p:nvSpPr>
        <p:spPr>
          <a:xfrm>
            <a:off x="5725285" y="4227488"/>
            <a:ext cx="3044725" cy="360000"/>
          </a:xfrm>
          <a:prstGeom prst="rect">
            <a:avLst/>
          </a:prstGeom>
          <a:noFill/>
        </p:spPr>
        <p:txBody>
          <a:bodyPr wrap="none" rtlCol="0">
            <a:noAutofit/>
          </a:bodyPr>
          <a:lstStyle>
            <a:defPPr>
              <a:defRPr lang="en-US"/>
            </a:defPPr>
          </a:lstStyle>
          <a:p>
            <a:r>
              <a:rPr lang="en-NZ" sz="1700" spc="300" dirty="0">
                <a:latin typeface="Aktiv Grotesk Light"/>
                <a:cs typeface="Aktiv Grotesk Light"/>
              </a:rPr>
              <a:t>Birthday of the Church </a:t>
            </a:r>
          </a:p>
        </p:txBody>
      </p:sp>
      <p:sp>
        <p:nvSpPr>
          <p:cNvPr id="18" name="TextBox: Third word"/>
          <p:cNvSpPr txBox="1"/>
          <p:nvPr/>
        </p:nvSpPr>
        <p:spPr>
          <a:xfrm>
            <a:off x="2755023" y="3950567"/>
            <a:ext cx="3380124" cy="360000"/>
          </a:xfrm>
          <a:prstGeom prst="rect">
            <a:avLst/>
          </a:prstGeom>
          <a:noFill/>
        </p:spPr>
        <p:txBody>
          <a:bodyPr wrap="none" rtlCol="0">
            <a:noAutofit/>
          </a:bodyPr>
          <a:lstStyle>
            <a:defPPr>
              <a:defRPr lang="en-US"/>
            </a:defPPr>
          </a:lstStyle>
          <a:p>
            <a:pPr algn="ctr"/>
            <a:r>
              <a:rPr lang="en-NZ" sz="1700" spc="300" dirty="0">
                <a:latin typeface="Aktiv Grotesk Light"/>
                <a:cs typeface="Aktiv Grotesk Light"/>
              </a:rPr>
              <a:t>Easter and Ordinary Time </a:t>
            </a:r>
          </a:p>
        </p:txBody>
      </p:sp>
      <p:sp>
        <p:nvSpPr>
          <p:cNvPr id="17" name="TextBox: Second word"/>
          <p:cNvSpPr txBox="1"/>
          <p:nvPr/>
        </p:nvSpPr>
        <p:spPr>
          <a:xfrm>
            <a:off x="376639" y="3941018"/>
            <a:ext cx="1836030" cy="360000"/>
          </a:xfrm>
          <a:prstGeom prst="rect">
            <a:avLst/>
          </a:prstGeom>
          <a:noFill/>
        </p:spPr>
        <p:txBody>
          <a:bodyPr wrap="none" rtlCol="0">
            <a:noAutofit/>
          </a:bodyPr>
          <a:lstStyle>
            <a:defPPr>
              <a:defRPr lang="en-US"/>
            </a:defPPr>
          </a:lstStyle>
          <a:p>
            <a:pPr algn="ctr"/>
            <a:r>
              <a:rPr lang="en-NZ" sz="1700" spc="300" dirty="0">
                <a:latin typeface="Aktiv Grotesk Light"/>
                <a:cs typeface="Aktiv Grotesk Light"/>
              </a:rPr>
              <a:t>Ordinary Time </a:t>
            </a:r>
          </a:p>
        </p:txBody>
      </p:sp>
      <p:sp>
        <p:nvSpPr>
          <p:cNvPr id="16" name="TextBox: First word"/>
          <p:cNvSpPr txBox="1"/>
          <p:nvPr/>
        </p:nvSpPr>
        <p:spPr>
          <a:xfrm>
            <a:off x="2054730" y="4217939"/>
            <a:ext cx="864000" cy="360000"/>
          </a:xfrm>
          <a:prstGeom prst="rect">
            <a:avLst/>
          </a:prstGeom>
          <a:noFill/>
        </p:spPr>
        <p:txBody>
          <a:bodyPr wrap="none" rtlCol="0">
            <a:noAutofit/>
          </a:bodyPr>
          <a:lstStyle>
            <a:defPPr>
              <a:defRPr lang="en-US"/>
            </a:defPPr>
          </a:lstStyle>
          <a:p>
            <a:pPr algn="ctr"/>
            <a:r>
              <a:rPr lang="en-NZ" sz="1700" spc="300" dirty="0">
                <a:latin typeface="Aktiv Grotesk Light"/>
                <a:cs typeface="Aktiv Grotesk Light"/>
              </a:rPr>
              <a:t>Easter </a:t>
            </a:r>
          </a:p>
        </p:txBody>
      </p:sp>
      <p:sp>
        <p:nvSpPr>
          <p:cNvPr id="69" name="Shape: Fourth position"/>
          <p:cNvSpPr/>
          <p:nvPr/>
        </p:nvSpPr>
        <p:spPr>
          <a:xfrm>
            <a:off x="4360498" y="3481043"/>
            <a:ext cx="3180950" cy="276999"/>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pc="300" dirty="0">
                <a:solidFill>
                  <a:srgbClr val="000000"/>
                </a:solidFill>
                <a:latin typeface="Aktiv Grotesk Light"/>
                <a:cs typeface="Aktiv Grotesk Light"/>
              </a:rPr>
              <a:t>Birthday of the Church </a:t>
            </a:r>
          </a:p>
        </p:txBody>
      </p:sp>
      <p:sp>
        <p:nvSpPr>
          <p:cNvPr id="68" name="Shape: Third position"/>
          <p:cNvSpPr/>
          <p:nvPr/>
        </p:nvSpPr>
        <p:spPr>
          <a:xfrm>
            <a:off x="4360498" y="3007150"/>
            <a:ext cx="3692329" cy="280625"/>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pc="300" dirty="0">
                <a:solidFill>
                  <a:srgbClr val="000000"/>
                </a:solidFill>
                <a:latin typeface="Aktiv Grotesk Light"/>
                <a:cs typeface="Aktiv Grotesk Light"/>
              </a:rPr>
              <a:t>Easter and Ordinary Time </a:t>
            </a:r>
          </a:p>
        </p:txBody>
      </p:sp>
      <p:sp>
        <p:nvSpPr>
          <p:cNvPr id="70" name="Shape: Second position"/>
          <p:cNvSpPr/>
          <p:nvPr/>
        </p:nvSpPr>
        <p:spPr>
          <a:xfrm>
            <a:off x="4241080" y="2571765"/>
            <a:ext cx="1936025" cy="276999"/>
          </a:xfrm>
          <a:prstGeom prst="rect">
            <a:avLst/>
          </a:prstGeom>
          <a:solidFill>
            <a:schemeClr val="bg1"/>
          </a:solidFill>
          <a:ln w="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spc="300" dirty="0">
                <a:solidFill>
                  <a:srgbClr val="000000"/>
                </a:solidFill>
                <a:latin typeface="Aktiv Grotesk Light"/>
                <a:cs typeface="Aktiv Grotesk Light"/>
              </a:rPr>
              <a:t>Ordinary Time </a:t>
            </a:r>
          </a:p>
        </p:txBody>
      </p:sp>
      <p:sp>
        <p:nvSpPr>
          <p:cNvPr id="71" name="Shape: First position"/>
          <p:cNvSpPr/>
          <p:nvPr/>
        </p:nvSpPr>
        <p:spPr>
          <a:xfrm>
            <a:off x="3986396" y="2083182"/>
            <a:ext cx="972392" cy="276999"/>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NZ" spc="300" dirty="0">
                <a:solidFill>
                  <a:srgbClr val="000000"/>
                </a:solidFill>
                <a:latin typeface="Aktiv Grotesk Light"/>
                <a:cs typeface="Aktiv Grotesk Light"/>
              </a:rPr>
              <a:t>Easter </a:t>
            </a:r>
          </a:p>
        </p:txBody>
      </p:sp>
      <p:sp>
        <p:nvSpPr>
          <p:cNvPr id="10" name="TextBox: Sentence fourth part"/>
          <p:cNvSpPr txBox="1"/>
          <p:nvPr/>
        </p:nvSpPr>
        <p:spPr>
          <a:xfrm>
            <a:off x="500862" y="3474791"/>
            <a:ext cx="3744615" cy="307777"/>
          </a:xfrm>
          <a:prstGeom prst="rect">
            <a:avLst/>
          </a:prstGeom>
          <a:noFill/>
        </p:spPr>
        <p:txBody>
          <a:bodyPr wrap="none" lIns="0" tIns="0" rIns="0" bIns="0" rtlCol="0">
            <a:spAutoFit/>
          </a:bodyPr>
          <a:lstStyle>
            <a:defPPr>
              <a:defRPr lang="en-US"/>
            </a:defPPr>
          </a:lstStyle>
          <a:p>
            <a:r>
              <a:rPr lang="en-NZ" sz="2000" b="1" spc="300" dirty="0">
                <a:latin typeface="Aktiv Grotesk Light"/>
                <a:cs typeface="Aktiv Grotesk Light"/>
              </a:rPr>
              <a:t>Pentecost </a:t>
            </a:r>
            <a:r>
              <a:rPr lang="en-NZ" sz="2000" spc="300" dirty="0">
                <a:latin typeface="Aktiv Grotesk Light"/>
                <a:cs typeface="Aktiv Grotesk Light"/>
              </a:rPr>
              <a:t>celebrates </a:t>
            </a:r>
            <a:r>
              <a:rPr lang="en-NZ" sz="2000" spc="300" dirty="0" smtClean="0">
                <a:latin typeface="Aktiv Grotesk Light"/>
                <a:cs typeface="Aktiv Grotesk Light"/>
              </a:rPr>
              <a:t>the</a:t>
            </a:r>
            <a:endParaRPr lang="en-NZ" sz="2000" spc="300" dirty="0">
              <a:latin typeface="Aktiv Grotesk Light"/>
              <a:cs typeface="Aktiv Grotesk Light"/>
            </a:endParaRPr>
          </a:p>
        </p:txBody>
      </p:sp>
      <p:sp>
        <p:nvSpPr>
          <p:cNvPr id="9" name="TextBox: Sentence third part"/>
          <p:cNvSpPr txBox="1"/>
          <p:nvPr/>
        </p:nvSpPr>
        <p:spPr>
          <a:xfrm>
            <a:off x="500862" y="3007150"/>
            <a:ext cx="3740218" cy="307777"/>
          </a:xfrm>
          <a:prstGeom prst="rect">
            <a:avLst/>
          </a:prstGeom>
          <a:noFill/>
        </p:spPr>
        <p:txBody>
          <a:bodyPr wrap="none" lIns="0" tIns="0" rIns="0" bIns="0" rtlCol="0">
            <a:spAutoFit/>
          </a:bodyPr>
          <a:lstStyle>
            <a:defPPr>
              <a:defRPr lang="en-US"/>
            </a:defPPr>
          </a:lstStyle>
          <a:p>
            <a:r>
              <a:rPr lang="en-NZ" sz="2000" b="1" spc="300" dirty="0">
                <a:latin typeface="Aktiv Grotesk Light"/>
                <a:cs typeface="Aktiv Grotesk Light"/>
              </a:rPr>
              <a:t>Pentecost</a:t>
            </a:r>
            <a:r>
              <a:rPr lang="en-NZ" sz="2000" spc="300" dirty="0">
                <a:latin typeface="Aktiv Grotesk Light"/>
                <a:cs typeface="Aktiv Grotesk Light"/>
              </a:rPr>
              <a:t> come </a:t>
            </a:r>
            <a:r>
              <a:rPr lang="en-NZ" sz="2000" spc="300" dirty="0" smtClean="0">
                <a:latin typeface="Aktiv Grotesk Light"/>
                <a:cs typeface="Aktiv Grotesk Light"/>
              </a:rPr>
              <a:t>between</a:t>
            </a:r>
            <a:endParaRPr lang="en-NZ" sz="2000" spc="300" dirty="0">
              <a:latin typeface="Aktiv Grotesk Light"/>
              <a:cs typeface="Aktiv Grotesk Light"/>
            </a:endParaRPr>
          </a:p>
        </p:txBody>
      </p:sp>
      <p:sp>
        <p:nvSpPr>
          <p:cNvPr id="3" name="Textbox: Sentence second part"/>
          <p:cNvSpPr txBox="1"/>
          <p:nvPr/>
        </p:nvSpPr>
        <p:spPr>
          <a:xfrm>
            <a:off x="500862" y="2540987"/>
            <a:ext cx="3616375" cy="307777"/>
          </a:xfrm>
          <a:prstGeom prst="rect">
            <a:avLst/>
          </a:prstGeom>
          <a:noFill/>
        </p:spPr>
        <p:txBody>
          <a:bodyPr wrap="none" lIns="0" tIns="0" rIns="0" bIns="0" rtlCol="0">
            <a:spAutoFit/>
          </a:bodyPr>
          <a:lstStyle>
            <a:defPPr>
              <a:defRPr lang="en-US"/>
            </a:defPPr>
          </a:lstStyle>
          <a:p>
            <a:r>
              <a:rPr lang="en-NZ" sz="2000" b="1" spc="300" dirty="0">
                <a:latin typeface="Aktiv Grotesk Light"/>
                <a:cs typeface="Aktiv Grotesk Light"/>
              </a:rPr>
              <a:t>Pentecost </a:t>
            </a:r>
            <a:r>
              <a:rPr lang="en-NZ" sz="2000" spc="300" dirty="0">
                <a:latin typeface="Aktiv Grotesk Light"/>
                <a:cs typeface="Aktiv Grotesk Light"/>
              </a:rPr>
              <a:t>comes </a:t>
            </a:r>
            <a:r>
              <a:rPr lang="en-NZ" sz="2000" spc="300" dirty="0" smtClean="0">
                <a:latin typeface="Aktiv Grotesk Light"/>
                <a:cs typeface="Aktiv Grotesk Light"/>
              </a:rPr>
              <a:t>before</a:t>
            </a:r>
            <a:endParaRPr lang="en-NZ" sz="2000" spc="300" dirty="0">
              <a:latin typeface="Aktiv Grotesk Light"/>
              <a:cs typeface="Aktiv Grotesk Light"/>
            </a:endParaRPr>
          </a:p>
        </p:txBody>
      </p:sp>
      <p:sp>
        <p:nvSpPr>
          <p:cNvPr id="2" name="Textbox: Sentence first part"/>
          <p:cNvSpPr txBox="1"/>
          <p:nvPr/>
        </p:nvSpPr>
        <p:spPr>
          <a:xfrm>
            <a:off x="500862" y="2078185"/>
            <a:ext cx="3372718" cy="307777"/>
          </a:xfrm>
          <a:prstGeom prst="rect">
            <a:avLst/>
          </a:prstGeom>
          <a:noFill/>
        </p:spPr>
        <p:txBody>
          <a:bodyPr wrap="none" lIns="0" tIns="0" rIns="0" bIns="0" rtlCol="0">
            <a:spAutoFit/>
          </a:bodyPr>
          <a:lstStyle/>
          <a:p>
            <a:r>
              <a:rPr lang="en-NZ" sz="2000" b="1" spc="300" dirty="0">
                <a:latin typeface="Aktiv Grotesk Light"/>
                <a:cs typeface="Aktiv Grotesk Light"/>
              </a:rPr>
              <a:t>Pentecost </a:t>
            </a:r>
            <a:r>
              <a:rPr lang="en-NZ" sz="2000" spc="300" dirty="0" smtClean="0">
                <a:latin typeface="Aktiv Grotesk Light"/>
                <a:cs typeface="Aktiv Grotesk Light"/>
              </a:rPr>
              <a:t>comes after</a:t>
            </a:r>
            <a:endParaRPr lang="en-NZ" sz="2000" spc="300" dirty="0">
              <a:latin typeface="Aktiv Grotesk Light"/>
              <a:cs typeface="Aktiv Grotesk Light"/>
            </a:endParaRP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-1</a:t>
            </a:r>
          </a:p>
          <a:p>
            <a:pPr algn="ctr"/>
            <a:r>
              <a:rPr lang="en-GB" sz="900" b="1" dirty="0" smtClean="0">
                <a:solidFill>
                  <a:srgbClr val="002060"/>
                </a:solidFill>
                <a:latin typeface="Arial" pitchFamily="34" charset="0"/>
                <a:cs typeface="Arial" pitchFamily="34" charset="0"/>
              </a:rPr>
              <a:t>S-03</a:t>
            </a:r>
            <a:endParaRPr lang="en-GB" sz="900" b="1" dirty="0">
              <a:solidFill>
                <a:srgbClr val="002060"/>
              </a:solidFill>
              <a:latin typeface="Arial" pitchFamily="34" charset="0"/>
              <a:cs typeface="Arial" pitchFamily="34" charset="0"/>
            </a:endParaRP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6669806" y="734151"/>
            <a:ext cx="2090655" cy="2132179"/>
          </a:xfrm>
          <a:prstGeom prst="ellipse">
            <a:avLst/>
          </a:prstGeom>
          <a:blipFill rotWithShape="1">
            <a:blip r:embed="rId3"/>
            <a:srcRect/>
            <a:stretch>
              <a:fillRect l="-940" t="-4606" r="-2791" b="-4606"/>
            </a:stretch>
          </a:blip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Tool instructions"/>
          <p:cNvSpPr txBox="1"/>
          <p:nvPr/>
        </p:nvSpPr>
        <p:spPr>
          <a:xfrm>
            <a:off x="2140371" y="4884420"/>
            <a:ext cx="4863257" cy="230832"/>
          </a:xfrm>
          <a:prstGeom prst="rect">
            <a:avLst/>
          </a:prstGeom>
          <a:noFill/>
        </p:spPr>
        <p:txBody>
          <a:bodyPr wrap="square" rtlCol="0">
            <a:spAutoFit/>
          </a:bodyPr>
          <a:lstStyle/>
          <a:p>
            <a:pPr algn="ctr"/>
            <a:r>
              <a:rPr lang="en-GB" sz="900" spc="300" dirty="0" smtClean="0">
                <a:latin typeface="Helvetica Neue Light"/>
                <a:ea typeface="Segoe UI" pitchFamily="34" charset="0"/>
                <a:cs typeface="Aktiv Grotesk Light"/>
              </a:rPr>
              <a:t>Click in the empty text box to complete the sentence</a:t>
            </a:r>
            <a:endParaRPr lang="en-GB" sz="900" spc="300" dirty="0">
              <a:latin typeface="Helvetica Neue Light"/>
              <a:ea typeface="Segoe UI" pitchFamily="34" charset="0"/>
              <a:cs typeface="Aktiv Grotesk Light"/>
            </a:endParaRPr>
          </a:p>
        </p:txBody>
      </p:sp>
    </p:spTree>
    <p:extLst>
      <p:ext uri="{BB962C8B-B14F-4D97-AF65-F5344CB8AC3E}">
        <p14:creationId xmlns:p14="http://schemas.microsoft.com/office/powerpoint/2010/main" val="291594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12" dur="1000"/>
                                        <p:tgtEl>
                                          <p:spTgt spid="71">
                                            <p:txEl>
                                              <p:charRg st="4294967295" end="4294967295"/>
                                            </p:txEl>
                                          </p:spTgt>
                                        </p:tgtEl>
                                      </p:cBhvr>
                                    </p:animEffect>
                                    <p:anim calcmode="lin" valueType="num">
                                      <p:cBhvr>
                                        <p:cTn id="13"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6"/>
                  </p:tgtEl>
                </p:cond>
              </p:nextCondLst>
            </p:seq>
            <p:seq concurrent="1" nextAc="seek">
              <p:cTn id="15" restart="whenNotActive" fill="hold" evtFilter="cancelBubble" nodeType="interactiveSeq">
                <p:stCondLst>
                  <p:cond evt="onClick" delay="0">
                    <p:tgtEl>
                      <p:spTgt spid="71"/>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1" nodeType="clickEffect">
                                  <p:stCondLst>
                                    <p:cond delay="0"/>
                                  </p:stCondLst>
                                  <p:childTnLst>
                                    <p:set>
                                      <p:cBhvr>
                                        <p:cTn id="19"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20" dur="1000"/>
                                        <p:tgtEl>
                                          <p:spTgt spid="71">
                                            <p:txEl>
                                              <p:charRg st="4294967295" end="4294967295"/>
                                            </p:txEl>
                                          </p:spTgt>
                                        </p:tgtEl>
                                      </p:cBhvr>
                                    </p:animEffect>
                                    <p:anim calcmode="lin" valueType="num">
                                      <p:cBhvr>
                                        <p:cTn id="21"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22"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23" presetID="47" presetClass="exit" presetSubtype="0" fill="hold" grpId="1" nodeType="withEffect">
                                  <p:stCondLst>
                                    <p:cond delay="0"/>
                                  </p:stCondLst>
                                  <p:childTnLst>
                                    <p:animEffect transition="out" filter="fade">
                                      <p:cBhvr>
                                        <p:cTn id="24" dur="1000"/>
                                        <p:tgtEl>
                                          <p:spTgt spid="16"/>
                                        </p:tgtEl>
                                      </p:cBhvr>
                                    </p:animEffect>
                                    <p:anim calcmode="lin" valueType="num">
                                      <p:cBhvr>
                                        <p:cTn id="25" dur="1000"/>
                                        <p:tgtEl>
                                          <p:spTgt spid="16"/>
                                        </p:tgtEl>
                                        <p:attrNameLst>
                                          <p:attrName>ppt_x</p:attrName>
                                        </p:attrNameLst>
                                      </p:cBhvr>
                                      <p:tavLst>
                                        <p:tav tm="0">
                                          <p:val>
                                            <p:strVal val="ppt_x"/>
                                          </p:val>
                                        </p:tav>
                                        <p:tav tm="100000">
                                          <p:val>
                                            <p:strVal val="ppt_x"/>
                                          </p:val>
                                        </p:tav>
                                      </p:tavLst>
                                    </p:anim>
                                    <p:anim calcmode="lin" valueType="num">
                                      <p:cBhvr>
                                        <p:cTn id="26" dur="1000"/>
                                        <p:tgtEl>
                                          <p:spTgt spid="16"/>
                                        </p:tgtEl>
                                        <p:attrNameLst>
                                          <p:attrName>ppt_y</p:attrName>
                                        </p:attrNameLst>
                                      </p:cBhvr>
                                      <p:tavLst>
                                        <p:tav tm="0">
                                          <p:val>
                                            <p:strVal val="ppt_y"/>
                                          </p:val>
                                        </p:tav>
                                        <p:tav tm="100000">
                                          <p:val>
                                            <p:strVal val="ppt_y-.1"/>
                                          </p:val>
                                        </p:tav>
                                      </p:tavLst>
                                    </p:anim>
                                    <p:set>
                                      <p:cBhvr>
                                        <p:cTn id="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47" presetClass="exit" presetSubtype="0" fill="hold" grpId="0" nodeType="clickEffect">
                                  <p:stCondLst>
                                    <p:cond delay="0"/>
                                  </p:stCondLst>
                                  <p:childTnLst>
                                    <p:animEffect transition="out" filter="fade">
                                      <p:cBhvr>
                                        <p:cTn id="32" dur="1000"/>
                                        <p:tgtEl>
                                          <p:spTgt spid="17"/>
                                        </p:tgtEl>
                                      </p:cBhvr>
                                    </p:animEffect>
                                    <p:anim calcmode="lin" valueType="num">
                                      <p:cBhvr>
                                        <p:cTn id="33" dur="1000"/>
                                        <p:tgtEl>
                                          <p:spTgt spid="17"/>
                                        </p:tgtEl>
                                        <p:attrNameLst>
                                          <p:attrName>ppt_x</p:attrName>
                                        </p:attrNameLst>
                                      </p:cBhvr>
                                      <p:tavLst>
                                        <p:tav tm="0">
                                          <p:val>
                                            <p:strVal val="ppt_x"/>
                                          </p:val>
                                        </p:tav>
                                        <p:tav tm="100000">
                                          <p:val>
                                            <p:strVal val="ppt_x"/>
                                          </p:val>
                                        </p:tav>
                                      </p:tavLst>
                                    </p:anim>
                                    <p:anim calcmode="lin" valueType="num">
                                      <p:cBhvr>
                                        <p:cTn id="34" dur="1000"/>
                                        <p:tgtEl>
                                          <p:spTgt spid="17"/>
                                        </p:tgtEl>
                                        <p:attrNameLst>
                                          <p:attrName>ppt_y</p:attrName>
                                        </p:attrNameLst>
                                      </p:cBhvr>
                                      <p:tavLst>
                                        <p:tav tm="0">
                                          <p:val>
                                            <p:strVal val="ppt_y"/>
                                          </p:val>
                                        </p:tav>
                                        <p:tav tm="100000">
                                          <p:val>
                                            <p:strVal val="ppt_y-.1"/>
                                          </p:val>
                                        </p:tav>
                                      </p:tavLst>
                                    </p:anim>
                                    <p:set>
                                      <p:cBhvr>
                                        <p:cTn id="35" dur="1" fill="hold">
                                          <p:stCondLst>
                                            <p:cond delay="999"/>
                                          </p:stCondLst>
                                        </p:cTn>
                                        <p:tgtEl>
                                          <p:spTgt spid="17"/>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38" dur="1000"/>
                                        <p:tgtEl>
                                          <p:spTgt spid="70">
                                            <p:txEl>
                                              <p:charRg st="4294967295" end="4294967295"/>
                                            </p:txEl>
                                          </p:spTgt>
                                        </p:tgtEl>
                                      </p:cBhvr>
                                    </p:animEffect>
                                    <p:anim calcmode="lin" valueType="num">
                                      <p:cBhvr>
                                        <p:cTn id="39"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40"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70"/>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46" dur="1000"/>
                                        <p:tgtEl>
                                          <p:spTgt spid="70">
                                            <p:txEl>
                                              <p:charRg st="4294967295" end="4294967295"/>
                                            </p:txEl>
                                          </p:spTgt>
                                        </p:tgtEl>
                                      </p:cBhvr>
                                    </p:animEffect>
                                    <p:anim calcmode="lin" valueType="num">
                                      <p:cBhvr>
                                        <p:cTn id="47"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48"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49" presetID="47" presetClass="exit" presetSubtype="0" fill="hold" grpId="1" nodeType="withEffect">
                                  <p:stCondLst>
                                    <p:cond delay="0"/>
                                  </p:stCondLst>
                                  <p:childTnLst>
                                    <p:animEffect transition="out" filter="fade">
                                      <p:cBhvr>
                                        <p:cTn id="50" dur="1000"/>
                                        <p:tgtEl>
                                          <p:spTgt spid="17"/>
                                        </p:tgtEl>
                                      </p:cBhvr>
                                    </p:animEffect>
                                    <p:anim calcmode="lin" valueType="num">
                                      <p:cBhvr>
                                        <p:cTn id="51" dur="1000"/>
                                        <p:tgtEl>
                                          <p:spTgt spid="17"/>
                                        </p:tgtEl>
                                        <p:attrNameLst>
                                          <p:attrName>ppt_x</p:attrName>
                                        </p:attrNameLst>
                                      </p:cBhvr>
                                      <p:tavLst>
                                        <p:tav tm="0">
                                          <p:val>
                                            <p:strVal val="ppt_x"/>
                                          </p:val>
                                        </p:tav>
                                        <p:tav tm="100000">
                                          <p:val>
                                            <p:strVal val="ppt_x"/>
                                          </p:val>
                                        </p:tav>
                                      </p:tavLst>
                                    </p:anim>
                                    <p:anim calcmode="lin" valueType="num">
                                      <p:cBhvr>
                                        <p:cTn id="52" dur="1000"/>
                                        <p:tgtEl>
                                          <p:spTgt spid="17"/>
                                        </p:tgtEl>
                                        <p:attrNameLst>
                                          <p:attrName>ppt_y</p:attrName>
                                        </p:attrNameLst>
                                      </p:cBhvr>
                                      <p:tavLst>
                                        <p:tav tm="0">
                                          <p:val>
                                            <p:strVal val="ppt_y"/>
                                          </p:val>
                                        </p:tav>
                                        <p:tav tm="100000">
                                          <p:val>
                                            <p:strVal val="ppt_y-.1"/>
                                          </p:val>
                                        </p:tav>
                                      </p:tavLst>
                                    </p:anim>
                                    <p:set>
                                      <p:cBhvr>
                                        <p:cTn id="5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0"/>
                                        <p:tgtEl>
                                          <p:spTgt spid="18"/>
                                        </p:tgtEl>
                                        <p:attrNameLst>
                                          <p:attrName>ppt_y</p:attrName>
                                        </p:attrNameLst>
                                      </p:cBhvr>
                                      <p:tavLst>
                                        <p:tav tm="0">
                                          <p:val>
                                            <p:strVal val="ppt_y"/>
                                          </p:val>
                                        </p:tav>
                                        <p:tav tm="100000">
                                          <p:val>
                                            <p:strVal val="ppt_y-.1"/>
                                          </p:val>
                                        </p:tav>
                                      </p:tavLst>
                                    </p:anim>
                                    <p:set>
                                      <p:cBhvr>
                                        <p:cTn id="61" dur="1" fill="hold">
                                          <p:stCondLst>
                                            <p:cond delay="999"/>
                                          </p:stCondLst>
                                        </p:cTn>
                                        <p:tgtEl>
                                          <p:spTgt spid="18"/>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64" dur="1000"/>
                                        <p:tgtEl>
                                          <p:spTgt spid="68">
                                            <p:txEl>
                                              <p:charRg st="4294967295" end="4294967295"/>
                                            </p:txEl>
                                          </p:spTgt>
                                        </p:tgtEl>
                                      </p:cBhvr>
                                    </p:animEffect>
                                    <p:anim calcmode="lin" valueType="num">
                                      <p:cBhvr>
                                        <p:cTn id="65"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66"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68"/>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1" nodeType="clickEffect">
                                  <p:stCondLst>
                                    <p:cond delay="0"/>
                                  </p:stCondLst>
                                  <p:childTnLst>
                                    <p:set>
                                      <p:cBhvr>
                                        <p:cTn id="71"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2" dur="1000"/>
                                        <p:tgtEl>
                                          <p:spTgt spid="68">
                                            <p:txEl>
                                              <p:charRg st="4294967295" end="4294967295"/>
                                            </p:txEl>
                                          </p:spTgt>
                                        </p:tgtEl>
                                      </p:cBhvr>
                                    </p:animEffect>
                                    <p:anim calcmode="lin" valueType="num">
                                      <p:cBhvr>
                                        <p:cTn id="73"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74"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75" presetID="47" presetClass="exit" presetSubtype="0" fill="hold" grpId="1" nodeType="with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0"/>
                                        <p:tgtEl>
                                          <p:spTgt spid="18"/>
                                        </p:tgtEl>
                                        <p:attrNameLst>
                                          <p:attrName>ppt_y</p:attrName>
                                        </p:attrNameLst>
                                      </p:cBhvr>
                                      <p:tavLst>
                                        <p:tav tm="0">
                                          <p:val>
                                            <p:strVal val="ppt_y"/>
                                          </p:val>
                                        </p:tav>
                                        <p:tav tm="100000">
                                          <p:val>
                                            <p:strVal val="ppt_y-.1"/>
                                          </p:val>
                                        </p:tav>
                                      </p:tavLst>
                                    </p:anim>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0" restart="whenNotActive" fill="hold" evtFilter="cancelBubble" nodeType="interactiveSeq">
                <p:stCondLst>
                  <p:cond evt="onClick" delay="0">
                    <p:tgtEl>
                      <p:spTgt spid="19"/>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19"/>
                                        </p:tgtEl>
                                      </p:cBhvr>
                                    </p:animEffect>
                                    <p:anim calcmode="lin" valueType="num">
                                      <p:cBhvr>
                                        <p:cTn id="85" dur="1000"/>
                                        <p:tgtEl>
                                          <p:spTgt spid="19"/>
                                        </p:tgtEl>
                                        <p:attrNameLst>
                                          <p:attrName>ppt_x</p:attrName>
                                        </p:attrNameLst>
                                      </p:cBhvr>
                                      <p:tavLst>
                                        <p:tav tm="0">
                                          <p:val>
                                            <p:strVal val="ppt_x"/>
                                          </p:val>
                                        </p:tav>
                                        <p:tav tm="100000">
                                          <p:val>
                                            <p:strVal val="ppt_x"/>
                                          </p:val>
                                        </p:tav>
                                      </p:tavLst>
                                    </p:anim>
                                    <p:anim calcmode="lin" valueType="num">
                                      <p:cBhvr>
                                        <p:cTn id="86" dur="1000"/>
                                        <p:tgtEl>
                                          <p:spTgt spid="19"/>
                                        </p:tgtEl>
                                        <p:attrNameLst>
                                          <p:attrName>ppt_y</p:attrName>
                                        </p:attrNameLst>
                                      </p:cBhvr>
                                      <p:tavLst>
                                        <p:tav tm="0">
                                          <p:val>
                                            <p:strVal val="ppt_y"/>
                                          </p:val>
                                        </p:tav>
                                        <p:tav tm="100000">
                                          <p:val>
                                            <p:strVal val="ppt_y-.1"/>
                                          </p:val>
                                        </p:tav>
                                      </p:tavLst>
                                    </p:anim>
                                    <p:set>
                                      <p:cBhvr>
                                        <p:cTn id="87" dur="1" fill="hold">
                                          <p:stCondLst>
                                            <p:cond delay="999"/>
                                          </p:stCondLst>
                                        </p:cTn>
                                        <p:tgtEl>
                                          <p:spTgt spid="1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90" dur="1000"/>
                                        <p:tgtEl>
                                          <p:spTgt spid="69">
                                            <p:txEl>
                                              <p:charRg st="4294967295" end="4294967295"/>
                                            </p:txEl>
                                          </p:spTgt>
                                        </p:tgtEl>
                                      </p:cBhvr>
                                    </p:animEffect>
                                    <p:anim calcmode="lin" valueType="num">
                                      <p:cBhvr>
                                        <p:cTn id="91"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92"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
                  </p:tgtEl>
                </p:cond>
              </p:nextCondLst>
            </p:seq>
            <p:seq concurrent="1" nextAc="seek">
              <p:cTn id="93" restart="whenNotActive" fill="hold" evtFilter="cancelBubble" nodeType="interactiveSeq">
                <p:stCondLst>
                  <p:cond evt="onClick" delay="0">
                    <p:tgtEl>
                      <p:spTgt spid="69"/>
                    </p:tgtEl>
                  </p:cond>
                </p:stCondLst>
                <p:endSync evt="end" delay="0">
                  <p:rtn val="all"/>
                </p:endSync>
                <p:childTnLst>
                  <p:par>
                    <p:cTn id="94" fill="hold">
                      <p:stCondLst>
                        <p:cond delay="0"/>
                      </p:stCondLst>
                      <p:childTnLst>
                        <p:par>
                          <p:cTn id="95" fill="hold">
                            <p:stCondLst>
                              <p:cond delay="0"/>
                            </p:stCondLst>
                            <p:childTnLst>
                              <p:par>
                                <p:cTn id="96" presetID="42" presetClass="entr" presetSubtype="0" fill="hold" grpId="1" nodeType="clickEffect">
                                  <p:stCondLst>
                                    <p:cond delay="0"/>
                                  </p:stCondLst>
                                  <p:childTnLst>
                                    <p:set>
                                      <p:cBhvr>
                                        <p:cTn id="97"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98" dur="1000"/>
                                        <p:tgtEl>
                                          <p:spTgt spid="69">
                                            <p:txEl>
                                              <p:charRg st="4294967295" end="4294967295"/>
                                            </p:txEl>
                                          </p:spTgt>
                                        </p:tgtEl>
                                      </p:cBhvr>
                                    </p:animEffect>
                                    <p:anim calcmode="lin" valueType="num">
                                      <p:cBhvr>
                                        <p:cTn id="99"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100"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par>
                                <p:cTn id="101" presetID="47" presetClass="exit" presetSubtype="0" fill="hold" grpId="1" nodeType="withEffect">
                                  <p:stCondLst>
                                    <p:cond delay="0"/>
                                  </p:stCondLst>
                                  <p:childTnLst>
                                    <p:animEffect transition="out" filter="fade">
                                      <p:cBhvr>
                                        <p:cTn id="102" dur="1000"/>
                                        <p:tgtEl>
                                          <p:spTgt spid="19"/>
                                        </p:tgtEl>
                                      </p:cBhvr>
                                    </p:animEffect>
                                    <p:anim calcmode="lin" valueType="num">
                                      <p:cBhvr>
                                        <p:cTn id="103" dur="1000"/>
                                        <p:tgtEl>
                                          <p:spTgt spid="19"/>
                                        </p:tgtEl>
                                        <p:attrNameLst>
                                          <p:attrName>ppt_x</p:attrName>
                                        </p:attrNameLst>
                                      </p:cBhvr>
                                      <p:tavLst>
                                        <p:tav tm="0">
                                          <p:val>
                                            <p:strVal val="ppt_x"/>
                                          </p:val>
                                        </p:tav>
                                        <p:tav tm="100000">
                                          <p:val>
                                            <p:strVal val="ppt_x"/>
                                          </p:val>
                                        </p:tav>
                                      </p:tavLst>
                                    </p:anim>
                                    <p:anim calcmode="lin" valueType="num">
                                      <p:cBhvr>
                                        <p:cTn id="104" dur="1000"/>
                                        <p:tgtEl>
                                          <p:spTgt spid="19"/>
                                        </p:tgtEl>
                                        <p:attrNameLst>
                                          <p:attrName>ppt_y</p:attrName>
                                        </p:attrNameLst>
                                      </p:cBhvr>
                                      <p:tavLst>
                                        <p:tav tm="0">
                                          <p:val>
                                            <p:strVal val="ppt_y"/>
                                          </p:val>
                                        </p:tav>
                                        <p:tav tm="100000">
                                          <p:val>
                                            <p:strVal val="ppt_y-.1"/>
                                          </p:val>
                                        </p:tav>
                                      </p:tavLst>
                                    </p:anim>
                                    <p:set>
                                      <p:cBhvr>
                                        <p:cTn id="10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06" restart="whenNotActive" fill="hold" evtFilter="cancelBubble" nodeType="interactiveSeq">
                <p:stCondLst>
                  <p:cond evt="onClick" delay="0">
                    <p:tgtEl>
                      <p:spTgt spid="26"/>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2" nodeType="clickEffect">
                                  <p:stCondLst>
                                    <p:cond delay="0"/>
                                  </p:stCondLst>
                                  <p:childTnLst>
                                    <p:set>
                                      <p:cBhvr>
                                        <p:cTn id="110" dur="1" fill="hold">
                                          <p:stCondLst>
                                            <p:cond delay="0"/>
                                          </p:stCondLst>
                                        </p:cTn>
                                        <p:tgtEl>
                                          <p:spTgt spid="17"/>
                                        </p:tgtEl>
                                        <p:attrNameLst>
                                          <p:attrName>style.visibility</p:attrName>
                                        </p:attrNameLst>
                                      </p:cBhvr>
                                      <p:to>
                                        <p:strVal val="visible"/>
                                      </p:to>
                                    </p:set>
                                  </p:childTnLst>
                                </p:cTn>
                              </p:par>
                              <p:par>
                                <p:cTn id="111" presetID="1" presetClass="entr" presetSubtype="0" fill="hold" grpId="2" nodeType="with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18"/>
                                        </p:tgtEl>
                                        <p:attrNameLst>
                                          <p:attrName>style.visibility</p:attrName>
                                        </p:attrNameLst>
                                      </p:cBhvr>
                                      <p:to>
                                        <p:strVal val="visible"/>
                                      </p:to>
                                    </p:set>
                                  </p:childTnLst>
                                </p:cTn>
                              </p:par>
                              <p:par>
                                <p:cTn id="115" presetID="1" presetClass="entr" presetSubtype="0" fill="hold" grpId="2" nodeType="withEffect">
                                  <p:stCondLst>
                                    <p:cond delay="0"/>
                                  </p:stCondLst>
                                  <p:childTnLst>
                                    <p:set>
                                      <p:cBhvr>
                                        <p:cTn id="116" dur="1" fill="hold">
                                          <p:stCondLst>
                                            <p:cond delay="0"/>
                                          </p:stCondLst>
                                        </p:cTn>
                                        <p:tgtEl>
                                          <p:spTgt spid="19"/>
                                        </p:tgtEl>
                                        <p:attrNameLst>
                                          <p:attrName>style.visibility</p:attrName>
                                        </p:attrNameLst>
                                      </p:cBhvr>
                                      <p:to>
                                        <p:strVal val="visible"/>
                                      </p:to>
                                    </p:set>
                                  </p:childTnLst>
                                </p:cTn>
                              </p:par>
                              <p:par>
                                <p:cTn id="117" presetID="1" presetClass="exit" presetSubtype="0" fill="hold" grpId="2" nodeType="withEffect">
                                  <p:stCondLst>
                                    <p:cond delay="0"/>
                                  </p:stCondLst>
                                  <p:childTnLst>
                                    <p:set>
                                      <p:cBhvr>
                                        <p:cTn id="118" dur="1" fill="hold">
                                          <p:stCondLst>
                                            <p:cond delay="0"/>
                                          </p:stCondLst>
                                        </p:cTn>
                                        <p:tgtEl>
                                          <p:spTgt spid="70">
                                            <p:txEl>
                                              <p:charRg st="4294967295" end="4294967295"/>
                                            </p:txEl>
                                          </p:spTgt>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71">
                                            <p:txEl>
                                              <p:charRg st="4294967295" end="4294967295"/>
                                            </p:txEl>
                                          </p:spTgt>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68">
                                            <p:txEl>
                                              <p:charRg st="4294967295" end="4294967295"/>
                                            </p:txEl>
                                          </p:spTgt>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69">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5" restart="whenNotActive" fill="hold" evtFilter="cancelBubble" nodeType="interactiveSeq">
                <p:stCondLst>
                  <p:cond evt="onClick" delay="0">
                    <p:tgtEl>
                      <p:spTgt spid="27"/>
                    </p:tgtEl>
                  </p:cond>
                </p:stCondLst>
                <p:endSync evt="end" delay="0">
                  <p:rtn val="all"/>
                </p:endSync>
                <p:childTnLst>
                  <p:par>
                    <p:cTn id="126" fill="hold">
                      <p:stCondLst>
                        <p:cond delay="0"/>
                      </p:stCondLst>
                      <p:childTnLst>
                        <p:par>
                          <p:cTn id="127" fill="hold">
                            <p:stCondLst>
                              <p:cond delay="0"/>
                            </p:stCondLst>
                            <p:childTnLst>
                              <p:par>
                                <p:cTn id="128" presetID="1" presetClass="entr" presetSubtype="0" fill="hold" grpId="3" nodeType="clickEffect">
                                  <p:stCondLst>
                                    <p:cond delay="0"/>
                                  </p:stCondLst>
                                  <p:childTnLst>
                                    <p:set>
                                      <p:cBhvr>
                                        <p:cTn id="129" dur="1" fill="hold">
                                          <p:stCondLst>
                                            <p:cond delay="0"/>
                                          </p:stCondLst>
                                        </p:cTn>
                                        <p:tgtEl>
                                          <p:spTgt spid="17"/>
                                        </p:tgtEl>
                                        <p:attrNameLst>
                                          <p:attrName>style.visibility</p:attrName>
                                        </p:attrNameLst>
                                      </p:cBhvr>
                                      <p:to>
                                        <p:strVal val="visible"/>
                                      </p:to>
                                    </p:set>
                                  </p:childTnLst>
                                </p:cTn>
                              </p:par>
                              <p:par>
                                <p:cTn id="130" presetID="1" presetClass="entr" presetSubtype="0" fill="hold" grpId="3" nodeType="withEffect">
                                  <p:stCondLst>
                                    <p:cond delay="0"/>
                                  </p:stCondLst>
                                  <p:childTnLst>
                                    <p:set>
                                      <p:cBhvr>
                                        <p:cTn id="131" dur="1" fill="hold">
                                          <p:stCondLst>
                                            <p:cond delay="0"/>
                                          </p:stCondLst>
                                        </p:cTn>
                                        <p:tgtEl>
                                          <p:spTgt spid="16"/>
                                        </p:tgtEl>
                                        <p:attrNameLst>
                                          <p:attrName>style.visibility</p:attrName>
                                        </p:attrNameLst>
                                      </p:cBhvr>
                                      <p:to>
                                        <p:strVal val="visible"/>
                                      </p:to>
                                    </p:set>
                                  </p:childTnLst>
                                </p:cTn>
                              </p:par>
                              <p:par>
                                <p:cTn id="132" presetID="1" presetClass="entr" presetSubtype="0" fill="hold" grpId="3" nodeType="withEffect">
                                  <p:stCondLst>
                                    <p:cond delay="0"/>
                                  </p:stCondLst>
                                  <p:childTnLst>
                                    <p:set>
                                      <p:cBhvr>
                                        <p:cTn id="133" dur="1" fill="hold">
                                          <p:stCondLst>
                                            <p:cond delay="0"/>
                                          </p:stCondLst>
                                        </p:cTn>
                                        <p:tgtEl>
                                          <p:spTgt spid="18"/>
                                        </p:tgtEl>
                                        <p:attrNameLst>
                                          <p:attrName>style.visibility</p:attrName>
                                        </p:attrNameLst>
                                      </p:cBhvr>
                                      <p:to>
                                        <p:strVal val="visible"/>
                                      </p:to>
                                    </p:set>
                                  </p:childTnLst>
                                </p:cTn>
                              </p:par>
                              <p:par>
                                <p:cTn id="134" presetID="1" presetClass="entr" presetSubtype="0" fill="hold" grpId="3" nodeType="withEffect">
                                  <p:stCondLst>
                                    <p:cond delay="0"/>
                                  </p:stCondLst>
                                  <p:childTnLst>
                                    <p:set>
                                      <p:cBhvr>
                                        <p:cTn id="135" dur="1" fill="hold">
                                          <p:stCondLst>
                                            <p:cond delay="0"/>
                                          </p:stCondLst>
                                        </p:cTn>
                                        <p:tgtEl>
                                          <p:spTgt spid="19"/>
                                        </p:tgtEl>
                                        <p:attrNameLst>
                                          <p:attrName>style.visibility</p:attrName>
                                        </p:attrNameLst>
                                      </p:cBhvr>
                                      <p:to>
                                        <p:strVal val="visible"/>
                                      </p:to>
                                    </p:set>
                                  </p:childTnLst>
                                </p:cTn>
                              </p:par>
                              <p:par>
                                <p:cTn id="136" presetID="1" presetClass="exit" presetSubtype="0" fill="hold" grpId="3" nodeType="withEffect">
                                  <p:stCondLst>
                                    <p:cond delay="0"/>
                                  </p:stCondLst>
                                  <p:childTnLst>
                                    <p:set>
                                      <p:cBhvr>
                                        <p:cTn id="137" dur="1" fill="hold">
                                          <p:stCondLst>
                                            <p:cond delay="0"/>
                                          </p:stCondLst>
                                        </p:cTn>
                                        <p:tgtEl>
                                          <p:spTgt spid="70">
                                            <p:txEl>
                                              <p:charRg st="4294967295" end="4294967295"/>
                                            </p:txEl>
                                          </p:spTgt>
                                        </p:tgtEl>
                                        <p:attrNameLst>
                                          <p:attrName>style.visibility</p:attrName>
                                        </p:attrNameLst>
                                      </p:cBhvr>
                                      <p:to>
                                        <p:strVal val="hidden"/>
                                      </p:to>
                                    </p:set>
                                  </p:childTnLst>
                                </p:cTn>
                              </p:par>
                              <p:par>
                                <p:cTn id="138" presetID="1" presetClass="exit" presetSubtype="0" fill="hold" grpId="3" nodeType="withEffect">
                                  <p:stCondLst>
                                    <p:cond delay="0"/>
                                  </p:stCondLst>
                                  <p:childTnLst>
                                    <p:set>
                                      <p:cBhvr>
                                        <p:cTn id="139" dur="1" fill="hold">
                                          <p:stCondLst>
                                            <p:cond delay="0"/>
                                          </p:stCondLst>
                                        </p:cTn>
                                        <p:tgtEl>
                                          <p:spTgt spid="71">
                                            <p:txEl>
                                              <p:charRg st="4294967295" end="4294967295"/>
                                            </p:txEl>
                                          </p:spTgt>
                                        </p:tgtEl>
                                        <p:attrNameLst>
                                          <p:attrName>style.visibility</p:attrName>
                                        </p:attrNameLst>
                                      </p:cBhvr>
                                      <p:to>
                                        <p:strVal val="hidden"/>
                                      </p:to>
                                    </p:set>
                                  </p:childTnLst>
                                </p:cTn>
                              </p:par>
                              <p:par>
                                <p:cTn id="140" presetID="1" presetClass="exit" presetSubtype="0" fill="hold" grpId="3" nodeType="withEffect">
                                  <p:stCondLst>
                                    <p:cond delay="0"/>
                                  </p:stCondLst>
                                  <p:childTnLst>
                                    <p:set>
                                      <p:cBhvr>
                                        <p:cTn id="141" dur="1" fill="hold">
                                          <p:stCondLst>
                                            <p:cond delay="0"/>
                                          </p:stCondLst>
                                        </p:cTn>
                                        <p:tgtEl>
                                          <p:spTgt spid="68">
                                            <p:txEl>
                                              <p:charRg st="4294967295" end="4294967295"/>
                                            </p:txEl>
                                          </p:spTgt>
                                        </p:tgtEl>
                                        <p:attrNameLst>
                                          <p:attrName>style.visibility</p:attrName>
                                        </p:attrNameLst>
                                      </p:cBhvr>
                                      <p:to>
                                        <p:strVal val="hidden"/>
                                      </p:to>
                                    </p:set>
                                  </p:childTnLst>
                                </p:cTn>
                              </p:par>
                              <p:par>
                                <p:cTn id="142" presetID="1" presetClass="exit" presetSubtype="0" fill="hold" grpId="3" nodeType="withEffect">
                                  <p:stCondLst>
                                    <p:cond delay="0"/>
                                  </p:stCondLst>
                                  <p:childTnLst>
                                    <p:set>
                                      <p:cBhvr>
                                        <p:cTn id="143" dur="1" fill="hold">
                                          <p:stCondLst>
                                            <p:cond delay="0"/>
                                          </p:stCondLst>
                                        </p:cTn>
                                        <p:tgtEl>
                                          <p:spTgt spid="69">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9" grpId="0"/>
      <p:bldP spid="19" grpId="1"/>
      <p:bldP spid="19" grpId="2"/>
      <p:bldP spid="19" grpId="3"/>
      <p:bldP spid="18" grpId="0"/>
      <p:bldP spid="18" grpId="1"/>
      <p:bldP spid="18" grpId="2"/>
      <p:bldP spid="18" grpId="3"/>
      <p:bldP spid="17" grpId="0"/>
      <p:bldP spid="17" grpId="1"/>
      <p:bldP spid="17" grpId="2"/>
      <p:bldP spid="17" grpId="3"/>
      <p:bldP spid="16" grpId="0"/>
      <p:bldP spid="16" grpId="1"/>
      <p:bldP spid="16" grpId="2"/>
      <p:bldP spid="16" grpId="3"/>
      <p:bldP spid="69" grpId="0" autoUpdateAnimBg="0"/>
      <p:bldP spid="69" grpId="1" autoUpdateAnimBg="0"/>
      <p:bldP spid="69" grpId="2" autoUpdateAnimBg="0"/>
      <p:bldP spid="69" grpId="3" autoUpdateAnimBg="0"/>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MOVE THIS OBJECT"/>
          <p:cNvSpPr txBox="1"/>
          <p:nvPr/>
        </p:nvSpPr>
        <p:spPr>
          <a:xfrm>
            <a:off x="0" y="54502"/>
            <a:ext cx="9144000" cy="584776"/>
          </a:xfrm>
          <a:prstGeom prst="rect">
            <a:avLst/>
          </a:prstGeom>
          <a:noFill/>
        </p:spPr>
        <p:txBody>
          <a:bodyPr wrap="square" rtlCol="0">
            <a:spAutoFit/>
          </a:bodyPr>
          <a:lstStyle/>
          <a:p>
            <a:pPr algn="ctr"/>
            <a:r>
              <a:rPr lang="en-NZ" sz="3200" spc="300" dirty="0">
                <a:solidFill>
                  <a:schemeClr val="tx1">
                    <a:lumMod val="85000"/>
                    <a:lumOff val="15000"/>
                  </a:schemeClr>
                </a:solidFill>
                <a:latin typeface="Helvetica Neue Light"/>
                <a:cs typeface="Helvetica Neue Light"/>
              </a:rPr>
              <a:t>What is the Feast of Pentecost about? </a:t>
            </a:r>
            <a:endParaRPr lang="en-GB" sz="3200" spc="300" dirty="0">
              <a:solidFill>
                <a:schemeClr val="tx1">
                  <a:lumMod val="85000"/>
                  <a:lumOff val="15000"/>
                </a:schemeClr>
              </a:solidFill>
              <a:latin typeface="Helvetica Neue Light"/>
              <a:cs typeface="Helvetica Neue Light"/>
            </a:endParaRPr>
          </a:p>
        </p:txBody>
      </p:sp>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S-04</a:t>
            </a:r>
            <a:endParaRPr lang="en-GB" sz="900" b="1" dirty="0">
              <a:solidFill>
                <a:srgbClr val="002060"/>
              </a:solidFill>
              <a:latin typeface="Arial" pitchFamily="34" charset="0"/>
              <a:cs typeface="Arial" pitchFamily="34" charset="0"/>
            </a:endParaRP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Video">
            <a:hlinkClick r:id="rId3"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Tool instructions"/>
          <p:cNvSpPr txBox="1"/>
          <p:nvPr/>
        </p:nvSpPr>
        <p:spPr>
          <a:xfrm>
            <a:off x="1268963" y="4845434"/>
            <a:ext cx="5809785" cy="230832"/>
          </a:xfrm>
          <a:prstGeom prst="rect">
            <a:avLst/>
          </a:prstGeom>
          <a:noFill/>
        </p:spPr>
        <p:txBody>
          <a:bodyPr wrap="square" rtlCol="0">
            <a:spAutoFit/>
          </a:bodyPr>
          <a:lstStyle/>
          <a:p>
            <a:pPr algn="ctr"/>
            <a:r>
              <a:rPr lang="en-GB" sz="900" spc="300" dirty="0" smtClean="0">
                <a:latin typeface="Helvetica Neue"/>
                <a:cs typeface="Helvetica Neue"/>
              </a:rPr>
              <a:t>Click the video button to play </a:t>
            </a:r>
            <a:r>
              <a:rPr lang="en-NZ" sz="900" spc="300" dirty="0">
                <a:latin typeface="Helvetica Neue"/>
                <a:cs typeface="Helvetica Neue"/>
              </a:rPr>
              <a:t>The </a:t>
            </a:r>
            <a:r>
              <a:rPr lang="en-NZ" sz="900" spc="300" dirty="0" smtClean="0">
                <a:latin typeface="Helvetica Neue"/>
                <a:cs typeface="Helvetica Neue"/>
              </a:rPr>
              <a:t>Bible continues - Pentecost</a:t>
            </a:r>
            <a:endParaRPr lang="en-NZ" sz="900" spc="300" dirty="0">
              <a:latin typeface="Helvetica Neue"/>
              <a:cs typeface="Helvetica Neue"/>
            </a:endParaRPr>
          </a:p>
        </p:txBody>
      </p:sp>
      <p:sp>
        <p:nvSpPr>
          <p:cNvPr id="2" name="Rectangle 1"/>
          <p:cNvSpPr/>
          <p:nvPr/>
        </p:nvSpPr>
        <p:spPr>
          <a:xfrm>
            <a:off x="2001137" y="760116"/>
            <a:ext cx="5090863" cy="2159830"/>
          </a:xfrm>
          <a:prstGeom prst="rect">
            <a:avLst/>
          </a:prstGeom>
          <a:blipFill rotWithShape="1">
            <a:blip r:embed="rId4"/>
            <a:stretch>
              <a:fillRect/>
            </a:stretch>
          </a:blip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p:cNvSpPr/>
          <p:nvPr/>
        </p:nvSpPr>
        <p:spPr>
          <a:xfrm>
            <a:off x="125462" y="3011315"/>
            <a:ext cx="8935108" cy="1477328"/>
          </a:xfrm>
          <a:prstGeom prst="rect">
            <a:avLst/>
          </a:prstGeom>
        </p:spPr>
        <p:txBody>
          <a:bodyPr wrap="square">
            <a:spAutoFit/>
          </a:bodyPr>
          <a:lstStyle/>
          <a:p>
            <a:pPr marL="285750" lvl="0" indent="-285750" algn="ctr">
              <a:buFont typeface="Wingdings" charset="2"/>
              <a:buChar char="v"/>
            </a:pPr>
            <a:r>
              <a:rPr lang="en-NZ" spc="300" dirty="0">
                <a:latin typeface="Aktiv Grotesk Light"/>
                <a:cs typeface="Aktiv Grotesk Light"/>
              </a:rPr>
              <a:t>Look at the </a:t>
            </a:r>
            <a:r>
              <a:rPr lang="en-NZ" b="1" spc="300" dirty="0">
                <a:latin typeface="Aktiv Grotesk Light"/>
                <a:cs typeface="Aktiv Grotesk Light"/>
              </a:rPr>
              <a:t>Pentecost </a:t>
            </a:r>
            <a:r>
              <a:rPr lang="en-NZ" spc="300" dirty="0">
                <a:latin typeface="Aktiv Grotesk Light"/>
                <a:cs typeface="Aktiv Grotesk Light"/>
              </a:rPr>
              <a:t>picture. </a:t>
            </a:r>
          </a:p>
          <a:p>
            <a:pPr marL="285750" lvl="0" indent="-285750" algn="ctr">
              <a:buFont typeface="Wingdings" charset="2"/>
              <a:buChar char="v"/>
            </a:pPr>
            <a:r>
              <a:rPr lang="en-NZ" spc="300" dirty="0">
                <a:latin typeface="Aktiv Grotesk Light"/>
                <a:cs typeface="Aktiv Grotesk Light"/>
              </a:rPr>
              <a:t>Make up a question you have about it starting with - My question about </a:t>
            </a:r>
            <a:r>
              <a:rPr lang="en-NZ" b="1" spc="300" dirty="0">
                <a:latin typeface="Aktiv Grotesk Light"/>
                <a:cs typeface="Aktiv Grotesk Light"/>
              </a:rPr>
              <a:t>Pentecost is…</a:t>
            </a:r>
            <a:endParaRPr lang="en-NZ" spc="300" dirty="0">
              <a:latin typeface="Aktiv Grotesk Light"/>
              <a:cs typeface="Aktiv Grotesk Light"/>
            </a:endParaRPr>
          </a:p>
          <a:p>
            <a:pPr marL="285750" lvl="0" indent="-285750" algn="ctr">
              <a:buFont typeface="Wingdings" charset="2"/>
              <a:buChar char="v"/>
            </a:pPr>
            <a:r>
              <a:rPr lang="en-NZ" spc="300" dirty="0">
                <a:latin typeface="Aktiv Grotesk Light"/>
                <a:cs typeface="Aktiv Grotesk Light"/>
              </a:rPr>
              <a:t>Children share their answers to the questions. </a:t>
            </a:r>
          </a:p>
          <a:p>
            <a:pPr marL="285750" lvl="0" indent="-285750" algn="ctr">
              <a:buFont typeface="Wingdings" charset="2"/>
              <a:buChar char="v"/>
            </a:pPr>
            <a:r>
              <a:rPr lang="en-NZ" spc="300" dirty="0">
                <a:latin typeface="Aktiv Grotesk Light"/>
                <a:cs typeface="Aktiv Grotesk Light"/>
              </a:rPr>
              <a:t>Children watch the clip and share their new learning.</a:t>
            </a:r>
          </a:p>
        </p:txBody>
      </p:sp>
    </p:spTree>
    <p:extLst>
      <p:ext uri="{BB962C8B-B14F-4D97-AF65-F5344CB8AC3E}">
        <p14:creationId xmlns:p14="http://schemas.microsoft.com/office/powerpoint/2010/main" val="3343865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MOVE THIS OBJECT"/>
          <p:cNvSpPr txBox="1"/>
          <p:nvPr/>
        </p:nvSpPr>
        <p:spPr>
          <a:xfrm>
            <a:off x="3557" y="60237"/>
            <a:ext cx="9144000" cy="584776"/>
          </a:xfrm>
          <a:prstGeom prst="rect">
            <a:avLst/>
          </a:prstGeom>
          <a:noFill/>
        </p:spPr>
        <p:txBody>
          <a:bodyPr wrap="square" rtlCol="0">
            <a:spAutoFit/>
          </a:bodyPr>
          <a:lstStyle/>
          <a:p>
            <a:pPr algn="ctr"/>
            <a:r>
              <a:rPr lang="en-NZ" sz="3200" spc="300" dirty="0">
                <a:solidFill>
                  <a:schemeClr val="tx1">
                    <a:lumMod val="85000"/>
                    <a:lumOff val="15000"/>
                  </a:schemeClr>
                </a:solidFill>
                <a:latin typeface="Helvetica Neue Light"/>
                <a:cs typeface="Helvetica Neue Light"/>
              </a:rPr>
              <a:t>What happened before </a:t>
            </a:r>
            <a:r>
              <a:rPr lang="en-NZ" sz="3200" spc="300" dirty="0" smtClean="0">
                <a:solidFill>
                  <a:schemeClr val="tx1">
                    <a:lumMod val="85000"/>
                    <a:lumOff val="15000"/>
                  </a:schemeClr>
                </a:solidFill>
                <a:latin typeface="Helvetica Neue Light"/>
                <a:cs typeface="Helvetica Neue Light"/>
              </a:rPr>
              <a:t>Pentecost? </a:t>
            </a:r>
            <a:endParaRPr lang="en-GB" sz="3200" spc="300" dirty="0">
              <a:solidFill>
                <a:schemeClr val="tx1">
                  <a:lumMod val="85000"/>
                  <a:lumOff val="15000"/>
                </a:schemeClr>
              </a:solidFill>
              <a:latin typeface="Helvetica Neue Light"/>
              <a:cs typeface="Helvetica Neue Light"/>
            </a:endParaRPr>
          </a:p>
        </p:txBody>
      </p:sp>
      <p:sp>
        <p:nvSpPr>
          <p:cNvPr id="3" name="Shape: Image"/>
          <p:cNvSpPr/>
          <p:nvPr/>
        </p:nvSpPr>
        <p:spPr>
          <a:xfrm>
            <a:off x="1675075" y="914298"/>
            <a:ext cx="5800964" cy="3765701"/>
          </a:xfrm>
          <a:prstGeom prst="rect">
            <a:avLst/>
          </a:prstGeom>
          <a:blipFill>
            <a:blip r:embed="rId3"/>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Shape: Post-it 3"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5422901" y="593667"/>
            <a:ext cx="3217100" cy="3041568"/>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Textbox: Line 3"/>
          <p:cNvSpPr txBox="1"/>
          <p:nvPr/>
        </p:nvSpPr>
        <p:spPr>
          <a:xfrm rot="21001295">
            <a:off x="5599351" y="1102353"/>
            <a:ext cx="2601109" cy="1938992"/>
          </a:xfrm>
          <a:prstGeom prst="rect">
            <a:avLst/>
          </a:prstGeom>
          <a:noFill/>
        </p:spPr>
        <p:txBody>
          <a:bodyPr wrap="square" rtlCol="0">
            <a:spAutoFit/>
          </a:bodyPr>
          <a:lstStyle/>
          <a:p>
            <a:pPr algn="ctr"/>
            <a:r>
              <a:rPr lang="en-NZ" sz="1500" spc="300" dirty="0">
                <a:latin typeface="Aktiv Grotesk Light"/>
                <a:cs typeface="Aktiv Grotesk Light"/>
              </a:rPr>
              <a:t>The rulers put Jesus to death and his followers were very frightened and sad. Jesus was buried in a tomb and after 3 days he rose from the dead. </a:t>
            </a:r>
            <a:endParaRPr lang="en-GB" sz="1500" spc="300" dirty="0">
              <a:latin typeface="Aktiv Grotesk Light"/>
              <a:ea typeface="Segoe UI" pitchFamily="34" charset="0"/>
              <a:cs typeface="Aktiv Grotesk Light"/>
            </a:endParaRPr>
          </a:p>
        </p:txBody>
      </p:sp>
      <p:pic>
        <p:nvPicPr>
          <p:cNvPr id="21" name="Shape: Post-it 2"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3130839" y="2130167"/>
            <a:ext cx="2980100" cy="2853764"/>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box: Line 2"/>
          <p:cNvSpPr txBox="1"/>
          <p:nvPr/>
        </p:nvSpPr>
        <p:spPr>
          <a:xfrm rot="21079580">
            <a:off x="3326435" y="2631324"/>
            <a:ext cx="2415978" cy="1938992"/>
          </a:xfrm>
          <a:prstGeom prst="rect">
            <a:avLst/>
          </a:prstGeom>
          <a:noFill/>
        </p:spPr>
        <p:txBody>
          <a:bodyPr wrap="square" rtlCol="0">
            <a:spAutoFit/>
          </a:bodyPr>
          <a:lstStyle/>
          <a:p>
            <a:pPr algn="ctr"/>
            <a:r>
              <a:rPr lang="en-NZ" sz="1500" spc="300" dirty="0">
                <a:latin typeface="Aktiv Grotesk Light"/>
                <a:cs typeface="Aktiv Grotesk Light"/>
              </a:rPr>
              <a:t>The people loved Jesus but the way he lived and what he taught the people made him unpopular with the rulers of his country.</a:t>
            </a:r>
          </a:p>
        </p:txBody>
      </p:sp>
      <p:pic>
        <p:nvPicPr>
          <p:cNvPr id="8196" name="Shape: Post-it 1"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22096" y="713620"/>
            <a:ext cx="3176159" cy="317044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Line 1"/>
          <p:cNvSpPr txBox="1"/>
          <p:nvPr/>
        </p:nvSpPr>
        <p:spPr>
          <a:xfrm rot="21053858">
            <a:off x="212913" y="1244883"/>
            <a:ext cx="2550432" cy="2169825"/>
          </a:xfrm>
          <a:prstGeom prst="rect">
            <a:avLst/>
          </a:prstGeom>
          <a:noFill/>
        </p:spPr>
        <p:txBody>
          <a:bodyPr wrap="square" rtlCol="0">
            <a:spAutoFit/>
          </a:bodyPr>
          <a:lstStyle/>
          <a:p>
            <a:pPr algn="ctr"/>
            <a:r>
              <a:rPr lang="en-NZ" sz="1500" spc="300" dirty="0">
                <a:latin typeface="Aktiv Grotesk Light"/>
                <a:cs typeface="Aktiv Grotesk Light"/>
              </a:rPr>
              <a:t>Jesus lived in Nazareth and worked with his friends the apostles teaching the people about God his Father and how much he loved them.</a:t>
            </a:r>
          </a:p>
        </p:txBody>
      </p:sp>
      <p:pic>
        <p:nvPicPr>
          <p:cNvPr id="13" name="Shape: Pin 3"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928370"/>
            <a:ext cx="542441" cy="70686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Shape: Pin 2"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233426"/>
            <a:ext cx="542441" cy="706864"/>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538483"/>
            <a:ext cx="542441" cy="706864"/>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S-5A</a:t>
            </a:r>
            <a:endParaRPr lang="en-GB" sz="900" b="1" dirty="0">
              <a:solidFill>
                <a:srgbClr val="002060"/>
              </a:solidFill>
              <a:latin typeface="Arial" pitchFamily="34" charset="0"/>
              <a:cs typeface="Arial" pitchFamily="34" charset="0"/>
            </a:endParaRP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Tool instructions"/>
          <p:cNvSpPr txBox="1"/>
          <p:nvPr/>
        </p:nvSpPr>
        <p:spPr>
          <a:xfrm>
            <a:off x="2248298" y="4878651"/>
            <a:ext cx="4647426"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Arial" pitchFamily="34" charset="0"/>
              </a:rPr>
              <a:t>Click the pins on the right to reveal post-it notes</a:t>
            </a:r>
            <a:endParaRPr lang="en-GB" sz="900" spc="300" dirty="0">
              <a:latin typeface="Helvetica Neue Light"/>
              <a:ea typeface="Segoe UI" pitchFamily="34" charset="0"/>
              <a:cs typeface="Arial" pitchFamily="34" charset="0"/>
            </a:endParaRPr>
          </a:p>
        </p:txBody>
      </p:sp>
    </p:spTree>
    <p:extLst>
      <p:ext uri="{BB962C8B-B14F-4D97-AF65-F5344CB8AC3E}">
        <p14:creationId xmlns:p14="http://schemas.microsoft.com/office/powerpoint/2010/main" val="41890285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900" decel="100000" fill="hold"/>
                                        <p:tgtEl>
                                          <p:spTgt spid="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32"/>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19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8196"/>
                                        </p:tgtEl>
                                        <p:attrNameLst>
                                          <p:attrName>style.visibility</p:attrName>
                                        </p:attrNameLst>
                                      </p:cBhvr>
                                      <p:to>
                                        <p:strVal val="hidden"/>
                                      </p:to>
                                    </p:set>
                                  </p:childTnLst>
                                </p:cTn>
                              </p:par>
                              <p:par>
                                <p:cTn id="64" presetID="1" presetClass="exit" presetSubtype="0" fill="hold" grpId="2" nodeType="withEffect">
                                  <p:stCondLst>
                                    <p:cond delay="0"/>
                                  </p:stCondLst>
                                  <p:childTnLst>
                                    <p:set>
                                      <p:cBhvr>
                                        <p:cTn id="65" dur="1" fill="hold">
                                          <p:stCondLst>
                                            <p:cond delay="0"/>
                                          </p:stCondLst>
                                        </p:cTn>
                                        <p:tgtEl>
                                          <p:spTgt spid="6"/>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1"/>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26"/>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2"/>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19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819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6"/>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1"/>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2"/>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7" grpId="0"/>
      <p:bldP spid="27" grpId="1"/>
      <p:bldP spid="27" grpId="2"/>
      <p:bldP spid="26" grpId="0"/>
      <p:bldP spid="26" grpId="1"/>
      <p:bldP spid="26" grpId="2"/>
      <p:bldP spid="6" grpId="0"/>
      <p:bldP spid="6" grpId="1"/>
      <p:bldP spid="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Shape: Image"/>
          <p:cNvSpPr/>
          <p:nvPr/>
        </p:nvSpPr>
        <p:spPr>
          <a:xfrm>
            <a:off x="1675075" y="914298"/>
            <a:ext cx="5800964" cy="3765701"/>
          </a:xfrm>
          <a:prstGeom prst="rect">
            <a:avLst/>
          </a:prstGeom>
          <a:blipFill>
            <a:blip r:embed="rId3"/>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MOVE THIS OBJECT"/>
          <p:cNvSpPr txBox="1"/>
          <p:nvPr/>
        </p:nvSpPr>
        <p:spPr>
          <a:xfrm>
            <a:off x="3557" y="60237"/>
            <a:ext cx="9144000" cy="584776"/>
          </a:xfrm>
          <a:prstGeom prst="rect">
            <a:avLst/>
          </a:prstGeom>
          <a:noFill/>
        </p:spPr>
        <p:txBody>
          <a:bodyPr wrap="square" rtlCol="0">
            <a:spAutoFit/>
          </a:bodyPr>
          <a:lstStyle/>
          <a:p>
            <a:pPr algn="ctr"/>
            <a:r>
              <a:rPr lang="en-NZ" sz="3200" spc="300" dirty="0">
                <a:solidFill>
                  <a:schemeClr val="tx1">
                    <a:lumMod val="85000"/>
                    <a:lumOff val="15000"/>
                  </a:schemeClr>
                </a:solidFill>
                <a:latin typeface="Helvetica Neue Light"/>
                <a:cs typeface="Helvetica Neue Light"/>
              </a:rPr>
              <a:t>What happened before </a:t>
            </a:r>
            <a:r>
              <a:rPr lang="en-NZ" sz="3200" spc="300" dirty="0" smtClean="0">
                <a:solidFill>
                  <a:schemeClr val="tx1">
                    <a:lumMod val="85000"/>
                    <a:lumOff val="15000"/>
                  </a:schemeClr>
                </a:solidFill>
                <a:latin typeface="Helvetica Neue Light"/>
                <a:cs typeface="Helvetica Neue Light"/>
              </a:rPr>
              <a:t>Pentecost? </a:t>
            </a:r>
            <a:endParaRPr lang="en-GB" sz="3200" spc="300" dirty="0">
              <a:solidFill>
                <a:schemeClr val="tx1">
                  <a:lumMod val="85000"/>
                  <a:lumOff val="15000"/>
                </a:schemeClr>
              </a:solidFill>
              <a:latin typeface="Helvetica Neue Light"/>
              <a:cs typeface="Helvetica Neue Light"/>
            </a:endParaRPr>
          </a:p>
        </p:txBody>
      </p:sp>
      <p:pic>
        <p:nvPicPr>
          <p:cNvPr id="21" name="Shape: Post-it 2"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4940556" y="896028"/>
            <a:ext cx="3895673" cy="3887844"/>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box: Line 2"/>
          <p:cNvSpPr txBox="1"/>
          <p:nvPr/>
        </p:nvSpPr>
        <p:spPr>
          <a:xfrm rot="20948926">
            <a:off x="5376749" y="1396671"/>
            <a:ext cx="2959901" cy="2862322"/>
          </a:xfrm>
          <a:prstGeom prst="rect">
            <a:avLst/>
          </a:prstGeom>
          <a:noFill/>
        </p:spPr>
        <p:txBody>
          <a:bodyPr wrap="square" rtlCol="0">
            <a:spAutoFit/>
          </a:bodyPr>
          <a:lstStyle/>
          <a:p>
            <a:pPr algn="ctr"/>
            <a:r>
              <a:rPr lang="en-NZ" sz="1500" spc="300" dirty="0">
                <a:latin typeface="Aktiv Grotesk Light"/>
                <a:cs typeface="Aktiv Grotesk Light"/>
              </a:rPr>
              <a:t>About 10 days later the apostles were gathered together and they heard a sound like a mighty wind and saw what looked like small tongues of fire above their heads and they were filled with the Holy Spirit. The day this happened we call </a:t>
            </a:r>
            <a:r>
              <a:rPr lang="en-NZ" sz="1500" b="1" spc="300" dirty="0">
                <a:latin typeface="Aktiv Grotesk Light"/>
                <a:cs typeface="Aktiv Grotesk Light"/>
              </a:rPr>
              <a:t>Pentecost.</a:t>
            </a:r>
            <a:endParaRPr lang="en-NZ" sz="1500" spc="300" dirty="0">
              <a:latin typeface="Aktiv Grotesk Light"/>
              <a:cs typeface="Aktiv Grotesk Light"/>
            </a:endParaRPr>
          </a:p>
        </p:txBody>
      </p:sp>
      <p:pic>
        <p:nvPicPr>
          <p:cNvPr id="8196" name="Shape: Post-it 1"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377963" y="1072539"/>
            <a:ext cx="3675896" cy="393008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Line 1"/>
          <p:cNvSpPr txBox="1"/>
          <p:nvPr/>
        </p:nvSpPr>
        <p:spPr>
          <a:xfrm rot="20948926">
            <a:off x="637974" y="1691295"/>
            <a:ext cx="2826645" cy="2631490"/>
          </a:xfrm>
          <a:prstGeom prst="rect">
            <a:avLst/>
          </a:prstGeom>
          <a:noFill/>
        </p:spPr>
        <p:txBody>
          <a:bodyPr wrap="square" rtlCol="0">
            <a:spAutoFit/>
          </a:bodyPr>
          <a:lstStyle/>
          <a:p>
            <a:pPr algn="ctr"/>
            <a:r>
              <a:rPr lang="en-NZ" sz="1500" spc="300" dirty="0">
                <a:latin typeface="Aktiv Grotesk Light"/>
                <a:cs typeface="Aktiv Grotesk Light"/>
              </a:rPr>
              <a:t>Jesus’ followers were delighted that he had come back to them but he told them he was going to return to God his Father in heaven soon. Jesus promised his followers he would send his Spirit to be with them always.</a:t>
            </a:r>
          </a:p>
        </p:txBody>
      </p:sp>
      <p:pic>
        <p:nvPicPr>
          <p:cNvPr id="12" name="Shape: Pin 2"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569490"/>
            <a:ext cx="542441" cy="706864"/>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74547"/>
            <a:ext cx="542441" cy="706864"/>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S-5B</a:t>
            </a:r>
            <a:endParaRPr lang="en-GB" sz="900" b="1" dirty="0">
              <a:solidFill>
                <a:srgbClr val="002060"/>
              </a:solidFill>
              <a:latin typeface="Arial" pitchFamily="34" charset="0"/>
              <a:cs typeface="Arial" pitchFamily="34" charset="0"/>
            </a:endParaRP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Tool instructions"/>
          <p:cNvSpPr txBox="1"/>
          <p:nvPr/>
        </p:nvSpPr>
        <p:spPr>
          <a:xfrm>
            <a:off x="2248298" y="4867312"/>
            <a:ext cx="4647426"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Arial" pitchFamily="34" charset="0"/>
              </a:rPr>
              <a:t>Click the pins on the right to reveal post-it notes</a:t>
            </a:r>
            <a:endParaRPr lang="en-GB" sz="900" spc="300" dirty="0">
              <a:latin typeface="Helvetica Neue Light"/>
              <a:ea typeface="Segoe UI" pitchFamily="34" charset="0"/>
              <a:cs typeface="Arial" pitchFamily="34" charset="0"/>
            </a:endParaRPr>
          </a:p>
        </p:txBody>
      </p:sp>
    </p:spTree>
    <p:extLst>
      <p:ext uri="{BB962C8B-B14F-4D97-AF65-F5344CB8AC3E}">
        <p14:creationId xmlns:p14="http://schemas.microsoft.com/office/powerpoint/2010/main" val="8037140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32"/>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9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8196"/>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1" restart="whenNotActive" fill="hold" evtFilter="cancelBubble" nodeType="interactiveSeq">
                <p:stCondLst>
                  <p:cond evt="onClick" delay="0">
                    <p:tgtEl>
                      <p:spTgt spid="33"/>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19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819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1"/>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6" grpId="0"/>
      <p:bldP spid="26" grpId="1"/>
      <p:bldP spid="26" grpId="2"/>
      <p:bldP spid="6" grpId="0"/>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Main Text"/>
          <p:cNvSpPr/>
          <p:nvPr/>
        </p:nvSpPr>
        <p:spPr>
          <a:xfrm>
            <a:off x="4543536" y="2002470"/>
            <a:ext cx="4428000" cy="1200329"/>
          </a:xfrm>
          <a:prstGeom prst="rect">
            <a:avLst/>
          </a:prstGeom>
        </p:spPr>
        <p:txBody>
          <a:bodyPr wrap="square">
            <a:spAutoFit/>
          </a:bodyPr>
          <a:lstStyle/>
          <a:p>
            <a:pPr algn="ctr"/>
            <a:r>
              <a:rPr lang="en-NZ" spc="300" dirty="0">
                <a:latin typeface="Aktiv Grotesk Light"/>
              </a:rPr>
              <a:t>When the Holy Spirit came to the apostles they understood what Jesus wanted them to do and then the Church was born.</a:t>
            </a:r>
          </a:p>
        </p:txBody>
      </p:sp>
      <p:graphicFrame>
        <p:nvGraphicFramePr>
          <p:cNvPr id="38" name="Table 37"/>
          <p:cNvGraphicFramePr>
            <a:graphicFrameLocks noGrp="1"/>
          </p:cNvGraphicFramePr>
          <p:nvPr>
            <p:extLst>
              <p:ext uri="{D42A27DB-BD31-4B8C-83A1-F6EECF244321}">
                <p14:modId xmlns:p14="http://schemas.microsoft.com/office/powerpoint/2010/main" val="626282485"/>
              </p:ext>
            </p:extLst>
          </p:nvPr>
        </p:nvGraphicFramePr>
        <p:xfrm>
          <a:off x="297715" y="1143560"/>
          <a:ext cx="4181520" cy="3615910"/>
        </p:xfrm>
        <a:graphic>
          <a:graphicData uri="http://schemas.openxmlformats.org/drawingml/2006/table">
            <a:tbl>
              <a:tblPr firstRow="1" bandRow="1">
                <a:tableStyleId>{5940675A-B579-460E-94D1-54222C63F5DA}</a:tableStyleId>
              </a:tblPr>
              <a:tblGrid>
                <a:gridCol w="418152">
                  <a:extLst>
                    <a:ext uri="{9D8B030D-6E8A-4147-A177-3AD203B41FA5}">
                      <a16:colId xmlns:a16="http://schemas.microsoft.com/office/drawing/2014/main" val="20000"/>
                    </a:ext>
                  </a:extLst>
                </a:gridCol>
                <a:gridCol w="418152">
                  <a:extLst>
                    <a:ext uri="{9D8B030D-6E8A-4147-A177-3AD203B41FA5}">
                      <a16:colId xmlns:a16="http://schemas.microsoft.com/office/drawing/2014/main" val="20001"/>
                    </a:ext>
                  </a:extLst>
                </a:gridCol>
                <a:gridCol w="418152">
                  <a:extLst>
                    <a:ext uri="{9D8B030D-6E8A-4147-A177-3AD203B41FA5}">
                      <a16:colId xmlns:a16="http://schemas.microsoft.com/office/drawing/2014/main" val="20002"/>
                    </a:ext>
                  </a:extLst>
                </a:gridCol>
                <a:gridCol w="418152">
                  <a:extLst>
                    <a:ext uri="{9D8B030D-6E8A-4147-A177-3AD203B41FA5}">
                      <a16:colId xmlns:a16="http://schemas.microsoft.com/office/drawing/2014/main" val="20003"/>
                    </a:ext>
                  </a:extLst>
                </a:gridCol>
                <a:gridCol w="418152">
                  <a:extLst>
                    <a:ext uri="{9D8B030D-6E8A-4147-A177-3AD203B41FA5}">
                      <a16:colId xmlns:a16="http://schemas.microsoft.com/office/drawing/2014/main" val="20004"/>
                    </a:ext>
                  </a:extLst>
                </a:gridCol>
                <a:gridCol w="418152">
                  <a:extLst>
                    <a:ext uri="{9D8B030D-6E8A-4147-A177-3AD203B41FA5}">
                      <a16:colId xmlns:a16="http://schemas.microsoft.com/office/drawing/2014/main" val="20005"/>
                    </a:ext>
                  </a:extLst>
                </a:gridCol>
                <a:gridCol w="418152">
                  <a:extLst>
                    <a:ext uri="{9D8B030D-6E8A-4147-A177-3AD203B41FA5}">
                      <a16:colId xmlns:a16="http://schemas.microsoft.com/office/drawing/2014/main" val="20006"/>
                    </a:ext>
                  </a:extLst>
                </a:gridCol>
                <a:gridCol w="418152">
                  <a:extLst>
                    <a:ext uri="{9D8B030D-6E8A-4147-A177-3AD203B41FA5}">
                      <a16:colId xmlns:a16="http://schemas.microsoft.com/office/drawing/2014/main" val="20007"/>
                    </a:ext>
                  </a:extLst>
                </a:gridCol>
                <a:gridCol w="418152">
                  <a:extLst>
                    <a:ext uri="{9D8B030D-6E8A-4147-A177-3AD203B41FA5}">
                      <a16:colId xmlns:a16="http://schemas.microsoft.com/office/drawing/2014/main" val="20008"/>
                    </a:ext>
                  </a:extLst>
                </a:gridCol>
                <a:gridCol w="418152">
                  <a:extLst>
                    <a:ext uri="{9D8B030D-6E8A-4147-A177-3AD203B41FA5}">
                      <a16:colId xmlns:a16="http://schemas.microsoft.com/office/drawing/2014/main" val="20009"/>
                    </a:ext>
                  </a:extLst>
                </a:gridCol>
              </a:tblGrid>
              <a:tr h="361591">
                <a:tc>
                  <a:txBody>
                    <a:bodyPr/>
                    <a:lstStyle/>
                    <a:p>
                      <a:pPr algn="ctr"/>
                      <a:r>
                        <a:rPr lang="en-US" sz="1600" spc="300" dirty="0" smtClean="0">
                          <a:latin typeface="Aktiv Grotesk Light"/>
                          <a:cs typeface="Aktiv Grotesk Light"/>
                        </a:rPr>
                        <a:t>U</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L</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Y</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W</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J</a:t>
                      </a:r>
                      <a:endParaRPr lang="en-US" sz="1600" spc="300" dirty="0">
                        <a:latin typeface="Aktiv Grotesk Light"/>
                        <a:cs typeface="Aktiv Grotesk Light"/>
                      </a:endParaRPr>
                    </a:p>
                  </a:txBody>
                  <a:tcPr marL="89159" marR="89159" marT="44580" marB="44580"/>
                </a:tc>
                <a:extLst>
                  <a:ext uri="{0D108BD9-81ED-4DB2-BD59-A6C34878D82A}">
                    <a16:rowId xmlns:a16="http://schemas.microsoft.com/office/drawing/2014/main" val="10000"/>
                  </a:ext>
                </a:extLst>
              </a:tr>
              <a:tr h="361591">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W</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extLst>
                  <a:ext uri="{0D108BD9-81ED-4DB2-BD59-A6C34878D82A}">
                    <a16:rowId xmlns:a16="http://schemas.microsoft.com/office/drawing/2014/main" val="10001"/>
                  </a:ext>
                </a:extLst>
              </a:tr>
              <a:tr h="361591">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C</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P</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C</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marL="89159" marR="89159" marT="44580" marB="44580"/>
                </a:tc>
                <a:extLst>
                  <a:ext uri="{0D108BD9-81ED-4DB2-BD59-A6C34878D82A}">
                    <a16:rowId xmlns:a16="http://schemas.microsoft.com/office/drawing/2014/main" val="10002"/>
                  </a:ext>
                </a:extLst>
              </a:tr>
              <a:tr h="361591">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U</a:t>
                      </a:r>
                      <a:endParaRPr lang="en-US" sz="1600" spc="300" dirty="0">
                        <a:latin typeface="Aktiv Grotesk Light"/>
                        <a:cs typeface="Aktiv Grotesk Light"/>
                      </a:endParaRPr>
                    </a:p>
                  </a:txBody>
                  <a:tcPr marL="89159" marR="89159" marT="44580" marB="44580"/>
                </a:tc>
                <a:extLst>
                  <a:ext uri="{0D108BD9-81ED-4DB2-BD59-A6C34878D82A}">
                    <a16:rowId xmlns:a16="http://schemas.microsoft.com/office/drawing/2014/main" val="10003"/>
                  </a:ext>
                </a:extLst>
              </a:tr>
              <a:tr h="361591">
                <a:tc>
                  <a:txBody>
                    <a:bodyPr/>
                    <a:lstStyle/>
                    <a:p>
                      <a:pPr algn="ctr"/>
                      <a:r>
                        <a:rPr lang="en-US" sz="1600" spc="300" dirty="0" smtClean="0">
                          <a:latin typeface="Aktiv Grotesk Light"/>
                          <a:cs typeface="Aktiv Grotesk Light"/>
                        </a:rPr>
                        <a:t>R</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U</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Y</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marL="89159" marR="89159" marT="44580" marB="44580"/>
                </a:tc>
                <a:extLst>
                  <a:ext uri="{0D108BD9-81ED-4DB2-BD59-A6C34878D82A}">
                    <a16:rowId xmlns:a16="http://schemas.microsoft.com/office/drawing/2014/main" val="10004"/>
                  </a:ext>
                </a:extLst>
              </a:tr>
              <a:tr h="361591">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P</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I</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R</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I</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C</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M</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extLst>
                  <a:ext uri="{0D108BD9-81ED-4DB2-BD59-A6C34878D82A}">
                    <a16:rowId xmlns:a16="http://schemas.microsoft.com/office/drawing/2014/main" val="10005"/>
                  </a:ext>
                </a:extLst>
              </a:tr>
              <a:tr h="361591">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B</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C</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L</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W</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extLst>
                  <a:ext uri="{0D108BD9-81ED-4DB2-BD59-A6C34878D82A}">
                    <a16:rowId xmlns:a16="http://schemas.microsoft.com/office/drawing/2014/main" val="10006"/>
                  </a:ext>
                </a:extLst>
              </a:tr>
              <a:tr h="361591">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G</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I</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F</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extLst>
                  <a:ext uri="{0D108BD9-81ED-4DB2-BD59-A6C34878D82A}">
                    <a16:rowId xmlns:a16="http://schemas.microsoft.com/office/drawing/2014/main" val="10007"/>
                  </a:ext>
                </a:extLst>
              </a:tr>
              <a:tr h="361591">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B</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R</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S</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H</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extLst>
                  <a:ext uri="{0D108BD9-81ED-4DB2-BD59-A6C34878D82A}">
                    <a16:rowId xmlns:a16="http://schemas.microsoft.com/office/drawing/2014/main" val="10008"/>
                  </a:ext>
                </a:extLst>
              </a:tr>
              <a:tr h="361591">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W</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A</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N</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E</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D</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T</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O</a:t>
                      </a:r>
                      <a:endParaRPr lang="en-US" sz="1600" spc="300" dirty="0">
                        <a:latin typeface="Aktiv Grotesk Light"/>
                        <a:cs typeface="Aktiv Grotesk Light"/>
                      </a:endParaRPr>
                    </a:p>
                  </a:txBody>
                  <a:tcPr marL="89159" marR="89159" marT="44580" marB="44580"/>
                </a:tc>
                <a:tc>
                  <a:txBody>
                    <a:bodyPr/>
                    <a:lstStyle/>
                    <a:p>
                      <a:pPr algn="ctr"/>
                      <a:r>
                        <a:rPr lang="en-US" sz="1600" spc="300" dirty="0" smtClean="0">
                          <a:latin typeface="Aktiv Grotesk Light"/>
                          <a:cs typeface="Aktiv Grotesk Light"/>
                        </a:rPr>
                        <a:t>M</a:t>
                      </a:r>
                      <a:endParaRPr lang="en-US" sz="1600" spc="300" dirty="0">
                        <a:latin typeface="Aktiv Grotesk Light"/>
                        <a:cs typeface="Aktiv Grotesk Light"/>
                      </a:endParaRPr>
                    </a:p>
                  </a:txBody>
                  <a:tcPr marL="89159" marR="89159" marT="44580" marB="44580"/>
                </a:tc>
                <a:extLst>
                  <a:ext uri="{0D108BD9-81ED-4DB2-BD59-A6C34878D82A}">
                    <a16:rowId xmlns:a16="http://schemas.microsoft.com/office/drawing/2014/main" val="10009"/>
                  </a:ext>
                </a:extLst>
              </a:tr>
            </a:tbl>
          </a:graphicData>
        </a:graphic>
      </p:graphicFrame>
      <p:sp>
        <p:nvSpPr>
          <p:cNvPr id="52" name="REMOVE THIS OBJECT"/>
          <p:cNvSpPr txBox="1"/>
          <p:nvPr/>
        </p:nvSpPr>
        <p:spPr>
          <a:xfrm>
            <a:off x="3557" y="3375"/>
            <a:ext cx="9144000" cy="1077218"/>
          </a:xfrm>
          <a:prstGeom prst="rect">
            <a:avLst/>
          </a:prstGeom>
          <a:noFill/>
        </p:spPr>
        <p:txBody>
          <a:bodyPr wrap="square" rtlCol="0">
            <a:spAutoFit/>
          </a:bodyPr>
          <a:lstStyle/>
          <a:p>
            <a:pPr algn="ctr"/>
            <a:r>
              <a:rPr lang="en-NZ" sz="3200" spc="300" dirty="0">
                <a:solidFill>
                  <a:schemeClr val="tx1">
                    <a:lumMod val="85000"/>
                    <a:lumOff val="15000"/>
                  </a:schemeClr>
                </a:solidFill>
                <a:latin typeface="Helvetica Neue Light"/>
                <a:cs typeface="Helvetica Neue Light"/>
              </a:rPr>
              <a:t>On Pentecost Sunday Christians </a:t>
            </a:r>
            <a:r>
              <a:rPr lang="en-NZ" sz="3200" spc="300" dirty="0" smtClean="0">
                <a:solidFill>
                  <a:schemeClr val="tx1">
                    <a:lumMod val="85000"/>
                    <a:lumOff val="15000"/>
                  </a:schemeClr>
                </a:solidFill>
                <a:latin typeface="Helvetica Neue Light"/>
                <a:cs typeface="Helvetica Neue Light"/>
              </a:rPr>
              <a:t>celebrate the </a:t>
            </a:r>
            <a:r>
              <a:rPr lang="en-NZ" sz="3200" spc="300" dirty="0">
                <a:solidFill>
                  <a:schemeClr val="tx1">
                    <a:lumMod val="85000"/>
                    <a:lumOff val="15000"/>
                  </a:schemeClr>
                </a:solidFill>
                <a:latin typeface="Helvetica Neue Light"/>
                <a:cs typeface="Helvetica Neue Light"/>
              </a:rPr>
              <a:t>Birth of the Church </a:t>
            </a:r>
            <a:endParaRPr lang="en-GB" sz="3200" spc="300" dirty="0">
              <a:solidFill>
                <a:schemeClr val="tx1">
                  <a:lumMod val="85000"/>
                  <a:lumOff val="15000"/>
                </a:schemeClr>
              </a:solidFill>
              <a:latin typeface="Helvetica Neue Light"/>
              <a:cs typeface="Helvetica Neue Light"/>
            </a:endParaRPr>
          </a:p>
        </p:txBody>
      </p:sp>
      <p:sp>
        <p:nvSpPr>
          <p:cNvPr id="74" name="Trigger: Born"/>
          <p:cNvSpPr/>
          <p:nvPr/>
        </p:nvSpPr>
        <p:spPr>
          <a:xfrm>
            <a:off x="8195820" y="2869159"/>
            <a:ext cx="624179" cy="333648"/>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rigger: Was"/>
          <p:cNvSpPr/>
          <p:nvPr/>
        </p:nvSpPr>
        <p:spPr>
          <a:xfrm>
            <a:off x="7539845" y="2875783"/>
            <a:ext cx="488204" cy="333648"/>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rigger: Church"/>
          <p:cNvSpPr/>
          <p:nvPr/>
        </p:nvSpPr>
        <p:spPr>
          <a:xfrm>
            <a:off x="6473056" y="2842651"/>
            <a:ext cx="890685" cy="333648"/>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rigger: The"/>
          <p:cNvSpPr/>
          <p:nvPr/>
        </p:nvSpPr>
        <p:spPr>
          <a:xfrm>
            <a:off x="5923096" y="2862527"/>
            <a:ext cx="400361" cy="333648"/>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rigger: Then"/>
          <p:cNvSpPr/>
          <p:nvPr/>
        </p:nvSpPr>
        <p:spPr>
          <a:xfrm>
            <a:off x="5240616" y="2855899"/>
            <a:ext cx="530842" cy="333648"/>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rigger: And"/>
          <p:cNvSpPr/>
          <p:nvPr/>
        </p:nvSpPr>
        <p:spPr>
          <a:xfrm>
            <a:off x="4637648" y="2902279"/>
            <a:ext cx="457505" cy="300520"/>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rigger: Do"/>
          <p:cNvSpPr/>
          <p:nvPr/>
        </p:nvSpPr>
        <p:spPr>
          <a:xfrm>
            <a:off x="8490166" y="2600119"/>
            <a:ext cx="312762" cy="269028"/>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rigger: To"/>
          <p:cNvSpPr/>
          <p:nvPr/>
        </p:nvSpPr>
        <p:spPr>
          <a:xfrm>
            <a:off x="8099230" y="2606743"/>
            <a:ext cx="312762" cy="269028"/>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rigger: Them"/>
          <p:cNvSpPr/>
          <p:nvPr/>
        </p:nvSpPr>
        <p:spPr>
          <a:xfrm>
            <a:off x="7363741" y="2600115"/>
            <a:ext cx="625525" cy="269028"/>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rigger: Wanted"/>
          <p:cNvSpPr/>
          <p:nvPr/>
        </p:nvSpPr>
        <p:spPr>
          <a:xfrm>
            <a:off x="6323457" y="2606739"/>
            <a:ext cx="882277" cy="269028"/>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rigger: Jesus"/>
          <p:cNvSpPr/>
          <p:nvPr/>
        </p:nvSpPr>
        <p:spPr>
          <a:xfrm>
            <a:off x="5415693" y="2613363"/>
            <a:ext cx="813177" cy="262404"/>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rigger: What"/>
          <p:cNvSpPr/>
          <p:nvPr/>
        </p:nvSpPr>
        <p:spPr>
          <a:xfrm>
            <a:off x="4653702" y="2606735"/>
            <a:ext cx="652836" cy="262404"/>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rigger: Understood"/>
          <p:cNvSpPr/>
          <p:nvPr/>
        </p:nvSpPr>
        <p:spPr>
          <a:xfrm>
            <a:off x="7262283" y="2340229"/>
            <a:ext cx="1453967" cy="262404"/>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rigger: They"/>
          <p:cNvSpPr/>
          <p:nvPr/>
        </p:nvSpPr>
        <p:spPr>
          <a:xfrm>
            <a:off x="6540048" y="2346853"/>
            <a:ext cx="594000" cy="216024"/>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rigger: Apostles"/>
          <p:cNvSpPr/>
          <p:nvPr/>
        </p:nvSpPr>
        <p:spPr>
          <a:xfrm>
            <a:off x="5319789" y="2359906"/>
            <a:ext cx="1071632" cy="242727"/>
          </a:xfrm>
          <a:prstGeom prst="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rigger: The"/>
          <p:cNvSpPr/>
          <p:nvPr/>
        </p:nvSpPr>
        <p:spPr>
          <a:xfrm>
            <a:off x="4783606" y="2363702"/>
            <a:ext cx="338052" cy="238931"/>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rigger: To"/>
          <p:cNvSpPr/>
          <p:nvPr/>
        </p:nvSpPr>
        <p:spPr>
          <a:xfrm>
            <a:off x="8500508" y="2081054"/>
            <a:ext cx="215743" cy="2160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rigger: Came"/>
          <p:cNvSpPr/>
          <p:nvPr/>
        </p:nvSpPr>
        <p:spPr>
          <a:xfrm>
            <a:off x="7706008" y="2080740"/>
            <a:ext cx="610408" cy="2242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rigger: Spirit"/>
          <p:cNvSpPr/>
          <p:nvPr/>
        </p:nvSpPr>
        <p:spPr>
          <a:xfrm>
            <a:off x="6828722" y="2066728"/>
            <a:ext cx="754025" cy="238297"/>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rigger: Holy"/>
          <p:cNvSpPr/>
          <p:nvPr/>
        </p:nvSpPr>
        <p:spPr>
          <a:xfrm>
            <a:off x="6065063" y="2089002"/>
            <a:ext cx="652717" cy="213343"/>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rigger: The"/>
          <p:cNvSpPr/>
          <p:nvPr/>
        </p:nvSpPr>
        <p:spPr>
          <a:xfrm>
            <a:off x="5552934" y="2089002"/>
            <a:ext cx="437049" cy="216024"/>
          </a:xfrm>
          <a:prstGeom prst="rect">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rigger: When"/>
          <p:cNvSpPr/>
          <p:nvPr/>
        </p:nvSpPr>
        <p:spPr>
          <a:xfrm>
            <a:off x="4690657" y="2086321"/>
            <a:ext cx="808995" cy="21602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hape: Born"/>
          <p:cNvSpPr/>
          <p:nvPr/>
        </p:nvSpPr>
        <p:spPr>
          <a:xfrm>
            <a:off x="758865" y="4043018"/>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Shape: Was"/>
          <p:cNvSpPr/>
          <p:nvPr/>
        </p:nvSpPr>
        <p:spPr>
          <a:xfrm>
            <a:off x="2839977" y="3314546"/>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Shape: Church"/>
          <p:cNvSpPr/>
          <p:nvPr/>
        </p:nvSpPr>
        <p:spPr>
          <a:xfrm>
            <a:off x="1573644" y="1858228"/>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hape: The"/>
          <p:cNvSpPr/>
          <p:nvPr/>
        </p:nvSpPr>
        <p:spPr>
          <a:xfrm>
            <a:off x="2832706" y="2606675"/>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hape: Then"/>
          <p:cNvSpPr/>
          <p:nvPr/>
        </p:nvSpPr>
        <p:spPr>
          <a:xfrm>
            <a:off x="1169896" y="1514911"/>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hape: And"/>
          <p:cNvSpPr/>
          <p:nvPr/>
        </p:nvSpPr>
        <p:spPr>
          <a:xfrm>
            <a:off x="2846296" y="2236702"/>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hape: Do"/>
          <p:cNvSpPr/>
          <p:nvPr/>
        </p:nvSpPr>
        <p:spPr>
          <a:xfrm>
            <a:off x="2016096" y="3308019"/>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hape: To"/>
          <p:cNvSpPr/>
          <p:nvPr/>
        </p:nvSpPr>
        <p:spPr>
          <a:xfrm>
            <a:off x="3255347" y="4387992"/>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hape: Them"/>
          <p:cNvSpPr/>
          <p:nvPr/>
        </p:nvSpPr>
        <p:spPr>
          <a:xfrm>
            <a:off x="4101008" y="3310999"/>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hape: Wanted"/>
          <p:cNvSpPr/>
          <p:nvPr/>
        </p:nvSpPr>
        <p:spPr>
          <a:xfrm>
            <a:off x="753639" y="4384842"/>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hape: Jesus"/>
          <p:cNvSpPr/>
          <p:nvPr/>
        </p:nvSpPr>
        <p:spPr>
          <a:xfrm>
            <a:off x="4101009" y="1134680"/>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hape: What"/>
          <p:cNvSpPr/>
          <p:nvPr/>
        </p:nvSpPr>
        <p:spPr>
          <a:xfrm>
            <a:off x="2424609" y="1134680"/>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hape: Understood"/>
          <p:cNvSpPr/>
          <p:nvPr/>
        </p:nvSpPr>
        <p:spPr>
          <a:xfrm>
            <a:off x="337471" y="1170617"/>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hape: They"/>
          <p:cNvSpPr/>
          <p:nvPr/>
        </p:nvSpPr>
        <p:spPr>
          <a:xfrm>
            <a:off x="1976340" y="1528163"/>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hape: Apostles"/>
          <p:cNvSpPr/>
          <p:nvPr/>
        </p:nvSpPr>
        <p:spPr>
          <a:xfrm>
            <a:off x="2424609" y="1528163"/>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hape: The"/>
          <p:cNvSpPr/>
          <p:nvPr/>
        </p:nvSpPr>
        <p:spPr>
          <a:xfrm>
            <a:off x="2839978" y="4039868"/>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hape: To"/>
          <p:cNvSpPr/>
          <p:nvPr/>
        </p:nvSpPr>
        <p:spPr>
          <a:xfrm>
            <a:off x="3272816" y="1886389"/>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hape: Came"/>
          <p:cNvSpPr/>
          <p:nvPr/>
        </p:nvSpPr>
        <p:spPr>
          <a:xfrm>
            <a:off x="2826726" y="2963045"/>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hape: Spirit"/>
          <p:cNvSpPr/>
          <p:nvPr/>
        </p:nvSpPr>
        <p:spPr>
          <a:xfrm>
            <a:off x="337471" y="2969572"/>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hape: Holy"/>
          <p:cNvSpPr/>
          <p:nvPr/>
        </p:nvSpPr>
        <p:spPr>
          <a:xfrm>
            <a:off x="758528" y="1160105"/>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hape: The"/>
          <p:cNvSpPr/>
          <p:nvPr/>
        </p:nvSpPr>
        <p:spPr>
          <a:xfrm>
            <a:off x="2826726" y="1523483"/>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hape: When"/>
          <p:cNvSpPr/>
          <p:nvPr/>
        </p:nvSpPr>
        <p:spPr>
          <a:xfrm>
            <a:off x="758865" y="1518331"/>
            <a:ext cx="335857" cy="344974"/>
          </a:xfrm>
          <a:prstGeom prst="star4">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S-06</a:t>
            </a:r>
            <a:endParaRPr lang="en-GB" sz="900" b="1" dirty="0">
              <a:solidFill>
                <a:srgbClr val="002060"/>
              </a:solidFill>
              <a:latin typeface="Arial" pitchFamily="34" charset="0"/>
              <a:cs typeface="Arial" pitchFamily="34" charset="0"/>
            </a:endParaRPr>
          </a:p>
        </p:txBody>
      </p:sp>
      <p:sp>
        <p:nvSpPr>
          <p:cNvPr id="4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Tool instructions"/>
          <p:cNvSpPr txBox="1"/>
          <p:nvPr/>
        </p:nvSpPr>
        <p:spPr>
          <a:xfrm>
            <a:off x="469281" y="4882616"/>
            <a:ext cx="6295314"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Arial" pitchFamily="34" charset="0"/>
              </a:rPr>
              <a:t>Click the words from the list  to reveal the position in the Word Find</a:t>
            </a:r>
            <a:endParaRPr lang="en-GB" sz="900" spc="300" dirty="0">
              <a:latin typeface="Helvetica Neue Light"/>
              <a:ea typeface="Segoe UI" pitchFamily="34" charset="0"/>
              <a:cs typeface="Arial" pitchFamily="34" charset="0"/>
            </a:endParaRPr>
          </a:p>
        </p:txBody>
      </p:sp>
      <p:sp>
        <p:nvSpPr>
          <p:cNvPr id="4" name="Picture"/>
          <p:cNvSpPr/>
          <p:nvPr/>
        </p:nvSpPr>
        <p:spPr>
          <a:xfrm>
            <a:off x="4632287" y="3358278"/>
            <a:ext cx="1414149" cy="102971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3" name="Find each Word Find"/>
          <p:cNvSpPr/>
          <p:nvPr/>
        </p:nvSpPr>
        <p:spPr>
          <a:xfrm>
            <a:off x="4543536" y="1211345"/>
            <a:ext cx="4428000" cy="646331"/>
          </a:xfrm>
          <a:prstGeom prst="rect">
            <a:avLst/>
          </a:prstGeom>
        </p:spPr>
        <p:txBody>
          <a:bodyPr wrap="square">
            <a:spAutoFit/>
          </a:bodyPr>
          <a:lstStyle/>
          <a:p>
            <a:pPr algn="ctr"/>
            <a:r>
              <a:rPr lang="en-NZ" spc="300" dirty="0" smtClean="0">
                <a:latin typeface="Aktiv Grotesk Light"/>
              </a:rPr>
              <a:t>Find each word below in the Word Find.</a:t>
            </a:r>
            <a:endParaRPr lang="en-NZ" spc="300" dirty="0">
              <a:latin typeface="Aktiv Grotesk Light"/>
            </a:endParaRPr>
          </a:p>
        </p:txBody>
      </p:sp>
      <p:cxnSp>
        <p:nvCxnSpPr>
          <p:cNvPr id="7" name="Dotted Line"/>
          <p:cNvCxnSpPr/>
          <p:nvPr/>
        </p:nvCxnSpPr>
        <p:spPr>
          <a:xfrm>
            <a:off x="4737340" y="1909028"/>
            <a:ext cx="4249960" cy="0"/>
          </a:xfrm>
          <a:prstGeom prst="line">
            <a:avLst/>
          </a:prstGeom>
          <a:ln>
            <a:solidFill>
              <a:schemeClr val="tx2">
                <a:lumMod val="75000"/>
              </a:schemeClr>
            </a:solidFill>
            <a:prstDash val="sysDash"/>
          </a:ln>
          <a:effectLst/>
        </p:spPr>
        <p:style>
          <a:lnRef idx="2">
            <a:schemeClr val="dk1"/>
          </a:lnRef>
          <a:fillRef idx="0">
            <a:schemeClr val="dk1"/>
          </a:fillRef>
          <a:effectRef idx="1">
            <a:schemeClr val="dk1"/>
          </a:effectRef>
          <a:fontRef idx="minor">
            <a:schemeClr val="tx1"/>
          </a:fontRef>
        </p:style>
      </p:cxnSp>
      <p:sp>
        <p:nvSpPr>
          <p:cNvPr id="78" name="Picture"/>
          <p:cNvSpPr/>
          <p:nvPr/>
        </p:nvSpPr>
        <p:spPr>
          <a:xfrm>
            <a:off x="6092311" y="3358278"/>
            <a:ext cx="1414149" cy="102971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79" name="Picture"/>
          <p:cNvSpPr/>
          <p:nvPr/>
        </p:nvSpPr>
        <p:spPr>
          <a:xfrm>
            <a:off x="7553183" y="3355128"/>
            <a:ext cx="1414149" cy="102971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Tree>
    <p:extLst>
      <p:ext uri="{BB962C8B-B14F-4D97-AF65-F5344CB8AC3E}">
        <p14:creationId xmlns:p14="http://schemas.microsoft.com/office/powerpoint/2010/main" val="2526317072"/>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31" presetClass="entr" presetSubtype="0" repeatCount="300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p:stCondLst>
                              <p:cond delay="3000"/>
                            </p:stCondLst>
                            <p:childTnLst>
                              <p:par>
                                <p:cTn id="12" presetID="10" presetClass="exit" presetSubtype="0" fill="hold" grpId="1" nodeType="afterEffect">
                                  <p:stCondLst>
                                    <p:cond delay="0"/>
                                  </p:stCondLst>
                                  <p:childTnLst>
                                    <p:animEffect transition="out" filter="fade">
                                      <p:cBhvr>
                                        <p:cTn id="13" dur="1000"/>
                                        <p:tgtEl>
                                          <p:spTgt spid="30"/>
                                        </p:tgtEl>
                                      </p:cBhvr>
                                    </p:animEffect>
                                    <p:set>
                                      <p:cBhvr>
                                        <p:cTn id="14"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5" restart="whenNotActive" fill="hold" evtFilter="cancelBubble" nodeType="interactiveSeq">
                <p:stCondLst>
                  <p:cond evt="onClick" delay="0">
                    <p:tgtEl>
                      <p:spTgt spid="56"/>
                    </p:tgtEl>
                  </p:cond>
                </p:stCondLst>
                <p:endSync evt="end" delay="0">
                  <p:rtn val="all"/>
                </p:endSync>
                <p:childTnLst>
                  <p:par>
                    <p:cTn id="16" fill="hold">
                      <p:stCondLst>
                        <p:cond delay="0"/>
                      </p:stCondLst>
                      <p:childTnLst>
                        <p:par>
                          <p:cTn id="17" fill="hold">
                            <p:stCondLst>
                              <p:cond delay="0"/>
                            </p:stCondLst>
                            <p:childTnLst>
                              <p:par>
                                <p:cTn id="18" presetID="31" presetClass="entr" presetSubtype="0" repeatCount="3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fltVal val="0"/>
                                          </p:val>
                                        </p:tav>
                                        <p:tav tm="100000">
                                          <p:val>
                                            <p:strVal val="#ppt_w"/>
                                          </p:val>
                                        </p:tav>
                                      </p:tavLst>
                                    </p:anim>
                                    <p:anim calcmode="lin" valueType="num">
                                      <p:cBhvr>
                                        <p:cTn id="21" dur="1000" fill="hold"/>
                                        <p:tgtEl>
                                          <p:spTgt spid="27"/>
                                        </p:tgtEl>
                                        <p:attrNameLst>
                                          <p:attrName>ppt_h</p:attrName>
                                        </p:attrNameLst>
                                      </p:cBhvr>
                                      <p:tavLst>
                                        <p:tav tm="0">
                                          <p:val>
                                            <p:fltVal val="0"/>
                                          </p:val>
                                        </p:tav>
                                        <p:tav tm="100000">
                                          <p:val>
                                            <p:strVal val="#ppt_h"/>
                                          </p:val>
                                        </p:tav>
                                      </p:tavLst>
                                    </p:anim>
                                    <p:anim calcmode="lin" valueType="num">
                                      <p:cBhvr>
                                        <p:cTn id="22" dur="1000" fill="hold"/>
                                        <p:tgtEl>
                                          <p:spTgt spid="27"/>
                                        </p:tgtEl>
                                        <p:attrNameLst>
                                          <p:attrName>style.rotation</p:attrName>
                                        </p:attrNameLst>
                                      </p:cBhvr>
                                      <p:tavLst>
                                        <p:tav tm="0">
                                          <p:val>
                                            <p:fltVal val="90"/>
                                          </p:val>
                                        </p:tav>
                                        <p:tav tm="100000">
                                          <p:val>
                                            <p:fltVal val="0"/>
                                          </p:val>
                                        </p:tav>
                                      </p:tavLst>
                                    </p:anim>
                                    <p:animEffect transition="in" filter="fade">
                                      <p:cBhvr>
                                        <p:cTn id="23" dur="1000"/>
                                        <p:tgtEl>
                                          <p:spTgt spid="27"/>
                                        </p:tgtEl>
                                      </p:cBhvr>
                                    </p:animEffect>
                                  </p:childTnLst>
                                </p:cTn>
                              </p:par>
                            </p:childTnLst>
                          </p:cTn>
                        </p:par>
                        <p:par>
                          <p:cTn id="24" fill="hold">
                            <p:stCondLst>
                              <p:cond delay="3000"/>
                            </p:stCondLst>
                            <p:childTnLst>
                              <p:par>
                                <p:cTn id="25" presetID="10" presetClass="exit" presetSubtype="0" fill="hold" grpId="1" nodeType="afterEffect">
                                  <p:stCondLst>
                                    <p:cond delay="0"/>
                                  </p:stCondLst>
                                  <p:childTnLst>
                                    <p:animEffect transition="out" filter="fade">
                                      <p:cBhvr>
                                        <p:cTn id="26" dur="1000"/>
                                        <p:tgtEl>
                                          <p:spTgt spid="27"/>
                                        </p:tgtEl>
                                      </p:cBhvr>
                                    </p:animEffect>
                                    <p:set>
                                      <p:cBhvr>
                                        <p:cTn id="27"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8" restart="whenNotActive" fill="hold" evtFilter="cancelBubble" nodeType="interactiveSeq">
                <p:stCondLst>
                  <p:cond evt="onClick" delay="0">
                    <p:tgtEl>
                      <p:spTgt spid="59"/>
                    </p:tgtEl>
                  </p:cond>
                </p:stCondLst>
                <p:endSync evt="end" delay="0">
                  <p:rtn val="all"/>
                </p:endSync>
                <p:childTnLst>
                  <p:par>
                    <p:cTn id="29" fill="hold">
                      <p:stCondLst>
                        <p:cond delay="0"/>
                      </p:stCondLst>
                      <p:childTnLst>
                        <p:par>
                          <p:cTn id="30" fill="hold">
                            <p:stCondLst>
                              <p:cond delay="0"/>
                            </p:stCondLst>
                            <p:childTnLst>
                              <p:par>
                                <p:cTn id="31" presetID="31" presetClass="entr" presetSubtype="0" repeatCount="300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fltVal val="0"/>
                                          </p:val>
                                        </p:tav>
                                        <p:tav tm="100000">
                                          <p:val>
                                            <p:strVal val="#ppt_w"/>
                                          </p:val>
                                        </p:tav>
                                      </p:tavLst>
                                    </p:anim>
                                    <p:anim calcmode="lin" valueType="num">
                                      <p:cBhvr>
                                        <p:cTn id="34" dur="1000" fill="hold"/>
                                        <p:tgtEl>
                                          <p:spTgt spid="28"/>
                                        </p:tgtEl>
                                        <p:attrNameLst>
                                          <p:attrName>ppt_h</p:attrName>
                                        </p:attrNameLst>
                                      </p:cBhvr>
                                      <p:tavLst>
                                        <p:tav tm="0">
                                          <p:val>
                                            <p:fltVal val="0"/>
                                          </p:val>
                                        </p:tav>
                                        <p:tav tm="100000">
                                          <p:val>
                                            <p:strVal val="#ppt_h"/>
                                          </p:val>
                                        </p:tav>
                                      </p:tavLst>
                                    </p:anim>
                                    <p:anim calcmode="lin" valueType="num">
                                      <p:cBhvr>
                                        <p:cTn id="35" dur="1000" fill="hold"/>
                                        <p:tgtEl>
                                          <p:spTgt spid="28"/>
                                        </p:tgtEl>
                                        <p:attrNameLst>
                                          <p:attrName>style.rotation</p:attrName>
                                        </p:attrNameLst>
                                      </p:cBhvr>
                                      <p:tavLst>
                                        <p:tav tm="0">
                                          <p:val>
                                            <p:fltVal val="90"/>
                                          </p:val>
                                        </p:tav>
                                        <p:tav tm="100000">
                                          <p:val>
                                            <p:fltVal val="0"/>
                                          </p:val>
                                        </p:tav>
                                      </p:tavLst>
                                    </p:anim>
                                    <p:animEffect transition="in" filter="fade">
                                      <p:cBhvr>
                                        <p:cTn id="36" dur="1000"/>
                                        <p:tgtEl>
                                          <p:spTgt spid="28"/>
                                        </p:tgtEl>
                                      </p:cBhvr>
                                    </p:animEffect>
                                  </p:childTnLst>
                                </p:cTn>
                              </p:par>
                            </p:childTnLst>
                          </p:cTn>
                        </p:par>
                        <p:par>
                          <p:cTn id="37" fill="hold">
                            <p:stCondLst>
                              <p:cond delay="3000"/>
                            </p:stCondLst>
                            <p:childTnLst>
                              <p:par>
                                <p:cTn id="38" presetID="10" presetClass="exit" presetSubtype="0" fill="hold" grpId="1" nodeType="afterEffect">
                                  <p:stCondLst>
                                    <p:cond delay="0"/>
                                  </p:stCondLst>
                                  <p:childTnLst>
                                    <p:animEffect transition="out" filter="fade">
                                      <p:cBhvr>
                                        <p:cTn id="39" dur="1000"/>
                                        <p:tgtEl>
                                          <p:spTgt spid="28"/>
                                        </p:tgtEl>
                                      </p:cBhvr>
                                    </p:animEffect>
                                    <p:set>
                                      <p:cBhvr>
                                        <p:cTn id="40"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41" restart="whenNotActive" fill="hold" evtFilter="cancelBubble" nodeType="interactiveSeq">
                <p:stCondLst>
                  <p:cond evt="onClick" delay="0">
                    <p:tgtEl>
                      <p:spTgt spid="58"/>
                    </p:tgtEl>
                  </p:cond>
                </p:stCondLst>
                <p:endSync evt="end" delay="0">
                  <p:rtn val="all"/>
                </p:endSync>
                <p:childTnLst>
                  <p:par>
                    <p:cTn id="42" fill="hold">
                      <p:stCondLst>
                        <p:cond delay="0"/>
                      </p:stCondLst>
                      <p:childTnLst>
                        <p:par>
                          <p:cTn id="43" fill="hold">
                            <p:stCondLst>
                              <p:cond delay="0"/>
                            </p:stCondLst>
                            <p:childTnLst>
                              <p:par>
                                <p:cTn id="44" presetID="31" presetClass="entr" presetSubtype="0" repeatCount="300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1000" fill="hold"/>
                                        <p:tgtEl>
                                          <p:spTgt spid="29"/>
                                        </p:tgtEl>
                                        <p:attrNameLst>
                                          <p:attrName>ppt_w</p:attrName>
                                        </p:attrNameLst>
                                      </p:cBhvr>
                                      <p:tavLst>
                                        <p:tav tm="0">
                                          <p:val>
                                            <p:fltVal val="0"/>
                                          </p:val>
                                        </p:tav>
                                        <p:tav tm="100000">
                                          <p:val>
                                            <p:strVal val="#ppt_w"/>
                                          </p:val>
                                        </p:tav>
                                      </p:tavLst>
                                    </p:anim>
                                    <p:anim calcmode="lin" valueType="num">
                                      <p:cBhvr>
                                        <p:cTn id="47" dur="1000" fill="hold"/>
                                        <p:tgtEl>
                                          <p:spTgt spid="29"/>
                                        </p:tgtEl>
                                        <p:attrNameLst>
                                          <p:attrName>ppt_h</p:attrName>
                                        </p:attrNameLst>
                                      </p:cBhvr>
                                      <p:tavLst>
                                        <p:tav tm="0">
                                          <p:val>
                                            <p:fltVal val="0"/>
                                          </p:val>
                                        </p:tav>
                                        <p:tav tm="100000">
                                          <p:val>
                                            <p:strVal val="#ppt_h"/>
                                          </p:val>
                                        </p:tav>
                                      </p:tavLst>
                                    </p:anim>
                                    <p:anim calcmode="lin" valueType="num">
                                      <p:cBhvr>
                                        <p:cTn id="48" dur="1000" fill="hold"/>
                                        <p:tgtEl>
                                          <p:spTgt spid="29"/>
                                        </p:tgtEl>
                                        <p:attrNameLst>
                                          <p:attrName>style.rotation</p:attrName>
                                        </p:attrNameLst>
                                      </p:cBhvr>
                                      <p:tavLst>
                                        <p:tav tm="0">
                                          <p:val>
                                            <p:fltVal val="90"/>
                                          </p:val>
                                        </p:tav>
                                        <p:tav tm="100000">
                                          <p:val>
                                            <p:fltVal val="0"/>
                                          </p:val>
                                        </p:tav>
                                      </p:tavLst>
                                    </p:anim>
                                    <p:animEffect transition="in" filter="fade">
                                      <p:cBhvr>
                                        <p:cTn id="49" dur="1000"/>
                                        <p:tgtEl>
                                          <p:spTgt spid="29"/>
                                        </p:tgtEl>
                                      </p:cBhvr>
                                    </p:animEffect>
                                  </p:childTnLst>
                                </p:cTn>
                              </p:par>
                            </p:childTnLst>
                          </p:cTn>
                        </p:par>
                        <p:par>
                          <p:cTn id="50" fill="hold">
                            <p:stCondLst>
                              <p:cond delay="3000"/>
                            </p:stCondLst>
                            <p:childTnLst>
                              <p:par>
                                <p:cTn id="51" presetID="10" presetClass="exit" presetSubtype="0" fill="hold" grpId="1" nodeType="afterEffect">
                                  <p:stCondLst>
                                    <p:cond delay="0"/>
                                  </p:stCondLst>
                                  <p:childTnLst>
                                    <p:animEffect transition="out" filter="fade">
                                      <p:cBhvr>
                                        <p:cTn id="52" dur="1000"/>
                                        <p:tgtEl>
                                          <p:spTgt spid="29"/>
                                        </p:tgtEl>
                                      </p:cBhvr>
                                    </p:animEffect>
                                    <p:set>
                                      <p:cBhvr>
                                        <p:cTn id="53"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4" restart="whenNotActive" fill="hold" evtFilter="cancelBubble" nodeType="interactiveSeq">
                <p:stCondLst>
                  <p:cond evt="onClick" delay="0">
                    <p:tgtEl>
                      <p:spTgt spid="3"/>
                    </p:tgtEl>
                  </p:cond>
                </p:stCondLst>
                <p:endSync evt="end" delay="0">
                  <p:rtn val="all"/>
                </p:endSync>
                <p:childTnLst>
                  <p:par>
                    <p:cTn id="55" fill="hold">
                      <p:stCondLst>
                        <p:cond delay="0"/>
                      </p:stCondLst>
                      <p:childTnLst>
                        <p:par>
                          <p:cTn id="56" fill="hold">
                            <p:stCondLst>
                              <p:cond delay="0"/>
                            </p:stCondLst>
                            <p:childTnLst>
                              <p:par>
                                <p:cTn id="57" presetID="31" presetClass="entr" presetSubtype="0" repeatCount="300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1000" fill="hold"/>
                                        <p:tgtEl>
                                          <p:spTgt spid="5"/>
                                        </p:tgtEl>
                                        <p:attrNameLst>
                                          <p:attrName>ppt_w</p:attrName>
                                        </p:attrNameLst>
                                      </p:cBhvr>
                                      <p:tavLst>
                                        <p:tav tm="0">
                                          <p:val>
                                            <p:fltVal val="0"/>
                                          </p:val>
                                        </p:tav>
                                        <p:tav tm="100000">
                                          <p:val>
                                            <p:strVal val="#ppt_w"/>
                                          </p:val>
                                        </p:tav>
                                      </p:tavLst>
                                    </p:anim>
                                    <p:anim calcmode="lin" valueType="num">
                                      <p:cBhvr>
                                        <p:cTn id="60" dur="1000" fill="hold"/>
                                        <p:tgtEl>
                                          <p:spTgt spid="5"/>
                                        </p:tgtEl>
                                        <p:attrNameLst>
                                          <p:attrName>ppt_h</p:attrName>
                                        </p:attrNameLst>
                                      </p:cBhvr>
                                      <p:tavLst>
                                        <p:tav tm="0">
                                          <p:val>
                                            <p:fltVal val="0"/>
                                          </p:val>
                                        </p:tav>
                                        <p:tav tm="100000">
                                          <p:val>
                                            <p:strVal val="#ppt_h"/>
                                          </p:val>
                                        </p:tav>
                                      </p:tavLst>
                                    </p:anim>
                                    <p:anim calcmode="lin" valueType="num">
                                      <p:cBhvr>
                                        <p:cTn id="61" dur="1000" fill="hold"/>
                                        <p:tgtEl>
                                          <p:spTgt spid="5"/>
                                        </p:tgtEl>
                                        <p:attrNameLst>
                                          <p:attrName>style.rotation</p:attrName>
                                        </p:attrNameLst>
                                      </p:cBhvr>
                                      <p:tavLst>
                                        <p:tav tm="0">
                                          <p:val>
                                            <p:fltVal val="90"/>
                                          </p:val>
                                        </p:tav>
                                        <p:tav tm="100000">
                                          <p:val>
                                            <p:fltVal val="0"/>
                                          </p:val>
                                        </p:tav>
                                      </p:tavLst>
                                    </p:anim>
                                    <p:animEffect transition="in" filter="fade">
                                      <p:cBhvr>
                                        <p:cTn id="62" dur="1000"/>
                                        <p:tgtEl>
                                          <p:spTgt spid="5"/>
                                        </p:tgtEl>
                                      </p:cBhvr>
                                    </p:animEffect>
                                  </p:childTnLst>
                                </p:cTn>
                              </p:par>
                            </p:childTnLst>
                          </p:cTn>
                        </p:par>
                        <p:par>
                          <p:cTn id="63" fill="hold">
                            <p:stCondLst>
                              <p:cond delay="3000"/>
                            </p:stCondLst>
                            <p:childTnLst>
                              <p:par>
                                <p:cTn id="64" presetID="10" presetClass="exit" presetSubtype="0" fill="hold" grpId="1" nodeType="afterEffect">
                                  <p:stCondLst>
                                    <p:cond delay="0"/>
                                  </p:stCondLst>
                                  <p:childTnLst>
                                    <p:animEffect transition="out" filter="fade">
                                      <p:cBhvr>
                                        <p:cTn id="65" dur="1000"/>
                                        <p:tgtEl>
                                          <p:spTgt spid="5"/>
                                        </p:tgtEl>
                                      </p:cBhvr>
                                    </p:animEffect>
                                    <p:set>
                                      <p:cBhvr>
                                        <p:cTn id="66"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7" restart="whenNotActive" fill="hold" evtFilter="cancelBubble" nodeType="interactiveSeq">
                <p:stCondLst>
                  <p:cond evt="onClick" delay="0">
                    <p:tgtEl>
                      <p:spTgt spid="61"/>
                    </p:tgtEl>
                  </p:cond>
                </p:stCondLst>
                <p:endSync evt="end" delay="0">
                  <p:rtn val="all"/>
                </p:endSync>
                <p:childTnLst>
                  <p:par>
                    <p:cTn id="68" fill="hold">
                      <p:stCondLst>
                        <p:cond delay="0"/>
                      </p:stCondLst>
                      <p:childTnLst>
                        <p:par>
                          <p:cTn id="69" fill="hold">
                            <p:stCondLst>
                              <p:cond delay="0"/>
                            </p:stCondLst>
                            <p:childTnLst>
                              <p:par>
                                <p:cTn id="70" presetID="31" presetClass="entr" presetSubtype="0" repeatCount="300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1000" fill="hold"/>
                                        <p:tgtEl>
                                          <p:spTgt spid="31"/>
                                        </p:tgtEl>
                                        <p:attrNameLst>
                                          <p:attrName>ppt_w</p:attrName>
                                        </p:attrNameLst>
                                      </p:cBhvr>
                                      <p:tavLst>
                                        <p:tav tm="0">
                                          <p:val>
                                            <p:fltVal val="0"/>
                                          </p:val>
                                        </p:tav>
                                        <p:tav tm="100000">
                                          <p:val>
                                            <p:strVal val="#ppt_w"/>
                                          </p:val>
                                        </p:tav>
                                      </p:tavLst>
                                    </p:anim>
                                    <p:anim calcmode="lin" valueType="num">
                                      <p:cBhvr>
                                        <p:cTn id="73" dur="1000" fill="hold"/>
                                        <p:tgtEl>
                                          <p:spTgt spid="31"/>
                                        </p:tgtEl>
                                        <p:attrNameLst>
                                          <p:attrName>ppt_h</p:attrName>
                                        </p:attrNameLst>
                                      </p:cBhvr>
                                      <p:tavLst>
                                        <p:tav tm="0">
                                          <p:val>
                                            <p:fltVal val="0"/>
                                          </p:val>
                                        </p:tav>
                                        <p:tav tm="100000">
                                          <p:val>
                                            <p:strVal val="#ppt_h"/>
                                          </p:val>
                                        </p:tav>
                                      </p:tavLst>
                                    </p:anim>
                                    <p:anim calcmode="lin" valueType="num">
                                      <p:cBhvr>
                                        <p:cTn id="74" dur="1000" fill="hold"/>
                                        <p:tgtEl>
                                          <p:spTgt spid="31"/>
                                        </p:tgtEl>
                                        <p:attrNameLst>
                                          <p:attrName>style.rotation</p:attrName>
                                        </p:attrNameLst>
                                      </p:cBhvr>
                                      <p:tavLst>
                                        <p:tav tm="0">
                                          <p:val>
                                            <p:fltVal val="90"/>
                                          </p:val>
                                        </p:tav>
                                        <p:tav tm="100000">
                                          <p:val>
                                            <p:fltVal val="0"/>
                                          </p:val>
                                        </p:tav>
                                      </p:tavLst>
                                    </p:anim>
                                    <p:animEffect transition="in" filter="fade">
                                      <p:cBhvr>
                                        <p:cTn id="75" dur="1000"/>
                                        <p:tgtEl>
                                          <p:spTgt spid="31"/>
                                        </p:tgtEl>
                                      </p:cBhvr>
                                    </p:animEffect>
                                  </p:childTnLst>
                                </p:cTn>
                              </p:par>
                            </p:childTnLst>
                          </p:cTn>
                        </p:par>
                        <p:par>
                          <p:cTn id="76" fill="hold">
                            <p:stCondLst>
                              <p:cond delay="3000"/>
                            </p:stCondLst>
                            <p:childTnLst>
                              <p:par>
                                <p:cTn id="77" presetID="10" presetClass="exit" presetSubtype="0" fill="hold" grpId="1" nodeType="afterEffect">
                                  <p:stCondLst>
                                    <p:cond delay="0"/>
                                  </p:stCondLst>
                                  <p:childTnLst>
                                    <p:animEffect transition="out" filter="fade">
                                      <p:cBhvr>
                                        <p:cTn id="78" dur="1000"/>
                                        <p:tgtEl>
                                          <p:spTgt spid="31"/>
                                        </p:tgtEl>
                                      </p:cBhvr>
                                    </p:animEffect>
                                    <p:set>
                                      <p:cBhvr>
                                        <p:cTn id="79"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80" restart="whenNotActive" fill="hold" evtFilter="cancelBubble" nodeType="interactiveSeq">
                <p:stCondLst>
                  <p:cond evt="onClick" delay="0">
                    <p:tgtEl>
                      <p:spTgt spid="62"/>
                    </p:tgtEl>
                  </p:cond>
                </p:stCondLst>
                <p:endSync evt="end" delay="0">
                  <p:rtn val="all"/>
                </p:endSync>
                <p:childTnLst>
                  <p:par>
                    <p:cTn id="81" fill="hold">
                      <p:stCondLst>
                        <p:cond delay="0"/>
                      </p:stCondLst>
                      <p:childTnLst>
                        <p:par>
                          <p:cTn id="82" fill="hold">
                            <p:stCondLst>
                              <p:cond delay="0"/>
                            </p:stCondLst>
                            <p:childTnLst>
                              <p:par>
                                <p:cTn id="83" presetID="31" presetClass="entr" presetSubtype="0" repeatCount="300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1000" fill="hold"/>
                                        <p:tgtEl>
                                          <p:spTgt spid="32"/>
                                        </p:tgtEl>
                                        <p:attrNameLst>
                                          <p:attrName>ppt_w</p:attrName>
                                        </p:attrNameLst>
                                      </p:cBhvr>
                                      <p:tavLst>
                                        <p:tav tm="0">
                                          <p:val>
                                            <p:fltVal val="0"/>
                                          </p:val>
                                        </p:tav>
                                        <p:tav tm="100000">
                                          <p:val>
                                            <p:strVal val="#ppt_w"/>
                                          </p:val>
                                        </p:tav>
                                      </p:tavLst>
                                    </p:anim>
                                    <p:anim calcmode="lin" valueType="num">
                                      <p:cBhvr>
                                        <p:cTn id="86" dur="1000" fill="hold"/>
                                        <p:tgtEl>
                                          <p:spTgt spid="32"/>
                                        </p:tgtEl>
                                        <p:attrNameLst>
                                          <p:attrName>ppt_h</p:attrName>
                                        </p:attrNameLst>
                                      </p:cBhvr>
                                      <p:tavLst>
                                        <p:tav tm="0">
                                          <p:val>
                                            <p:fltVal val="0"/>
                                          </p:val>
                                        </p:tav>
                                        <p:tav tm="100000">
                                          <p:val>
                                            <p:strVal val="#ppt_h"/>
                                          </p:val>
                                        </p:tav>
                                      </p:tavLst>
                                    </p:anim>
                                    <p:anim calcmode="lin" valueType="num">
                                      <p:cBhvr>
                                        <p:cTn id="87" dur="1000" fill="hold"/>
                                        <p:tgtEl>
                                          <p:spTgt spid="32"/>
                                        </p:tgtEl>
                                        <p:attrNameLst>
                                          <p:attrName>style.rotation</p:attrName>
                                        </p:attrNameLst>
                                      </p:cBhvr>
                                      <p:tavLst>
                                        <p:tav tm="0">
                                          <p:val>
                                            <p:fltVal val="90"/>
                                          </p:val>
                                        </p:tav>
                                        <p:tav tm="100000">
                                          <p:val>
                                            <p:fltVal val="0"/>
                                          </p:val>
                                        </p:tav>
                                      </p:tavLst>
                                    </p:anim>
                                    <p:animEffect transition="in" filter="fade">
                                      <p:cBhvr>
                                        <p:cTn id="88" dur="1000"/>
                                        <p:tgtEl>
                                          <p:spTgt spid="32"/>
                                        </p:tgtEl>
                                      </p:cBhvr>
                                    </p:animEffect>
                                  </p:childTnLst>
                                </p:cTn>
                              </p:par>
                            </p:childTnLst>
                          </p:cTn>
                        </p:par>
                        <p:par>
                          <p:cTn id="89" fill="hold">
                            <p:stCondLst>
                              <p:cond delay="3000"/>
                            </p:stCondLst>
                            <p:childTnLst>
                              <p:par>
                                <p:cTn id="90" presetID="10" presetClass="exit" presetSubtype="0" fill="hold" grpId="1" nodeType="afterEffect">
                                  <p:stCondLst>
                                    <p:cond delay="0"/>
                                  </p:stCondLst>
                                  <p:childTnLst>
                                    <p:animEffect transition="out" filter="fade">
                                      <p:cBhvr>
                                        <p:cTn id="91" dur="1000"/>
                                        <p:tgtEl>
                                          <p:spTgt spid="32"/>
                                        </p:tgtEl>
                                      </p:cBhvr>
                                    </p:animEffect>
                                    <p:set>
                                      <p:cBhvr>
                                        <p:cTn id="92"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3" restart="whenNotActive" fill="hold" evtFilter="cancelBubble" nodeType="interactiveSeq">
                <p:stCondLst>
                  <p:cond evt="onClick" delay="0">
                    <p:tgtEl>
                      <p:spTgt spid="63"/>
                    </p:tgtEl>
                  </p:cond>
                </p:stCondLst>
                <p:endSync evt="end" delay="0">
                  <p:rtn val="all"/>
                </p:endSync>
                <p:childTnLst>
                  <p:par>
                    <p:cTn id="94" fill="hold">
                      <p:stCondLst>
                        <p:cond delay="0"/>
                      </p:stCondLst>
                      <p:childTnLst>
                        <p:par>
                          <p:cTn id="95" fill="hold">
                            <p:stCondLst>
                              <p:cond delay="0"/>
                            </p:stCondLst>
                            <p:childTnLst>
                              <p:par>
                                <p:cTn id="96" presetID="31" presetClass="entr" presetSubtype="0" repeatCount="300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1000" fill="hold"/>
                                        <p:tgtEl>
                                          <p:spTgt spid="33"/>
                                        </p:tgtEl>
                                        <p:attrNameLst>
                                          <p:attrName>ppt_w</p:attrName>
                                        </p:attrNameLst>
                                      </p:cBhvr>
                                      <p:tavLst>
                                        <p:tav tm="0">
                                          <p:val>
                                            <p:fltVal val="0"/>
                                          </p:val>
                                        </p:tav>
                                        <p:tav tm="100000">
                                          <p:val>
                                            <p:strVal val="#ppt_w"/>
                                          </p:val>
                                        </p:tav>
                                      </p:tavLst>
                                    </p:anim>
                                    <p:anim calcmode="lin" valueType="num">
                                      <p:cBhvr>
                                        <p:cTn id="99" dur="1000" fill="hold"/>
                                        <p:tgtEl>
                                          <p:spTgt spid="33"/>
                                        </p:tgtEl>
                                        <p:attrNameLst>
                                          <p:attrName>ppt_h</p:attrName>
                                        </p:attrNameLst>
                                      </p:cBhvr>
                                      <p:tavLst>
                                        <p:tav tm="0">
                                          <p:val>
                                            <p:fltVal val="0"/>
                                          </p:val>
                                        </p:tav>
                                        <p:tav tm="100000">
                                          <p:val>
                                            <p:strVal val="#ppt_h"/>
                                          </p:val>
                                        </p:tav>
                                      </p:tavLst>
                                    </p:anim>
                                    <p:anim calcmode="lin" valueType="num">
                                      <p:cBhvr>
                                        <p:cTn id="100" dur="1000" fill="hold"/>
                                        <p:tgtEl>
                                          <p:spTgt spid="33"/>
                                        </p:tgtEl>
                                        <p:attrNameLst>
                                          <p:attrName>style.rotation</p:attrName>
                                        </p:attrNameLst>
                                      </p:cBhvr>
                                      <p:tavLst>
                                        <p:tav tm="0">
                                          <p:val>
                                            <p:fltVal val="90"/>
                                          </p:val>
                                        </p:tav>
                                        <p:tav tm="100000">
                                          <p:val>
                                            <p:fltVal val="0"/>
                                          </p:val>
                                        </p:tav>
                                      </p:tavLst>
                                    </p:anim>
                                    <p:animEffect transition="in" filter="fade">
                                      <p:cBhvr>
                                        <p:cTn id="101" dur="1000"/>
                                        <p:tgtEl>
                                          <p:spTgt spid="33"/>
                                        </p:tgtEl>
                                      </p:cBhvr>
                                    </p:animEffect>
                                  </p:childTnLst>
                                </p:cTn>
                              </p:par>
                            </p:childTnLst>
                          </p:cTn>
                        </p:par>
                        <p:par>
                          <p:cTn id="102" fill="hold">
                            <p:stCondLst>
                              <p:cond delay="3000"/>
                            </p:stCondLst>
                            <p:childTnLst>
                              <p:par>
                                <p:cTn id="103" presetID="10" presetClass="exit" presetSubtype="0" fill="hold" grpId="1" nodeType="afterEffect">
                                  <p:stCondLst>
                                    <p:cond delay="0"/>
                                  </p:stCondLst>
                                  <p:childTnLst>
                                    <p:animEffect transition="out" filter="fade">
                                      <p:cBhvr>
                                        <p:cTn id="104" dur="1000"/>
                                        <p:tgtEl>
                                          <p:spTgt spid="33"/>
                                        </p:tgtEl>
                                      </p:cBhvr>
                                    </p:animEffect>
                                    <p:set>
                                      <p:cBhvr>
                                        <p:cTn id="105"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6" restart="whenNotActive" fill="hold" evtFilter="cancelBubble" nodeType="interactiveSeq">
                <p:stCondLst>
                  <p:cond evt="onClick" delay="0">
                    <p:tgtEl>
                      <p:spTgt spid="64"/>
                    </p:tgtEl>
                  </p:cond>
                </p:stCondLst>
                <p:endSync evt="end" delay="0">
                  <p:rtn val="all"/>
                </p:endSync>
                <p:childTnLst>
                  <p:par>
                    <p:cTn id="107" fill="hold">
                      <p:stCondLst>
                        <p:cond delay="0"/>
                      </p:stCondLst>
                      <p:childTnLst>
                        <p:par>
                          <p:cTn id="108" fill="hold">
                            <p:stCondLst>
                              <p:cond delay="0"/>
                            </p:stCondLst>
                            <p:childTnLst>
                              <p:par>
                                <p:cTn id="109" presetID="31" presetClass="entr" presetSubtype="0" repeatCount="3000"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p:cTn id="111" dur="1000" fill="hold"/>
                                        <p:tgtEl>
                                          <p:spTgt spid="34"/>
                                        </p:tgtEl>
                                        <p:attrNameLst>
                                          <p:attrName>ppt_w</p:attrName>
                                        </p:attrNameLst>
                                      </p:cBhvr>
                                      <p:tavLst>
                                        <p:tav tm="0">
                                          <p:val>
                                            <p:fltVal val="0"/>
                                          </p:val>
                                        </p:tav>
                                        <p:tav tm="100000">
                                          <p:val>
                                            <p:strVal val="#ppt_w"/>
                                          </p:val>
                                        </p:tav>
                                      </p:tavLst>
                                    </p:anim>
                                    <p:anim calcmode="lin" valueType="num">
                                      <p:cBhvr>
                                        <p:cTn id="112" dur="1000" fill="hold"/>
                                        <p:tgtEl>
                                          <p:spTgt spid="34"/>
                                        </p:tgtEl>
                                        <p:attrNameLst>
                                          <p:attrName>ppt_h</p:attrName>
                                        </p:attrNameLst>
                                      </p:cBhvr>
                                      <p:tavLst>
                                        <p:tav tm="0">
                                          <p:val>
                                            <p:fltVal val="0"/>
                                          </p:val>
                                        </p:tav>
                                        <p:tav tm="100000">
                                          <p:val>
                                            <p:strVal val="#ppt_h"/>
                                          </p:val>
                                        </p:tav>
                                      </p:tavLst>
                                    </p:anim>
                                    <p:anim calcmode="lin" valueType="num">
                                      <p:cBhvr>
                                        <p:cTn id="113" dur="1000" fill="hold"/>
                                        <p:tgtEl>
                                          <p:spTgt spid="34"/>
                                        </p:tgtEl>
                                        <p:attrNameLst>
                                          <p:attrName>style.rotation</p:attrName>
                                        </p:attrNameLst>
                                      </p:cBhvr>
                                      <p:tavLst>
                                        <p:tav tm="0">
                                          <p:val>
                                            <p:fltVal val="90"/>
                                          </p:val>
                                        </p:tav>
                                        <p:tav tm="100000">
                                          <p:val>
                                            <p:fltVal val="0"/>
                                          </p:val>
                                        </p:tav>
                                      </p:tavLst>
                                    </p:anim>
                                    <p:animEffect transition="in" filter="fade">
                                      <p:cBhvr>
                                        <p:cTn id="114" dur="1000"/>
                                        <p:tgtEl>
                                          <p:spTgt spid="34"/>
                                        </p:tgtEl>
                                      </p:cBhvr>
                                    </p:animEffect>
                                  </p:childTnLst>
                                </p:cTn>
                              </p:par>
                            </p:childTnLst>
                          </p:cTn>
                        </p:par>
                        <p:par>
                          <p:cTn id="115" fill="hold">
                            <p:stCondLst>
                              <p:cond delay="3000"/>
                            </p:stCondLst>
                            <p:childTnLst>
                              <p:par>
                                <p:cTn id="116" presetID="10" presetClass="exit" presetSubtype="0" fill="hold" grpId="1" nodeType="afterEffect">
                                  <p:stCondLst>
                                    <p:cond delay="0"/>
                                  </p:stCondLst>
                                  <p:childTnLst>
                                    <p:animEffect transition="out" filter="fade">
                                      <p:cBhvr>
                                        <p:cTn id="117" dur="1000"/>
                                        <p:tgtEl>
                                          <p:spTgt spid="34"/>
                                        </p:tgtEl>
                                      </p:cBhvr>
                                    </p:animEffect>
                                    <p:set>
                                      <p:cBhvr>
                                        <p:cTn id="118"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19" restart="whenNotActive" fill="hold" evtFilter="cancelBubble" nodeType="interactiveSeq">
                <p:stCondLst>
                  <p:cond evt="onClick" delay="0">
                    <p:tgtEl>
                      <p:spTgt spid="35"/>
                    </p:tgtEl>
                  </p:cond>
                </p:stCondLst>
                <p:endSync evt="end" delay="0">
                  <p:rtn val="all"/>
                </p:endSync>
                <p:childTnLst>
                  <p:par>
                    <p:cTn id="120" fill="hold">
                      <p:stCondLst>
                        <p:cond delay="0"/>
                      </p:stCondLst>
                      <p:childTnLst>
                        <p:par>
                          <p:cTn id="121" fill="hold">
                            <p:stCondLst>
                              <p:cond delay="0"/>
                            </p:stCondLst>
                            <p:childTnLst>
                              <p:par>
                                <p:cTn id="122" presetID="31" presetClass="entr" presetSubtype="0" repeatCount="3000" fill="hold" grpId="0" nodeType="clickEffect">
                                  <p:stCondLst>
                                    <p:cond delay="0"/>
                                  </p:stCondLst>
                                  <p:childTnLst>
                                    <p:set>
                                      <p:cBhvr>
                                        <p:cTn id="123" dur="1" fill="hold">
                                          <p:stCondLst>
                                            <p:cond delay="0"/>
                                          </p:stCondLst>
                                        </p:cTn>
                                        <p:tgtEl>
                                          <p:spTgt spid="36"/>
                                        </p:tgtEl>
                                        <p:attrNameLst>
                                          <p:attrName>style.visibility</p:attrName>
                                        </p:attrNameLst>
                                      </p:cBhvr>
                                      <p:to>
                                        <p:strVal val="visible"/>
                                      </p:to>
                                    </p:set>
                                    <p:anim calcmode="lin" valueType="num">
                                      <p:cBhvr>
                                        <p:cTn id="124" dur="1000" fill="hold"/>
                                        <p:tgtEl>
                                          <p:spTgt spid="36"/>
                                        </p:tgtEl>
                                        <p:attrNameLst>
                                          <p:attrName>ppt_w</p:attrName>
                                        </p:attrNameLst>
                                      </p:cBhvr>
                                      <p:tavLst>
                                        <p:tav tm="0">
                                          <p:val>
                                            <p:fltVal val="0"/>
                                          </p:val>
                                        </p:tav>
                                        <p:tav tm="100000">
                                          <p:val>
                                            <p:strVal val="#ppt_w"/>
                                          </p:val>
                                        </p:tav>
                                      </p:tavLst>
                                    </p:anim>
                                    <p:anim calcmode="lin" valueType="num">
                                      <p:cBhvr>
                                        <p:cTn id="125" dur="1000" fill="hold"/>
                                        <p:tgtEl>
                                          <p:spTgt spid="36"/>
                                        </p:tgtEl>
                                        <p:attrNameLst>
                                          <p:attrName>ppt_h</p:attrName>
                                        </p:attrNameLst>
                                      </p:cBhvr>
                                      <p:tavLst>
                                        <p:tav tm="0">
                                          <p:val>
                                            <p:fltVal val="0"/>
                                          </p:val>
                                        </p:tav>
                                        <p:tav tm="100000">
                                          <p:val>
                                            <p:strVal val="#ppt_h"/>
                                          </p:val>
                                        </p:tav>
                                      </p:tavLst>
                                    </p:anim>
                                    <p:anim calcmode="lin" valueType="num">
                                      <p:cBhvr>
                                        <p:cTn id="126" dur="1000" fill="hold"/>
                                        <p:tgtEl>
                                          <p:spTgt spid="36"/>
                                        </p:tgtEl>
                                        <p:attrNameLst>
                                          <p:attrName>style.rotation</p:attrName>
                                        </p:attrNameLst>
                                      </p:cBhvr>
                                      <p:tavLst>
                                        <p:tav tm="0">
                                          <p:val>
                                            <p:fltVal val="90"/>
                                          </p:val>
                                        </p:tav>
                                        <p:tav tm="100000">
                                          <p:val>
                                            <p:fltVal val="0"/>
                                          </p:val>
                                        </p:tav>
                                      </p:tavLst>
                                    </p:anim>
                                    <p:animEffect transition="in" filter="fade">
                                      <p:cBhvr>
                                        <p:cTn id="127" dur="1000"/>
                                        <p:tgtEl>
                                          <p:spTgt spid="36"/>
                                        </p:tgtEl>
                                      </p:cBhvr>
                                    </p:animEffect>
                                  </p:childTnLst>
                                </p:cTn>
                              </p:par>
                            </p:childTnLst>
                          </p:cTn>
                        </p:par>
                        <p:par>
                          <p:cTn id="128" fill="hold">
                            <p:stCondLst>
                              <p:cond delay="3000"/>
                            </p:stCondLst>
                            <p:childTnLst>
                              <p:par>
                                <p:cTn id="129" presetID="10" presetClass="exit" presetSubtype="0" fill="hold" grpId="1" nodeType="afterEffect">
                                  <p:stCondLst>
                                    <p:cond delay="0"/>
                                  </p:stCondLst>
                                  <p:childTnLst>
                                    <p:animEffect transition="out" filter="fade">
                                      <p:cBhvr>
                                        <p:cTn id="130" dur="1000"/>
                                        <p:tgtEl>
                                          <p:spTgt spid="36"/>
                                        </p:tgtEl>
                                      </p:cBhvr>
                                    </p:animEffect>
                                    <p:set>
                                      <p:cBhvr>
                                        <p:cTn id="131"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32" restart="whenNotActive" fill="hold" evtFilter="cancelBubble" nodeType="interactiveSeq">
                <p:stCondLst>
                  <p:cond evt="onClick" delay="0">
                    <p:tgtEl>
                      <p:spTgt spid="37"/>
                    </p:tgtEl>
                  </p:cond>
                </p:stCondLst>
                <p:endSync evt="end" delay="0">
                  <p:rtn val="all"/>
                </p:endSync>
                <p:childTnLst>
                  <p:par>
                    <p:cTn id="133" fill="hold">
                      <p:stCondLst>
                        <p:cond delay="0"/>
                      </p:stCondLst>
                      <p:childTnLst>
                        <p:par>
                          <p:cTn id="134" fill="hold">
                            <p:stCondLst>
                              <p:cond delay="0"/>
                            </p:stCondLst>
                            <p:childTnLst>
                              <p:par>
                                <p:cTn id="135" presetID="31" presetClass="entr" presetSubtype="0" repeatCount="3000" fill="hold" grpId="0" nodeType="click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1000" fill="hold"/>
                                        <p:tgtEl>
                                          <p:spTgt spid="43"/>
                                        </p:tgtEl>
                                        <p:attrNameLst>
                                          <p:attrName>ppt_w</p:attrName>
                                        </p:attrNameLst>
                                      </p:cBhvr>
                                      <p:tavLst>
                                        <p:tav tm="0">
                                          <p:val>
                                            <p:fltVal val="0"/>
                                          </p:val>
                                        </p:tav>
                                        <p:tav tm="100000">
                                          <p:val>
                                            <p:strVal val="#ppt_w"/>
                                          </p:val>
                                        </p:tav>
                                      </p:tavLst>
                                    </p:anim>
                                    <p:anim calcmode="lin" valueType="num">
                                      <p:cBhvr>
                                        <p:cTn id="138" dur="1000" fill="hold"/>
                                        <p:tgtEl>
                                          <p:spTgt spid="43"/>
                                        </p:tgtEl>
                                        <p:attrNameLst>
                                          <p:attrName>ppt_h</p:attrName>
                                        </p:attrNameLst>
                                      </p:cBhvr>
                                      <p:tavLst>
                                        <p:tav tm="0">
                                          <p:val>
                                            <p:fltVal val="0"/>
                                          </p:val>
                                        </p:tav>
                                        <p:tav tm="100000">
                                          <p:val>
                                            <p:strVal val="#ppt_h"/>
                                          </p:val>
                                        </p:tav>
                                      </p:tavLst>
                                    </p:anim>
                                    <p:anim calcmode="lin" valueType="num">
                                      <p:cBhvr>
                                        <p:cTn id="139" dur="1000" fill="hold"/>
                                        <p:tgtEl>
                                          <p:spTgt spid="43"/>
                                        </p:tgtEl>
                                        <p:attrNameLst>
                                          <p:attrName>style.rotation</p:attrName>
                                        </p:attrNameLst>
                                      </p:cBhvr>
                                      <p:tavLst>
                                        <p:tav tm="0">
                                          <p:val>
                                            <p:fltVal val="90"/>
                                          </p:val>
                                        </p:tav>
                                        <p:tav tm="100000">
                                          <p:val>
                                            <p:fltVal val="0"/>
                                          </p:val>
                                        </p:tav>
                                      </p:tavLst>
                                    </p:anim>
                                    <p:animEffect transition="in" filter="fade">
                                      <p:cBhvr>
                                        <p:cTn id="140" dur="1000"/>
                                        <p:tgtEl>
                                          <p:spTgt spid="43"/>
                                        </p:tgtEl>
                                      </p:cBhvr>
                                    </p:animEffect>
                                  </p:childTnLst>
                                </p:cTn>
                              </p:par>
                            </p:childTnLst>
                          </p:cTn>
                        </p:par>
                        <p:par>
                          <p:cTn id="141" fill="hold">
                            <p:stCondLst>
                              <p:cond delay="3000"/>
                            </p:stCondLst>
                            <p:childTnLst>
                              <p:par>
                                <p:cTn id="142" presetID="10" presetClass="exit" presetSubtype="0" fill="hold" grpId="1" nodeType="afterEffect">
                                  <p:stCondLst>
                                    <p:cond delay="0"/>
                                  </p:stCondLst>
                                  <p:childTnLst>
                                    <p:animEffect transition="out" filter="fade">
                                      <p:cBhvr>
                                        <p:cTn id="143" dur="1000"/>
                                        <p:tgtEl>
                                          <p:spTgt spid="43"/>
                                        </p:tgtEl>
                                      </p:cBhvr>
                                    </p:animEffect>
                                    <p:set>
                                      <p:cBhvr>
                                        <p:cTn id="144"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5" restart="whenNotActive" fill="hold" evtFilter="cancelBubble" nodeType="interactiveSeq">
                <p:stCondLst>
                  <p:cond evt="onClick" delay="0">
                    <p:tgtEl>
                      <p:spTgt spid="44"/>
                    </p:tgtEl>
                  </p:cond>
                </p:stCondLst>
                <p:endSync evt="end" delay="0">
                  <p:rtn val="all"/>
                </p:endSync>
                <p:childTnLst>
                  <p:par>
                    <p:cTn id="146" fill="hold">
                      <p:stCondLst>
                        <p:cond delay="0"/>
                      </p:stCondLst>
                      <p:childTnLst>
                        <p:par>
                          <p:cTn id="147" fill="hold">
                            <p:stCondLst>
                              <p:cond delay="0"/>
                            </p:stCondLst>
                            <p:childTnLst>
                              <p:par>
                                <p:cTn id="148" presetID="31" presetClass="entr" presetSubtype="0" repeatCount="3000" fill="hold" grpId="0" nodeType="clickEffect">
                                  <p:stCondLst>
                                    <p:cond delay="0"/>
                                  </p:stCondLst>
                                  <p:childTnLst>
                                    <p:set>
                                      <p:cBhvr>
                                        <p:cTn id="149" dur="1" fill="hold">
                                          <p:stCondLst>
                                            <p:cond delay="0"/>
                                          </p:stCondLst>
                                        </p:cTn>
                                        <p:tgtEl>
                                          <p:spTgt spid="45"/>
                                        </p:tgtEl>
                                        <p:attrNameLst>
                                          <p:attrName>style.visibility</p:attrName>
                                        </p:attrNameLst>
                                      </p:cBhvr>
                                      <p:to>
                                        <p:strVal val="visible"/>
                                      </p:to>
                                    </p:set>
                                    <p:anim calcmode="lin" valueType="num">
                                      <p:cBhvr>
                                        <p:cTn id="150" dur="1000" fill="hold"/>
                                        <p:tgtEl>
                                          <p:spTgt spid="45"/>
                                        </p:tgtEl>
                                        <p:attrNameLst>
                                          <p:attrName>ppt_w</p:attrName>
                                        </p:attrNameLst>
                                      </p:cBhvr>
                                      <p:tavLst>
                                        <p:tav tm="0">
                                          <p:val>
                                            <p:fltVal val="0"/>
                                          </p:val>
                                        </p:tav>
                                        <p:tav tm="100000">
                                          <p:val>
                                            <p:strVal val="#ppt_w"/>
                                          </p:val>
                                        </p:tav>
                                      </p:tavLst>
                                    </p:anim>
                                    <p:anim calcmode="lin" valueType="num">
                                      <p:cBhvr>
                                        <p:cTn id="151" dur="1000" fill="hold"/>
                                        <p:tgtEl>
                                          <p:spTgt spid="45"/>
                                        </p:tgtEl>
                                        <p:attrNameLst>
                                          <p:attrName>ppt_h</p:attrName>
                                        </p:attrNameLst>
                                      </p:cBhvr>
                                      <p:tavLst>
                                        <p:tav tm="0">
                                          <p:val>
                                            <p:fltVal val="0"/>
                                          </p:val>
                                        </p:tav>
                                        <p:tav tm="100000">
                                          <p:val>
                                            <p:strVal val="#ppt_h"/>
                                          </p:val>
                                        </p:tav>
                                      </p:tavLst>
                                    </p:anim>
                                    <p:anim calcmode="lin" valueType="num">
                                      <p:cBhvr>
                                        <p:cTn id="152" dur="1000" fill="hold"/>
                                        <p:tgtEl>
                                          <p:spTgt spid="45"/>
                                        </p:tgtEl>
                                        <p:attrNameLst>
                                          <p:attrName>style.rotation</p:attrName>
                                        </p:attrNameLst>
                                      </p:cBhvr>
                                      <p:tavLst>
                                        <p:tav tm="0">
                                          <p:val>
                                            <p:fltVal val="90"/>
                                          </p:val>
                                        </p:tav>
                                        <p:tav tm="100000">
                                          <p:val>
                                            <p:fltVal val="0"/>
                                          </p:val>
                                        </p:tav>
                                      </p:tavLst>
                                    </p:anim>
                                    <p:animEffect transition="in" filter="fade">
                                      <p:cBhvr>
                                        <p:cTn id="153" dur="1000"/>
                                        <p:tgtEl>
                                          <p:spTgt spid="45"/>
                                        </p:tgtEl>
                                      </p:cBhvr>
                                    </p:animEffect>
                                  </p:childTnLst>
                                </p:cTn>
                              </p:par>
                            </p:childTnLst>
                          </p:cTn>
                        </p:par>
                        <p:par>
                          <p:cTn id="154" fill="hold">
                            <p:stCondLst>
                              <p:cond delay="3000"/>
                            </p:stCondLst>
                            <p:childTnLst>
                              <p:par>
                                <p:cTn id="155" presetID="10" presetClass="exit" presetSubtype="0" fill="hold" grpId="1" nodeType="afterEffect">
                                  <p:stCondLst>
                                    <p:cond delay="0"/>
                                  </p:stCondLst>
                                  <p:childTnLst>
                                    <p:animEffect transition="out" filter="fade">
                                      <p:cBhvr>
                                        <p:cTn id="156" dur="1000"/>
                                        <p:tgtEl>
                                          <p:spTgt spid="45"/>
                                        </p:tgtEl>
                                      </p:cBhvr>
                                    </p:animEffect>
                                    <p:set>
                                      <p:cBhvr>
                                        <p:cTn id="15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58" restart="whenNotActive" fill="hold" evtFilter="cancelBubble" nodeType="interactiveSeq">
                <p:stCondLst>
                  <p:cond evt="onClick" delay="0">
                    <p:tgtEl>
                      <p:spTgt spid="46"/>
                    </p:tgtEl>
                  </p:cond>
                </p:stCondLst>
                <p:endSync evt="end" delay="0">
                  <p:rtn val="all"/>
                </p:endSync>
                <p:childTnLst>
                  <p:par>
                    <p:cTn id="159" fill="hold">
                      <p:stCondLst>
                        <p:cond delay="0"/>
                      </p:stCondLst>
                      <p:childTnLst>
                        <p:par>
                          <p:cTn id="160" fill="hold">
                            <p:stCondLst>
                              <p:cond delay="0"/>
                            </p:stCondLst>
                            <p:childTnLst>
                              <p:par>
                                <p:cTn id="161" presetID="31" presetClass="entr" presetSubtype="0" repeatCount="3000" fill="hold" grpId="0" nodeType="clickEffect">
                                  <p:stCondLst>
                                    <p:cond delay="0"/>
                                  </p:stCondLst>
                                  <p:childTnLst>
                                    <p:set>
                                      <p:cBhvr>
                                        <p:cTn id="162" dur="1" fill="hold">
                                          <p:stCondLst>
                                            <p:cond delay="0"/>
                                          </p:stCondLst>
                                        </p:cTn>
                                        <p:tgtEl>
                                          <p:spTgt spid="47"/>
                                        </p:tgtEl>
                                        <p:attrNameLst>
                                          <p:attrName>style.visibility</p:attrName>
                                        </p:attrNameLst>
                                      </p:cBhvr>
                                      <p:to>
                                        <p:strVal val="visible"/>
                                      </p:to>
                                    </p:set>
                                    <p:anim calcmode="lin" valueType="num">
                                      <p:cBhvr>
                                        <p:cTn id="163" dur="1000" fill="hold"/>
                                        <p:tgtEl>
                                          <p:spTgt spid="47"/>
                                        </p:tgtEl>
                                        <p:attrNameLst>
                                          <p:attrName>ppt_w</p:attrName>
                                        </p:attrNameLst>
                                      </p:cBhvr>
                                      <p:tavLst>
                                        <p:tav tm="0">
                                          <p:val>
                                            <p:fltVal val="0"/>
                                          </p:val>
                                        </p:tav>
                                        <p:tav tm="100000">
                                          <p:val>
                                            <p:strVal val="#ppt_w"/>
                                          </p:val>
                                        </p:tav>
                                      </p:tavLst>
                                    </p:anim>
                                    <p:anim calcmode="lin" valueType="num">
                                      <p:cBhvr>
                                        <p:cTn id="164" dur="1000" fill="hold"/>
                                        <p:tgtEl>
                                          <p:spTgt spid="47"/>
                                        </p:tgtEl>
                                        <p:attrNameLst>
                                          <p:attrName>ppt_h</p:attrName>
                                        </p:attrNameLst>
                                      </p:cBhvr>
                                      <p:tavLst>
                                        <p:tav tm="0">
                                          <p:val>
                                            <p:fltVal val="0"/>
                                          </p:val>
                                        </p:tav>
                                        <p:tav tm="100000">
                                          <p:val>
                                            <p:strVal val="#ppt_h"/>
                                          </p:val>
                                        </p:tav>
                                      </p:tavLst>
                                    </p:anim>
                                    <p:anim calcmode="lin" valueType="num">
                                      <p:cBhvr>
                                        <p:cTn id="165" dur="1000" fill="hold"/>
                                        <p:tgtEl>
                                          <p:spTgt spid="47"/>
                                        </p:tgtEl>
                                        <p:attrNameLst>
                                          <p:attrName>style.rotation</p:attrName>
                                        </p:attrNameLst>
                                      </p:cBhvr>
                                      <p:tavLst>
                                        <p:tav tm="0">
                                          <p:val>
                                            <p:fltVal val="90"/>
                                          </p:val>
                                        </p:tav>
                                        <p:tav tm="100000">
                                          <p:val>
                                            <p:fltVal val="0"/>
                                          </p:val>
                                        </p:tav>
                                      </p:tavLst>
                                    </p:anim>
                                    <p:animEffect transition="in" filter="fade">
                                      <p:cBhvr>
                                        <p:cTn id="166" dur="1000"/>
                                        <p:tgtEl>
                                          <p:spTgt spid="47"/>
                                        </p:tgtEl>
                                      </p:cBhvr>
                                    </p:animEffect>
                                  </p:childTnLst>
                                </p:cTn>
                              </p:par>
                            </p:childTnLst>
                          </p:cTn>
                        </p:par>
                        <p:par>
                          <p:cTn id="167" fill="hold">
                            <p:stCondLst>
                              <p:cond delay="3000"/>
                            </p:stCondLst>
                            <p:childTnLst>
                              <p:par>
                                <p:cTn id="168" presetID="10" presetClass="exit" presetSubtype="0" fill="hold" grpId="1" nodeType="afterEffect">
                                  <p:stCondLst>
                                    <p:cond delay="0"/>
                                  </p:stCondLst>
                                  <p:childTnLst>
                                    <p:animEffect transition="out" filter="fade">
                                      <p:cBhvr>
                                        <p:cTn id="169" dur="1000"/>
                                        <p:tgtEl>
                                          <p:spTgt spid="47"/>
                                        </p:tgtEl>
                                      </p:cBhvr>
                                    </p:animEffect>
                                    <p:set>
                                      <p:cBhvr>
                                        <p:cTn id="170"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71" restart="whenNotActive" fill="hold" evtFilter="cancelBubble" nodeType="interactiveSeq">
                <p:stCondLst>
                  <p:cond evt="onClick" delay="0">
                    <p:tgtEl>
                      <p:spTgt spid="48"/>
                    </p:tgtEl>
                  </p:cond>
                </p:stCondLst>
                <p:endSync evt="end" delay="0">
                  <p:rtn val="all"/>
                </p:endSync>
                <p:childTnLst>
                  <p:par>
                    <p:cTn id="172" fill="hold">
                      <p:stCondLst>
                        <p:cond delay="0"/>
                      </p:stCondLst>
                      <p:childTnLst>
                        <p:par>
                          <p:cTn id="173" fill="hold">
                            <p:stCondLst>
                              <p:cond delay="0"/>
                            </p:stCondLst>
                            <p:childTnLst>
                              <p:par>
                                <p:cTn id="174" presetID="31" presetClass="entr" presetSubtype="0" repeatCount="3000" fill="hold" grpId="0" nodeType="clickEffect">
                                  <p:stCondLst>
                                    <p:cond delay="0"/>
                                  </p:stCondLst>
                                  <p:childTnLst>
                                    <p:set>
                                      <p:cBhvr>
                                        <p:cTn id="175" dur="1" fill="hold">
                                          <p:stCondLst>
                                            <p:cond delay="0"/>
                                          </p:stCondLst>
                                        </p:cTn>
                                        <p:tgtEl>
                                          <p:spTgt spid="49"/>
                                        </p:tgtEl>
                                        <p:attrNameLst>
                                          <p:attrName>style.visibility</p:attrName>
                                        </p:attrNameLst>
                                      </p:cBhvr>
                                      <p:to>
                                        <p:strVal val="visible"/>
                                      </p:to>
                                    </p:set>
                                    <p:anim calcmode="lin" valueType="num">
                                      <p:cBhvr>
                                        <p:cTn id="176" dur="1000" fill="hold"/>
                                        <p:tgtEl>
                                          <p:spTgt spid="49"/>
                                        </p:tgtEl>
                                        <p:attrNameLst>
                                          <p:attrName>ppt_w</p:attrName>
                                        </p:attrNameLst>
                                      </p:cBhvr>
                                      <p:tavLst>
                                        <p:tav tm="0">
                                          <p:val>
                                            <p:fltVal val="0"/>
                                          </p:val>
                                        </p:tav>
                                        <p:tav tm="100000">
                                          <p:val>
                                            <p:strVal val="#ppt_w"/>
                                          </p:val>
                                        </p:tav>
                                      </p:tavLst>
                                    </p:anim>
                                    <p:anim calcmode="lin" valueType="num">
                                      <p:cBhvr>
                                        <p:cTn id="177" dur="1000" fill="hold"/>
                                        <p:tgtEl>
                                          <p:spTgt spid="49"/>
                                        </p:tgtEl>
                                        <p:attrNameLst>
                                          <p:attrName>ppt_h</p:attrName>
                                        </p:attrNameLst>
                                      </p:cBhvr>
                                      <p:tavLst>
                                        <p:tav tm="0">
                                          <p:val>
                                            <p:fltVal val="0"/>
                                          </p:val>
                                        </p:tav>
                                        <p:tav tm="100000">
                                          <p:val>
                                            <p:strVal val="#ppt_h"/>
                                          </p:val>
                                        </p:tav>
                                      </p:tavLst>
                                    </p:anim>
                                    <p:anim calcmode="lin" valueType="num">
                                      <p:cBhvr>
                                        <p:cTn id="178" dur="1000" fill="hold"/>
                                        <p:tgtEl>
                                          <p:spTgt spid="49"/>
                                        </p:tgtEl>
                                        <p:attrNameLst>
                                          <p:attrName>style.rotation</p:attrName>
                                        </p:attrNameLst>
                                      </p:cBhvr>
                                      <p:tavLst>
                                        <p:tav tm="0">
                                          <p:val>
                                            <p:fltVal val="90"/>
                                          </p:val>
                                        </p:tav>
                                        <p:tav tm="100000">
                                          <p:val>
                                            <p:fltVal val="0"/>
                                          </p:val>
                                        </p:tav>
                                      </p:tavLst>
                                    </p:anim>
                                    <p:animEffect transition="in" filter="fade">
                                      <p:cBhvr>
                                        <p:cTn id="179" dur="1000"/>
                                        <p:tgtEl>
                                          <p:spTgt spid="49"/>
                                        </p:tgtEl>
                                      </p:cBhvr>
                                    </p:animEffect>
                                  </p:childTnLst>
                                </p:cTn>
                              </p:par>
                            </p:childTnLst>
                          </p:cTn>
                        </p:par>
                        <p:par>
                          <p:cTn id="180" fill="hold">
                            <p:stCondLst>
                              <p:cond delay="3000"/>
                            </p:stCondLst>
                            <p:childTnLst>
                              <p:par>
                                <p:cTn id="181" presetID="10" presetClass="exit" presetSubtype="0" fill="hold" grpId="1" nodeType="afterEffect">
                                  <p:stCondLst>
                                    <p:cond delay="0"/>
                                  </p:stCondLst>
                                  <p:childTnLst>
                                    <p:animEffect transition="out" filter="fade">
                                      <p:cBhvr>
                                        <p:cTn id="182" dur="1000"/>
                                        <p:tgtEl>
                                          <p:spTgt spid="49"/>
                                        </p:tgtEl>
                                      </p:cBhvr>
                                    </p:animEffect>
                                    <p:set>
                                      <p:cBhvr>
                                        <p:cTn id="183" dur="1" fill="hold">
                                          <p:stCondLst>
                                            <p:cond delay="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84" restart="whenNotActive" fill="hold" evtFilter="cancelBubble" nodeType="interactiveSeq">
                <p:stCondLst>
                  <p:cond evt="onClick" delay="0">
                    <p:tgtEl>
                      <p:spTgt spid="50"/>
                    </p:tgtEl>
                  </p:cond>
                </p:stCondLst>
                <p:endSync evt="end" delay="0">
                  <p:rtn val="all"/>
                </p:endSync>
                <p:childTnLst>
                  <p:par>
                    <p:cTn id="185" fill="hold">
                      <p:stCondLst>
                        <p:cond delay="0"/>
                      </p:stCondLst>
                      <p:childTnLst>
                        <p:par>
                          <p:cTn id="186" fill="hold">
                            <p:stCondLst>
                              <p:cond delay="0"/>
                            </p:stCondLst>
                            <p:childTnLst>
                              <p:par>
                                <p:cTn id="187" presetID="31" presetClass="entr" presetSubtype="0" repeatCount="3000" fill="hold" grpId="0" nodeType="clickEffect">
                                  <p:stCondLst>
                                    <p:cond delay="0"/>
                                  </p:stCondLst>
                                  <p:childTnLst>
                                    <p:set>
                                      <p:cBhvr>
                                        <p:cTn id="188" dur="1" fill="hold">
                                          <p:stCondLst>
                                            <p:cond delay="0"/>
                                          </p:stCondLst>
                                        </p:cTn>
                                        <p:tgtEl>
                                          <p:spTgt spid="51"/>
                                        </p:tgtEl>
                                        <p:attrNameLst>
                                          <p:attrName>style.visibility</p:attrName>
                                        </p:attrNameLst>
                                      </p:cBhvr>
                                      <p:to>
                                        <p:strVal val="visible"/>
                                      </p:to>
                                    </p:set>
                                    <p:anim calcmode="lin" valueType="num">
                                      <p:cBhvr>
                                        <p:cTn id="189" dur="1000" fill="hold"/>
                                        <p:tgtEl>
                                          <p:spTgt spid="51"/>
                                        </p:tgtEl>
                                        <p:attrNameLst>
                                          <p:attrName>ppt_w</p:attrName>
                                        </p:attrNameLst>
                                      </p:cBhvr>
                                      <p:tavLst>
                                        <p:tav tm="0">
                                          <p:val>
                                            <p:fltVal val="0"/>
                                          </p:val>
                                        </p:tav>
                                        <p:tav tm="100000">
                                          <p:val>
                                            <p:strVal val="#ppt_w"/>
                                          </p:val>
                                        </p:tav>
                                      </p:tavLst>
                                    </p:anim>
                                    <p:anim calcmode="lin" valueType="num">
                                      <p:cBhvr>
                                        <p:cTn id="190" dur="1000" fill="hold"/>
                                        <p:tgtEl>
                                          <p:spTgt spid="51"/>
                                        </p:tgtEl>
                                        <p:attrNameLst>
                                          <p:attrName>ppt_h</p:attrName>
                                        </p:attrNameLst>
                                      </p:cBhvr>
                                      <p:tavLst>
                                        <p:tav tm="0">
                                          <p:val>
                                            <p:fltVal val="0"/>
                                          </p:val>
                                        </p:tav>
                                        <p:tav tm="100000">
                                          <p:val>
                                            <p:strVal val="#ppt_h"/>
                                          </p:val>
                                        </p:tav>
                                      </p:tavLst>
                                    </p:anim>
                                    <p:anim calcmode="lin" valueType="num">
                                      <p:cBhvr>
                                        <p:cTn id="191" dur="1000" fill="hold"/>
                                        <p:tgtEl>
                                          <p:spTgt spid="51"/>
                                        </p:tgtEl>
                                        <p:attrNameLst>
                                          <p:attrName>style.rotation</p:attrName>
                                        </p:attrNameLst>
                                      </p:cBhvr>
                                      <p:tavLst>
                                        <p:tav tm="0">
                                          <p:val>
                                            <p:fltVal val="90"/>
                                          </p:val>
                                        </p:tav>
                                        <p:tav tm="100000">
                                          <p:val>
                                            <p:fltVal val="0"/>
                                          </p:val>
                                        </p:tav>
                                      </p:tavLst>
                                    </p:anim>
                                    <p:animEffect transition="in" filter="fade">
                                      <p:cBhvr>
                                        <p:cTn id="192" dur="1000"/>
                                        <p:tgtEl>
                                          <p:spTgt spid="51"/>
                                        </p:tgtEl>
                                      </p:cBhvr>
                                    </p:animEffect>
                                  </p:childTnLst>
                                </p:cTn>
                              </p:par>
                            </p:childTnLst>
                          </p:cTn>
                        </p:par>
                        <p:par>
                          <p:cTn id="193" fill="hold">
                            <p:stCondLst>
                              <p:cond delay="3000"/>
                            </p:stCondLst>
                            <p:childTnLst>
                              <p:par>
                                <p:cTn id="194" presetID="10" presetClass="exit" presetSubtype="0" fill="hold" grpId="1" nodeType="afterEffect">
                                  <p:stCondLst>
                                    <p:cond delay="0"/>
                                  </p:stCondLst>
                                  <p:childTnLst>
                                    <p:animEffect transition="out" filter="fade">
                                      <p:cBhvr>
                                        <p:cTn id="195" dur="1000"/>
                                        <p:tgtEl>
                                          <p:spTgt spid="51"/>
                                        </p:tgtEl>
                                      </p:cBhvr>
                                    </p:animEffect>
                                    <p:set>
                                      <p:cBhvr>
                                        <p:cTn id="196" dur="1" fill="hold">
                                          <p:stCondLst>
                                            <p:cond delay="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97" restart="whenNotActive" fill="hold" evtFilter="cancelBubble" nodeType="interactiveSeq">
                <p:stCondLst>
                  <p:cond evt="onClick" delay="0">
                    <p:tgtEl>
                      <p:spTgt spid="53"/>
                    </p:tgtEl>
                  </p:cond>
                </p:stCondLst>
                <p:endSync evt="end" delay="0">
                  <p:rtn val="all"/>
                </p:endSync>
                <p:childTnLst>
                  <p:par>
                    <p:cTn id="198" fill="hold">
                      <p:stCondLst>
                        <p:cond delay="0"/>
                      </p:stCondLst>
                      <p:childTnLst>
                        <p:par>
                          <p:cTn id="199" fill="hold">
                            <p:stCondLst>
                              <p:cond delay="0"/>
                            </p:stCondLst>
                            <p:childTnLst>
                              <p:par>
                                <p:cTn id="200" presetID="31" presetClass="entr" presetSubtype="0" repeatCount="3000" fill="hold" grpId="0" nodeType="clickEffect">
                                  <p:stCondLst>
                                    <p:cond delay="0"/>
                                  </p:stCondLst>
                                  <p:childTnLst>
                                    <p:set>
                                      <p:cBhvr>
                                        <p:cTn id="201" dur="1" fill="hold">
                                          <p:stCondLst>
                                            <p:cond delay="0"/>
                                          </p:stCondLst>
                                        </p:cTn>
                                        <p:tgtEl>
                                          <p:spTgt spid="55"/>
                                        </p:tgtEl>
                                        <p:attrNameLst>
                                          <p:attrName>style.visibility</p:attrName>
                                        </p:attrNameLst>
                                      </p:cBhvr>
                                      <p:to>
                                        <p:strVal val="visible"/>
                                      </p:to>
                                    </p:set>
                                    <p:anim calcmode="lin" valueType="num">
                                      <p:cBhvr>
                                        <p:cTn id="202" dur="1000" fill="hold"/>
                                        <p:tgtEl>
                                          <p:spTgt spid="55"/>
                                        </p:tgtEl>
                                        <p:attrNameLst>
                                          <p:attrName>ppt_w</p:attrName>
                                        </p:attrNameLst>
                                      </p:cBhvr>
                                      <p:tavLst>
                                        <p:tav tm="0">
                                          <p:val>
                                            <p:fltVal val="0"/>
                                          </p:val>
                                        </p:tav>
                                        <p:tav tm="100000">
                                          <p:val>
                                            <p:strVal val="#ppt_w"/>
                                          </p:val>
                                        </p:tav>
                                      </p:tavLst>
                                    </p:anim>
                                    <p:anim calcmode="lin" valueType="num">
                                      <p:cBhvr>
                                        <p:cTn id="203" dur="1000" fill="hold"/>
                                        <p:tgtEl>
                                          <p:spTgt spid="55"/>
                                        </p:tgtEl>
                                        <p:attrNameLst>
                                          <p:attrName>ppt_h</p:attrName>
                                        </p:attrNameLst>
                                      </p:cBhvr>
                                      <p:tavLst>
                                        <p:tav tm="0">
                                          <p:val>
                                            <p:fltVal val="0"/>
                                          </p:val>
                                        </p:tav>
                                        <p:tav tm="100000">
                                          <p:val>
                                            <p:strVal val="#ppt_h"/>
                                          </p:val>
                                        </p:tav>
                                      </p:tavLst>
                                    </p:anim>
                                    <p:anim calcmode="lin" valueType="num">
                                      <p:cBhvr>
                                        <p:cTn id="204" dur="1000" fill="hold"/>
                                        <p:tgtEl>
                                          <p:spTgt spid="55"/>
                                        </p:tgtEl>
                                        <p:attrNameLst>
                                          <p:attrName>style.rotation</p:attrName>
                                        </p:attrNameLst>
                                      </p:cBhvr>
                                      <p:tavLst>
                                        <p:tav tm="0">
                                          <p:val>
                                            <p:fltVal val="90"/>
                                          </p:val>
                                        </p:tav>
                                        <p:tav tm="100000">
                                          <p:val>
                                            <p:fltVal val="0"/>
                                          </p:val>
                                        </p:tav>
                                      </p:tavLst>
                                    </p:anim>
                                    <p:animEffect transition="in" filter="fade">
                                      <p:cBhvr>
                                        <p:cTn id="205" dur="1000"/>
                                        <p:tgtEl>
                                          <p:spTgt spid="55"/>
                                        </p:tgtEl>
                                      </p:cBhvr>
                                    </p:animEffect>
                                  </p:childTnLst>
                                </p:cTn>
                              </p:par>
                            </p:childTnLst>
                          </p:cTn>
                        </p:par>
                        <p:par>
                          <p:cTn id="206" fill="hold">
                            <p:stCondLst>
                              <p:cond delay="3000"/>
                            </p:stCondLst>
                            <p:childTnLst>
                              <p:par>
                                <p:cTn id="207" presetID="10" presetClass="exit" presetSubtype="0" fill="hold" grpId="1" nodeType="afterEffect">
                                  <p:stCondLst>
                                    <p:cond delay="0"/>
                                  </p:stCondLst>
                                  <p:childTnLst>
                                    <p:animEffect transition="out" filter="fade">
                                      <p:cBhvr>
                                        <p:cTn id="208" dur="1000"/>
                                        <p:tgtEl>
                                          <p:spTgt spid="55"/>
                                        </p:tgtEl>
                                      </p:cBhvr>
                                    </p:animEffect>
                                    <p:set>
                                      <p:cBhvr>
                                        <p:cTn id="209" dur="1" fill="hold">
                                          <p:stCondLst>
                                            <p:cond delay="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10" restart="whenNotActive" fill="hold" evtFilter="cancelBubble" nodeType="interactiveSeq">
                <p:stCondLst>
                  <p:cond evt="onClick" delay="0">
                    <p:tgtEl>
                      <p:spTgt spid="57"/>
                    </p:tgtEl>
                  </p:cond>
                </p:stCondLst>
                <p:endSync evt="end" delay="0">
                  <p:rtn val="all"/>
                </p:endSync>
                <p:childTnLst>
                  <p:par>
                    <p:cTn id="211" fill="hold">
                      <p:stCondLst>
                        <p:cond delay="0"/>
                      </p:stCondLst>
                      <p:childTnLst>
                        <p:par>
                          <p:cTn id="212" fill="hold">
                            <p:stCondLst>
                              <p:cond delay="0"/>
                            </p:stCondLst>
                            <p:childTnLst>
                              <p:par>
                                <p:cTn id="213" presetID="31" presetClass="entr" presetSubtype="0" repeatCount="3000" fill="hold" grpId="0" nodeType="clickEffect">
                                  <p:stCondLst>
                                    <p:cond delay="0"/>
                                  </p:stCondLst>
                                  <p:childTnLst>
                                    <p:set>
                                      <p:cBhvr>
                                        <p:cTn id="214" dur="1" fill="hold">
                                          <p:stCondLst>
                                            <p:cond delay="0"/>
                                          </p:stCondLst>
                                        </p:cTn>
                                        <p:tgtEl>
                                          <p:spTgt spid="65"/>
                                        </p:tgtEl>
                                        <p:attrNameLst>
                                          <p:attrName>style.visibility</p:attrName>
                                        </p:attrNameLst>
                                      </p:cBhvr>
                                      <p:to>
                                        <p:strVal val="visible"/>
                                      </p:to>
                                    </p:set>
                                    <p:anim calcmode="lin" valueType="num">
                                      <p:cBhvr>
                                        <p:cTn id="215" dur="1000" fill="hold"/>
                                        <p:tgtEl>
                                          <p:spTgt spid="65"/>
                                        </p:tgtEl>
                                        <p:attrNameLst>
                                          <p:attrName>ppt_w</p:attrName>
                                        </p:attrNameLst>
                                      </p:cBhvr>
                                      <p:tavLst>
                                        <p:tav tm="0">
                                          <p:val>
                                            <p:fltVal val="0"/>
                                          </p:val>
                                        </p:tav>
                                        <p:tav tm="100000">
                                          <p:val>
                                            <p:strVal val="#ppt_w"/>
                                          </p:val>
                                        </p:tav>
                                      </p:tavLst>
                                    </p:anim>
                                    <p:anim calcmode="lin" valueType="num">
                                      <p:cBhvr>
                                        <p:cTn id="216" dur="1000" fill="hold"/>
                                        <p:tgtEl>
                                          <p:spTgt spid="65"/>
                                        </p:tgtEl>
                                        <p:attrNameLst>
                                          <p:attrName>ppt_h</p:attrName>
                                        </p:attrNameLst>
                                      </p:cBhvr>
                                      <p:tavLst>
                                        <p:tav tm="0">
                                          <p:val>
                                            <p:fltVal val="0"/>
                                          </p:val>
                                        </p:tav>
                                        <p:tav tm="100000">
                                          <p:val>
                                            <p:strVal val="#ppt_h"/>
                                          </p:val>
                                        </p:tav>
                                      </p:tavLst>
                                    </p:anim>
                                    <p:anim calcmode="lin" valueType="num">
                                      <p:cBhvr>
                                        <p:cTn id="217" dur="1000" fill="hold"/>
                                        <p:tgtEl>
                                          <p:spTgt spid="65"/>
                                        </p:tgtEl>
                                        <p:attrNameLst>
                                          <p:attrName>style.rotation</p:attrName>
                                        </p:attrNameLst>
                                      </p:cBhvr>
                                      <p:tavLst>
                                        <p:tav tm="0">
                                          <p:val>
                                            <p:fltVal val="90"/>
                                          </p:val>
                                        </p:tav>
                                        <p:tav tm="100000">
                                          <p:val>
                                            <p:fltVal val="0"/>
                                          </p:val>
                                        </p:tav>
                                      </p:tavLst>
                                    </p:anim>
                                    <p:animEffect transition="in" filter="fade">
                                      <p:cBhvr>
                                        <p:cTn id="218" dur="1000"/>
                                        <p:tgtEl>
                                          <p:spTgt spid="65"/>
                                        </p:tgtEl>
                                      </p:cBhvr>
                                    </p:animEffect>
                                  </p:childTnLst>
                                </p:cTn>
                              </p:par>
                            </p:childTnLst>
                          </p:cTn>
                        </p:par>
                        <p:par>
                          <p:cTn id="219" fill="hold">
                            <p:stCondLst>
                              <p:cond delay="3000"/>
                            </p:stCondLst>
                            <p:childTnLst>
                              <p:par>
                                <p:cTn id="220" presetID="10" presetClass="exit" presetSubtype="0" fill="hold" grpId="1" nodeType="afterEffect">
                                  <p:stCondLst>
                                    <p:cond delay="0"/>
                                  </p:stCondLst>
                                  <p:childTnLst>
                                    <p:animEffect transition="out" filter="fade">
                                      <p:cBhvr>
                                        <p:cTn id="221" dur="1000"/>
                                        <p:tgtEl>
                                          <p:spTgt spid="65"/>
                                        </p:tgtEl>
                                      </p:cBhvr>
                                    </p:animEffect>
                                    <p:set>
                                      <p:cBhvr>
                                        <p:cTn id="222" dur="1" fill="hold">
                                          <p:stCondLst>
                                            <p:cond delay="9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23" restart="whenNotActive" fill="hold" evtFilter="cancelBubble" nodeType="interactiveSeq">
                <p:stCondLst>
                  <p:cond evt="onClick" delay="0">
                    <p:tgtEl>
                      <p:spTgt spid="66"/>
                    </p:tgtEl>
                  </p:cond>
                </p:stCondLst>
                <p:endSync evt="end" delay="0">
                  <p:rtn val="all"/>
                </p:endSync>
                <p:childTnLst>
                  <p:par>
                    <p:cTn id="224" fill="hold">
                      <p:stCondLst>
                        <p:cond delay="0"/>
                      </p:stCondLst>
                      <p:childTnLst>
                        <p:par>
                          <p:cTn id="225" fill="hold">
                            <p:stCondLst>
                              <p:cond delay="0"/>
                            </p:stCondLst>
                            <p:childTnLst>
                              <p:par>
                                <p:cTn id="226" presetID="31" presetClass="entr" presetSubtype="0" repeatCount="3000" fill="hold" grpId="0" nodeType="clickEffect">
                                  <p:stCondLst>
                                    <p:cond delay="0"/>
                                  </p:stCondLst>
                                  <p:childTnLst>
                                    <p:set>
                                      <p:cBhvr>
                                        <p:cTn id="227" dur="1" fill="hold">
                                          <p:stCondLst>
                                            <p:cond delay="0"/>
                                          </p:stCondLst>
                                        </p:cTn>
                                        <p:tgtEl>
                                          <p:spTgt spid="67"/>
                                        </p:tgtEl>
                                        <p:attrNameLst>
                                          <p:attrName>style.visibility</p:attrName>
                                        </p:attrNameLst>
                                      </p:cBhvr>
                                      <p:to>
                                        <p:strVal val="visible"/>
                                      </p:to>
                                    </p:set>
                                    <p:anim calcmode="lin" valueType="num">
                                      <p:cBhvr>
                                        <p:cTn id="228" dur="1000" fill="hold"/>
                                        <p:tgtEl>
                                          <p:spTgt spid="67"/>
                                        </p:tgtEl>
                                        <p:attrNameLst>
                                          <p:attrName>ppt_w</p:attrName>
                                        </p:attrNameLst>
                                      </p:cBhvr>
                                      <p:tavLst>
                                        <p:tav tm="0">
                                          <p:val>
                                            <p:fltVal val="0"/>
                                          </p:val>
                                        </p:tav>
                                        <p:tav tm="100000">
                                          <p:val>
                                            <p:strVal val="#ppt_w"/>
                                          </p:val>
                                        </p:tav>
                                      </p:tavLst>
                                    </p:anim>
                                    <p:anim calcmode="lin" valueType="num">
                                      <p:cBhvr>
                                        <p:cTn id="229" dur="1000" fill="hold"/>
                                        <p:tgtEl>
                                          <p:spTgt spid="67"/>
                                        </p:tgtEl>
                                        <p:attrNameLst>
                                          <p:attrName>ppt_h</p:attrName>
                                        </p:attrNameLst>
                                      </p:cBhvr>
                                      <p:tavLst>
                                        <p:tav tm="0">
                                          <p:val>
                                            <p:fltVal val="0"/>
                                          </p:val>
                                        </p:tav>
                                        <p:tav tm="100000">
                                          <p:val>
                                            <p:strVal val="#ppt_h"/>
                                          </p:val>
                                        </p:tav>
                                      </p:tavLst>
                                    </p:anim>
                                    <p:anim calcmode="lin" valueType="num">
                                      <p:cBhvr>
                                        <p:cTn id="230" dur="1000" fill="hold"/>
                                        <p:tgtEl>
                                          <p:spTgt spid="67"/>
                                        </p:tgtEl>
                                        <p:attrNameLst>
                                          <p:attrName>style.rotation</p:attrName>
                                        </p:attrNameLst>
                                      </p:cBhvr>
                                      <p:tavLst>
                                        <p:tav tm="0">
                                          <p:val>
                                            <p:fltVal val="90"/>
                                          </p:val>
                                        </p:tav>
                                        <p:tav tm="100000">
                                          <p:val>
                                            <p:fltVal val="0"/>
                                          </p:val>
                                        </p:tav>
                                      </p:tavLst>
                                    </p:anim>
                                    <p:animEffect transition="in" filter="fade">
                                      <p:cBhvr>
                                        <p:cTn id="231" dur="1000"/>
                                        <p:tgtEl>
                                          <p:spTgt spid="67"/>
                                        </p:tgtEl>
                                      </p:cBhvr>
                                    </p:animEffect>
                                  </p:childTnLst>
                                </p:cTn>
                              </p:par>
                            </p:childTnLst>
                          </p:cTn>
                        </p:par>
                        <p:par>
                          <p:cTn id="232" fill="hold">
                            <p:stCondLst>
                              <p:cond delay="3000"/>
                            </p:stCondLst>
                            <p:childTnLst>
                              <p:par>
                                <p:cTn id="233" presetID="10" presetClass="exit" presetSubtype="0" fill="hold" grpId="1" nodeType="afterEffect">
                                  <p:stCondLst>
                                    <p:cond delay="0"/>
                                  </p:stCondLst>
                                  <p:childTnLst>
                                    <p:animEffect transition="out" filter="fade">
                                      <p:cBhvr>
                                        <p:cTn id="234" dur="1000"/>
                                        <p:tgtEl>
                                          <p:spTgt spid="67"/>
                                        </p:tgtEl>
                                      </p:cBhvr>
                                    </p:animEffect>
                                    <p:set>
                                      <p:cBhvr>
                                        <p:cTn id="235" dur="1" fill="hold">
                                          <p:stCondLst>
                                            <p:cond delay="9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36" restart="whenNotActive" fill="hold" evtFilter="cancelBubble" nodeType="interactiveSeq">
                <p:stCondLst>
                  <p:cond evt="onClick" delay="0">
                    <p:tgtEl>
                      <p:spTgt spid="68"/>
                    </p:tgtEl>
                  </p:cond>
                </p:stCondLst>
                <p:endSync evt="end" delay="0">
                  <p:rtn val="all"/>
                </p:endSync>
                <p:childTnLst>
                  <p:par>
                    <p:cTn id="237" fill="hold">
                      <p:stCondLst>
                        <p:cond delay="0"/>
                      </p:stCondLst>
                      <p:childTnLst>
                        <p:par>
                          <p:cTn id="238" fill="hold">
                            <p:stCondLst>
                              <p:cond delay="0"/>
                            </p:stCondLst>
                            <p:childTnLst>
                              <p:par>
                                <p:cTn id="239" presetID="31" presetClass="entr" presetSubtype="0" repeatCount="3000" fill="hold" grpId="0" nodeType="clickEffect">
                                  <p:stCondLst>
                                    <p:cond delay="0"/>
                                  </p:stCondLst>
                                  <p:childTnLst>
                                    <p:set>
                                      <p:cBhvr>
                                        <p:cTn id="240" dur="1" fill="hold">
                                          <p:stCondLst>
                                            <p:cond delay="0"/>
                                          </p:stCondLst>
                                        </p:cTn>
                                        <p:tgtEl>
                                          <p:spTgt spid="69"/>
                                        </p:tgtEl>
                                        <p:attrNameLst>
                                          <p:attrName>style.visibility</p:attrName>
                                        </p:attrNameLst>
                                      </p:cBhvr>
                                      <p:to>
                                        <p:strVal val="visible"/>
                                      </p:to>
                                    </p:set>
                                    <p:anim calcmode="lin" valueType="num">
                                      <p:cBhvr>
                                        <p:cTn id="241" dur="1000" fill="hold"/>
                                        <p:tgtEl>
                                          <p:spTgt spid="69"/>
                                        </p:tgtEl>
                                        <p:attrNameLst>
                                          <p:attrName>ppt_w</p:attrName>
                                        </p:attrNameLst>
                                      </p:cBhvr>
                                      <p:tavLst>
                                        <p:tav tm="0">
                                          <p:val>
                                            <p:fltVal val="0"/>
                                          </p:val>
                                        </p:tav>
                                        <p:tav tm="100000">
                                          <p:val>
                                            <p:strVal val="#ppt_w"/>
                                          </p:val>
                                        </p:tav>
                                      </p:tavLst>
                                    </p:anim>
                                    <p:anim calcmode="lin" valueType="num">
                                      <p:cBhvr>
                                        <p:cTn id="242" dur="1000" fill="hold"/>
                                        <p:tgtEl>
                                          <p:spTgt spid="69"/>
                                        </p:tgtEl>
                                        <p:attrNameLst>
                                          <p:attrName>ppt_h</p:attrName>
                                        </p:attrNameLst>
                                      </p:cBhvr>
                                      <p:tavLst>
                                        <p:tav tm="0">
                                          <p:val>
                                            <p:fltVal val="0"/>
                                          </p:val>
                                        </p:tav>
                                        <p:tav tm="100000">
                                          <p:val>
                                            <p:strVal val="#ppt_h"/>
                                          </p:val>
                                        </p:tav>
                                      </p:tavLst>
                                    </p:anim>
                                    <p:anim calcmode="lin" valueType="num">
                                      <p:cBhvr>
                                        <p:cTn id="243" dur="1000" fill="hold"/>
                                        <p:tgtEl>
                                          <p:spTgt spid="69"/>
                                        </p:tgtEl>
                                        <p:attrNameLst>
                                          <p:attrName>style.rotation</p:attrName>
                                        </p:attrNameLst>
                                      </p:cBhvr>
                                      <p:tavLst>
                                        <p:tav tm="0">
                                          <p:val>
                                            <p:fltVal val="90"/>
                                          </p:val>
                                        </p:tav>
                                        <p:tav tm="100000">
                                          <p:val>
                                            <p:fltVal val="0"/>
                                          </p:val>
                                        </p:tav>
                                      </p:tavLst>
                                    </p:anim>
                                    <p:animEffect transition="in" filter="fade">
                                      <p:cBhvr>
                                        <p:cTn id="244" dur="1000"/>
                                        <p:tgtEl>
                                          <p:spTgt spid="69"/>
                                        </p:tgtEl>
                                      </p:cBhvr>
                                    </p:animEffect>
                                  </p:childTnLst>
                                </p:cTn>
                              </p:par>
                            </p:childTnLst>
                          </p:cTn>
                        </p:par>
                        <p:par>
                          <p:cTn id="245" fill="hold">
                            <p:stCondLst>
                              <p:cond delay="3000"/>
                            </p:stCondLst>
                            <p:childTnLst>
                              <p:par>
                                <p:cTn id="246" presetID="10" presetClass="exit" presetSubtype="0" fill="hold" grpId="1" nodeType="afterEffect">
                                  <p:stCondLst>
                                    <p:cond delay="0"/>
                                  </p:stCondLst>
                                  <p:childTnLst>
                                    <p:animEffect transition="out" filter="fade">
                                      <p:cBhvr>
                                        <p:cTn id="247" dur="1000"/>
                                        <p:tgtEl>
                                          <p:spTgt spid="69"/>
                                        </p:tgtEl>
                                      </p:cBhvr>
                                    </p:animEffect>
                                    <p:set>
                                      <p:cBhvr>
                                        <p:cTn id="24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249" restart="whenNotActive" fill="hold" evtFilter="cancelBubble" nodeType="interactiveSeq">
                <p:stCondLst>
                  <p:cond evt="onClick" delay="0">
                    <p:tgtEl>
                      <p:spTgt spid="70"/>
                    </p:tgtEl>
                  </p:cond>
                </p:stCondLst>
                <p:endSync evt="end" delay="0">
                  <p:rtn val="all"/>
                </p:endSync>
                <p:childTnLst>
                  <p:par>
                    <p:cTn id="250" fill="hold">
                      <p:stCondLst>
                        <p:cond delay="0"/>
                      </p:stCondLst>
                      <p:childTnLst>
                        <p:par>
                          <p:cTn id="251" fill="hold">
                            <p:stCondLst>
                              <p:cond delay="0"/>
                            </p:stCondLst>
                            <p:childTnLst>
                              <p:par>
                                <p:cTn id="252" presetID="31" presetClass="entr" presetSubtype="0" repeatCount="3000" fill="hold" grpId="0" nodeType="clickEffect">
                                  <p:stCondLst>
                                    <p:cond delay="0"/>
                                  </p:stCondLst>
                                  <p:childTnLst>
                                    <p:set>
                                      <p:cBhvr>
                                        <p:cTn id="253" dur="1" fill="hold">
                                          <p:stCondLst>
                                            <p:cond delay="0"/>
                                          </p:stCondLst>
                                        </p:cTn>
                                        <p:tgtEl>
                                          <p:spTgt spid="71"/>
                                        </p:tgtEl>
                                        <p:attrNameLst>
                                          <p:attrName>style.visibility</p:attrName>
                                        </p:attrNameLst>
                                      </p:cBhvr>
                                      <p:to>
                                        <p:strVal val="visible"/>
                                      </p:to>
                                    </p:set>
                                    <p:anim calcmode="lin" valueType="num">
                                      <p:cBhvr>
                                        <p:cTn id="254" dur="1000" fill="hold"/>
                                        <p:tgtEl>
                                          <p:spTgt spid="71"/>
                                        </p:tgtEl>
                                        <p:attrNameLst>
                                          <p:attrName>ppt_w</p:attrName>
                                        </p:attrNameLst>
                                      </p:cBhvr>
                                      <p:tavLst>
                                        <p:tav tm="0">
                                          <p:val>
                                            <p:fltVal val="0"/>
                                          </p:val>
                                        </p:tav>
                                        <p:tav tm="100000">
                                          <p:val>
                                            <p:strVal val="#ppt_w"/>
                                          </p:val>
                                        </p:tav>
                                      </p:tavLst>
                                    </p:anim>
                                    <p:anim calcmode="lin" valueType="num">
                                      <p:cBhvr>
                                        <p:cTn id="255" dur="1000" fill="hold"/>
                                        <p:tgtEl>
                                          <p:spTgt spid="71"/>
                                        </p:tgtEl>
                                        <p:attrNameLst>
                                          <p:attrName>ppt_h</p:attrName>
                                        </p:attrNameLst>
                                      </p:cBhvr>
                                      <p:tavLst>
                                        <p:tav tm="0">
                                          <p:val>
                                            <p:fltVal val="0"/>
                                          </p:val>
                                        </p:tav>
                                        <p:tav tm="100000">
                                          <p:val>
                                            <p:strVal val="#ppt_h"/>
                                          </p:val>
                                        </p:tav>
                                      </p:tavLst>
                                    </p:anim>
                                    <p:anim calcmode="lin" valueType="num">
                                      <p:cBhvr>
                                        <p:cTn id="256" dur="1000" fill="hold"/>
                                        <p:tgtEl>
                                          <p:spTgt spid="71"/>
                                        </p:tgtEl>
                                        <p:attrNameLst>
                                          <p:attrName>style.rotation</p:attrName>
                                        </p:attrNameLst>
                                      </p:cBhvr>
                                      <p:tavLst>
                                        <p:tav tm="0">
                                          <p:val>
                                            <p:fltVal val="90"/>
                                          </p:val>
                                        </p:tav>
                                        <p:tav tm="100000">
                                          <p:val>
                                            <p:fltVal val="0"/>
                                          </p:val>
                                        </p:tav>
                                      </p:tavLst>
                                    </p:anim>
                                    <p:animEffect transition="in" filter="fade">
                                      <p:cBhvr>
                                        <p:cTn id="257" dur="1000"/>
                                        <p:tgtEl>
                                          <p:spTgt spid="71"/>
                                        </p:tgtEl>
                                      </p:cBhvr>
                                    </p:animEffect>
                                  </p:childTnLst>
                                </p:cTn>
                              </p:par>
                            </p:childTnLst>
                          </p:cTn>
                        </p:par>
                        <p:par>
                          <p:cTn id="258" fill="hold">
                            <p:stCondLst>
                              <p:cond delay="3000"/>
                            </p:stCondLst>
                            <p:childTnLst>
                              <p:par>
                                <p:cTn id="259" presetID="10" presetClass="exit" presetSubtype="0" fill="hold" grpId="1" nodeType="afterEffect">
                                  <p:stCondLst>
                                    <p:cond delay="0"/>
                                  </p:stCondLst>
                                  <p:childTnLst>
                                    <p:animEffect transition="out" filter="fade">
                                      <p:cBhvr>
                                        <p:cTn id="260" dur="1000"/>
                                        <p:tgtEl>
                                          <p:spTgt spid="71"/>
                                        </p:tgtEl>
                                      </p:cBhvr>
                                    </p:animEffect>
                                    <p:set>
                                      <p:cBhvr>
                                        <p:cTn id="261" dur="1" fill="hold">
                                          <p:stCondLst>
                                            <p:cond delay="9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62" restart="whenNotActive" fill="hold" evtFilter="cancelBubble" nodeType="interactiveSeq">
                <p:stCondLst>
                  <p:cond evt="onClick" delay="0">
                    <p:tgtEl>
                      <p:spTgt spid="72"/>
                    </p:tgtEl>
                  </p:cond>
                </p:stCondLst>
                <p:endSync evt="end" delay="0">
                  <p:rtn val="all"/>
                </p:endSync>
                <p:childTnLst>
                  <p:par>
                    <p:cTn id="263" fill="hold">
                      <p:stCondLst>
                        <p:cond delay="0"/>
                      </p:stCondLst>
                      <p:childTnLst>
                        <p:par>
                          <p:cTn id="264" fill="hold">
                            <p:stCondLst>
                              <p:cond delay="0"/>
                            </p:stCondLst>
                            <p:childTnLst>
                              <p:par>
                                <p:cTn id="265" presetID="31" presetClass="entr" presetSubtype="0" repeatCount="3000" fill="hold" grpId="0" nodeType="clickEffect">
                                  <p:stCondLst>
                                    <p:cond delay="0"/>
                                  </p:stCondLst>
                                  <p:childTnLst>
                                    <p:set>
                                      <p:cBhvr>
                                        <p:cTn id="266" dur="1" fill="hold">
                                          <p:stCondLst>
                                            <p:cond delay="0"/>
                                          </p:stCondLst>
                                        </p:cTn>
                                        <p:tgtEl>
                                          <p:spTgt spid="73"/>
                                        </p:tgtEl>
                                        <p:attrNameLst>
                                          <p:attrName>style.visibility</p:attrName>
                                        </p:attrNameLst>
                                      </p:cBhvr>
                                      <p:to>
                                        <p:strVal val="visible"/>
                                      </p:to>
                                    </p:set>
                                    <p:anim calcmode="lin" valueType="num">
                                      <p:cBhvr>
                                        <p:cTn id="267" dur="1000" fill="hold"/>
                                        <p:tgtEl>
                                          <p:spTgt spid="73"/>
                                        </p:tgtEl>
                                        <p:attrNameLst>
                                          <p:attrName>ppt_w</p:attrName>
                                        </p:attrNameLst>
                                      </p:cBhvr>
                                      <p:tavLst>
                                        <p:tav tm="0">
                                          <p:val>
                                            <p:fltVal val="0"/>
                                          </p:val>
                                        </p:tav>
                                        <p:tav tm="100000">
                                          <p:val>
                                            <p:strVal val="#ppt_w"/>
                                          </p:val>
                                        </p:tav>
                                      </p:tavLst>
                                    </p:anim>
                                    <p:anim calcmode="lin" valueType="num">
                                      <p:cBhvr>
                                        <p:cTn id="268" dur="1000" fill="hold"/>
                                        <p:tgtEl>
                                          <p:spTgt spid="73"/>
                                        </p:tgtEl>
                                        <p:attrNameLst>
                                          <p:attrName>ppt_h</p:attrName>
                                        </p:attrNameLst>
                                      </p:cBhvr>
                                      <p:tavLst>
                                        <p:tav tm="0">
                                          <p:val>
                                            <p:fltVal val="0"/>
                                          </p:val>
                                        </p:tav>
                                        <p:tav tm="100000">
                                          <p:val>
                                            <p:strVal val="#ppt_h"/>
                                          </p:val>
                                        </p:tav>
                                      </p:tavLst>
                                    </p:anim>
                                    <p:anim calcmode="lin" valueType="num">
                                      <p:cBhvr>
                                        <p:cTn id="269" dur="1000" fill="hold"/>
                                        <p:tgtEl>
                                          <p:spTgt spid="73"/>
                                        </p:tgtEl>
                                        <p:attrNameLst>
                                          <p:attrName>style.rotation</p:attrName>
                                        </p:attrNameLst>
                                      </p:cBhvr>
                                      <p:tavLst>
                                        <p:tav tm="0">
                                          <p:val>
                                            <p:fltVal val="90"/>
                                          </p:val>
                                        </p:tav>
                                        <p:tav tm="100000">
                                          <p:val>
                                            <p:fltVal val="0"/>
                                          </p:val>
                                        </p:tav>
                                      </p:tavLst>
                                    </p:anim>
                                    <p:animEffect transition="in" filter="fade">
                                      <p:cBhvr>
                                        <p:cTn id="270" dur="1000"/>
                                        <p:tgtEl>
                                          <p:spTgt spid="73"/>
                                        </p:tgtEl>
                                      </p:cBhvr>
                                    </p:animEffect>
                                  </p:childTnLst>
                                </p:cTn>
                              </p:par>
                            </p:childTnLst>
                          </p:cTn>
                        </p:par>
                        <p:par>
                          <p:cTn id="271" fill="hold">
                            <p:stCondLst>
                              <p:cond delay="3000"/>
                            </p:stCondLst>
                            <p:childTnLst>
                              <p:par>
                                <p:cTn id="272" presetID="10" presetClass="exit" presetSubtype="0" fill="hold" grpId="1" nodeType="afterEffect">
                                  <p:stCondLst>
                                    <p:cond delay="0"/>
                                  </p:stCondLst>
                                  <p:childTnLst>
                                    <p:animEffect transition="out" filter="fade">
                                      <p:cBhvr>
                                        <p:cTn id="273" dur="1000"/>
                                        <p:tgtEl>
                                          <p:spTgt spid="73"/>
                                        </p:tgtEl>
                                      </p:cBhvr>
                                    </p:animEffect>
                                    <p:set>
                                      <p:cBhvr>
                                        <p:cTn id="274" dur="1" fill="hold">
                                          <p:stCondLst>
                                            <p:cond delay="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75" restart="whenNotActive" fill="hold" evtFilter="cancelBubble" nodeType="interactiveSeq">
                <p:stCondLst>
                  <p:cond evt="onClick" delay="0">
                    <p:tgtEl>
                      <p:spTgt spid="74"/>
                    </p:tgtEl>
                  </p:cond>
                </p:stCondLst>
                <p:endSync evt="end" delay="0">
                  <p:rtn val="all"/>
                </p:endSync>
                <p:childTnLst>
                  <p:par>
                    <p:cTn id="276" fill="hold">
                      <p:stCondLst>
                        <p:cond delay="0"/>
                      </p:stCondLst>
                      <p:childTnLst>
                        <p:par>
                          <p:cTn id="277" fill="hold">
                            <p:stCondLst>
                              <p:cond delay="0"/>
                            </p:stCondLst>
                            <p:childTnLst>
                              <p:par>
                                <p:cTn id="278" presetID="31" presetClass="entr" presetSubtype="0" repeatCount="3000" fill="hold" grpId="0" nodeType="clickEffect">
                                  <p:stCondLst>
                                    <p:cond delay="0"/>
                                  </p:stCondLst>
                                  <p:childTnLst>
                                    <p:set>
                                      <p:cBhvr>
                                        <p:cTn id="279" dur="1" fill="hold">
                                          <p:stCondLst>
                                            <p:cond delay="0"/>
                                          </p:stCondLst>
                                        </p:cTn>
                                        <p:tgtEl>
                                          <p:spTgt spid="75"/>
                                        </p:tgtEl>
                                        <p:attrNameLst>
                                          <p:attrName>style.visibility</p:attrName>
                                        </p:attrNameLst>
                                      </p:cBhvr>
                                      <p:to>
                                        <p:strVal val="visible"/>
                                      </p:to>
                                    </p:set>
                                    <p:anim calcmode="lin" valueType="num">
                                      <p:cBhvr>
                                        <p:cTn id="280" dur="1000" fill="hold"/>
                                        <p:tgtEl>
                                          <p:spTgt spid="75"/>
                                        </p:tgtEl>
                                        <p:attrNameLst>
                                          <p:attrName>ppt_w</p:attrName>
                                        </p:attrNameLst>
                                      </p:cBhvr>
                                      <p:tavLst>
                                        <p:tav tm="0">
                                          <p:val>
                                            <p:fltVal val="0"/>
                                          </p:val>
                                        </p:tav>
                                        <p:tav tm="100000">
                                          <p:val>
                                            <p:strVal val="#ppt_w"/>
                                          </p:val>
                                        </p:tav>
                                      </p:tavLst>
                                    </p:anim>
                                    <p:anim calcmode="lin" valueType="num">
                                      <p:cBhvr>
                                        <p:cTn id="281" dur="1000" fill="hold"/>
                                        <p:tgtEl>
                                          <p:spTgt spid="75"/>
                                        </p:tgtEl>
                                        <p:attrNameLst>
                                          <p:attrName>ppt_h</p:attrName>
                                        </p:attrNameLst>
                                      </p:cBhvr>
                                      <p:tavLst>
                                        <p:tav tm="0">
                                          <p:val>
                                            <p:fltVal val="0"/>
                                          </p:val>
                                        </p:tav>
                                        <p:tav tm="100000">
                                          <p:val>
                                            <p:strVal val="#ppt_h"/>
                                          </p:val>
                                        </p:tav>
                                      </p:tavLst>
                                    </p:anim>
                                    <p:anim calcmode="lin" valueType="num">
                                      <p:cBhvr>
                                        <p:cTn id="282" dur="1000" fill="hold"/>
                                        <p:tgtEl>
                                          <p:spTgt spid="75"/>
                                        </p:tgtEl>
                                        <p:attrNameLst>
                                          <p:attrName>style.rotation</p:attrName>
                                        </p:attrNameLst>
                                      </p:cBhvr>
                                      <p:tavLst>
                                        <p:tav tm="0">
                                          <p:val>
                                            <p:fltVal val="90"/>
                                          </p:val>
                                        </p:tav>
                                        <p:tav tm="100000">
                                          <p:val>
                                            <p:fltVal val="0"/>
                                          </p:val>
                                        </p:tav>
                                      </p:tavLst>
                                    </p:anim>
                                    <p:animEffect transition="in" filter="fade">
                                      <p:cBhvr>
                                        <p:cTn id="283" dur="1000"/>
                                        <p:tgtEl>
                                          <p:spTgt spid="75"/>
                                        </p:tgtEl>
                                      </p:cBhvr>
                                    </p:animEffect>
                                  </p:childTnLst>
                                </p:cTn>
                              </p:par>
                            </p:childTnLst>
                          </p:cTn>
                        </p:par>
                        <p:par>
                          <p:cTn id="284" fill="hold">
                            <p:stCondLst>
                              <p:cond delay="3000"/>
                            </p:stCondLst>
                            <p:childTnLst>
                              <p:par>
                                <p:cTn id="285" presetID="10" presetClass="exit" presetSubtype="0" fill="hold" grpId="1" nodeType="afterEffect">
                                  <p:stCondLst>
                                    <p:cond delay="0"/>
                                  </p:stCondLst>
                                  <p:childTnLst>
                                    <p:animEffect transition="out" filter="fade">
                                      <p:cBhvr>
                                        <p:cTn id="286" dur="1000"/>
                                        <p:tgtEl>
                                          <p:spTgt spid="75"/>
                                        </p:tgtEl>
                                      </p:cBhvr>
                                    </p:animEffect>
                                    <p:set>
                                      <p:cBhvr>
                                        <p:cTn id="287" dur="1" fill="hold">
                                          <p:stCondLst>
                                            <p:cond delay="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childTnLst>
        </p:cTn>
      </p:par>
    </p:tnLst>
    <p:bldLst>
      <p:bldP spid="75" grpId="0" animBg="1"/>
      <p:bldP spid="75" grpId="1" animBg="1"/>
      <p:bldP spid="73" grpId="0" animBg="1"/>
      <p:bldP spid="73" grpId="1" animBg="1"/>
      <p:bldP spid="71" grpId="0" animBg="1"/>
      <p:bldP spid="71" grpId="1" animBg="1"/>
      <p:bldP spid="69" grpId="0" animBg="1"/>
      <p:bldP spid="69" grpId="1" animBg="1"/>
      <p:bldP spid="67" grpId="0" animBg="1"/>
      <p:bldP spid="67" grpId="1" animBg="1"/>
      <p:bldP spid="65" grpId="0" animBg="1"/>
      <p:bldP spid="65" grpId="1" animBg="1"/>
      <p:bldP spid="55" grpId="0" animBg="1"/>
      <p:bldP spid="55" grpId="1" animBg="1"/>
      <p:bldP spid="51" grpId="0" animBg="1"/>
      <p:bldP spid="51" grpId="1" animBg="1"/>
      <p:bldP spid="49" grpId="0" animBg="1"/>
      <p:bldP spid="49" grpId="1" animBg="1"/>
      <p:bldP spid="47" grpId="0" animBg="1"/>
      <p:bldP spid="47" grpId="1" animBg="1"/>
      <p:bldP spid="45" grpId="0" animBg="1"/>
      <p:bldP spid="45" grpId="1" animBg="1"/>
      <p:bldP spid="43" grpId="0" animBg="1"/>
      <p:bldP spid="43" grpId="1" animBg="1"/>
      <p:bldP spid="36" grpId="0" animBg="1"/>
      <p:bldP spid="36" grpId="1" animBg="1"/>
      <p:bldP spid="34" grpId="0" animBg="1"/>
      <p:bldP spid="34" grpId="1" animBg="1"/>
      <p:bldP spid="33" grpId="0" animBg="1"/>
      <p:bldP spid="33" grpId="1" animBg="1"/>
      <p:bldP spid="32" grpId="0" animBg="1"/>
      <p:bldP spid="32" grpId="1" animBg="1"/>
      <p:bldP spid="31" grpId="0" animBg="1"/>
      <p:bldP spid="31" grpId="1" animBg="1"/>
      <p:bldP spid="30" grpId="0" animBg="1"/>
      <p:bldP spid="30" grpId="1" animBg="1"/>
      <p:bldP spid="29" grpId="0" animBg="1"/>
      <p:bldP spid="29" grpId="1" animBg="1"/>
      <p:bldP spid="28" grpId="0" animBg="1"/>
      <p:bldP spid="28" grpId="1" animBg="1"/>
      <p:bldP spid="27" grpId="0" animBg="1"/>
      <p:bldP spid="27"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Shape: Card 8 (bottom)"/>
          <p:cNvSpPr/>
          <p:nvPr/>
        </p:nvSpPr>
        <p:spPr>
          <a:xfrm>
            <a:off x="247141" y="1337412"/>
            <a:ext cx="2520280" cy="3168352"/>
          </a:xfrm>
          <a:prstGeom prst="roundRect">
            <a:avLst/>
          </a:prstGeom>
          <a:blipFill>
            <a:blip r:embed="rId3" cstate="print"/>
            <a:tile tx="0" ty="0" sx="100000" sy="100000" flip="none" algn="tl"/>
          </a:blipFill>
          <a:ln w="8255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spc="300" dirty="0">
                <a:solidFill>
                  <a:srgbClr val="000000"/>
                </a:solidFill>
                <a:latin typeface="Aktiv Grotesk Light"/>
                <a:cs typeface="Aktiv Grotesk Light"/>
              </a:rPr>
              <a:t>We are part of the Church now that was born on that first </a:t>
            </a:r>
            <a:r>
              <a:rPr lang="en-NZ" sz="1600" b="1" spc="300" dirty="0">
                <a:solidFill>
                  <a:srgbClr val="000000"/>
                </a:solidFill>
                <a:latin typeface="Aktiv Grotesk Light"/>
                <a:cs typeface="Aktiv Grotesk Light"/>
              </a:rPr>
              <a:t>Pentecost</a:t>
            </a:r>
            <a:r>
              <a:rPr lang="en-NZ" sz="1600" spc="300" dirty="0">
                <a:solidFill>
                  <a:srgbClr val="000000"/>
                </a:solidFill>
                <a:latin typeface="Aktiv Grotesk Light"/>
                <a:cs typeface="Aktiv Grotesk Light"/>
              </a:rPr>
              <a:t> day when the Holy Spirit filled the first followers of Jesus</a:t>
            </a:r>
            <a:r>
              <a:rPr lang="en-NZ" sz="1600" spc="300" dirty="0" smtClean="0">
                <a:solidFill>
                  <a:srgbClr val="000000"/>
                </a:solidFill>
                <a:latin typeface="Aktiv Grotesk Light"/>
                <a:cs typeface="Aktiv Grotesk Light"/>
              </a:rPr>
              <a:t>.</a:t>
            </a:r>
            <a:endParaRPr lang="en-NZ" sz="1600" spc="300" dirty="0">
              <a:solidFill>
                <a:srgbClr val="000000"/>
              </a:solidFill>
              <a:latin typeface="Aktiv Grotesk Light"/>
              <a:cs typeface="Aktiv Grotesk Light"/>
            </a:endParaRPr>
          </a:p>
        </p:txBody>
      </p:sp>
      <p:sp>
        <p:nvSpPr>
          <p:cNvPr id="20" name="Shape: Card 7"/>
          <p:cNvSpPr/>
          <p:nvPr/>
        </p:nvSpPr>
        <p:spPr>
          <a:xfrm>
            <a:off x="594217" y="1337412"/>
            <a:ext cx="2520280" cy="3168352"/>
          </a:xfrm>
          <a:prstGeom prst="roundRect">
            <a:avLst/>
          </a:prstGeom>
          <a:blipFill>
            <a:blip r:embed="rId3" cstate="print"/>
            <a:tile tx="0" ty="0" sx="100000" sy="100000" flip="none" algn="tl"/>
          </a:blipFill>
          <a:ln w="8255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spc="300" dirty="0">
                <a:solidFill>
                  <a:srgbClr val="000000"/>
                </a:solidFill>
                <a:latin typeface="Aktiv Grotesk Light"/>
                <a:cs typeface="Aktiv Grotesk Light"/>
              </a:rPr>
              <a:t>Although Jesus is in heaven with God he is also in his Church because his Spirit is in all of its members. </a:t>
            </a:r>
            <a:endParaRPr lang="en-GB" sz="1600" b="1" spc="300" dirty="0">
              <a:solidFill>
                <a:srgbClr val="000000"/>
              </a:solidFill>
              <a:latin typeface="Aktiv Grotesk Light"/>
              <a:cs typeface="Aktiv Grotesk Light"/>
            </a:endParaRPr>
          </a:p>
        </p:txBody>
      </p:sp>
      <p:sp>
        <p:nvSpPr>
          <p:cNvPr id="2" name="Shape: Card 6"/>
          <p:cNvSpPr/>
          <p:nvPr/>
        </p:nvSpPr>
        <p:spPr>
          <a:xfrm>
            <a:off x="942722" y="1337796"/>
            <a:ext cx="2520280" cy="3168352"/>
          </a:xfrm>
          <a:prstGeom prst="roundRect">
            <a:avLst/>
          </a:prstGeom>
          <a:blipFill>
            <a:blip r:embed="rId3" cstate="print"/>
            <a:tile tx="0" ty="0" sx="100000" sy="100000" flip="none" algn="tl"/>
          </a:blipFill>
          <a:ln w="8255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spc="300" dirty="0">
                <a:solidFill>
                  <a:srgbClr val="000000"/>
                </a:solidFill>
                <a:latin typeface="Aktiv Grotesk Light"/>
                <a:cs typeface="Aktiv Grotesk Light"/>
              </a:rPr>
              <a:t>Gradually the new ‘Church’ had thousands of new members who were baptised by the disciples of </a:t>
            </a:r>
            <a:r>
              <a:rPr lang="en-NZ" sz="1600" spc="300" dirty="0" smtClean="0">
                <a:solidFill>
                  <a:srgbClr val="000000"/>
                </a:solidFill>
                <a:latin typeface="Aktiv Grotesk Light"/>
                <a:cs typeface="Aktiv Grotesk Light"/>
              </a:rPr>
              <a:t>Jesus. </a:t>
            </a:r>
            <a:r>
              <a:rPr lang="en-NZ" sz="1600" spc="300" dirty="0">
                <a:solidFill>
                  <a:srgbClr val="000000"/>
                </a:solidFill>
                <a:latin typeface="Aktiv Grotesk Light"/>
                <a:cs typeface="Aktiv Grotesk Light"/>
              </a:rPr>
              <a:t>S</a:t>
            </a:r>
            <a:r>
              <a:rPr lang="en-NZ" sz="1600" spc="300" dirty="0" smtClean="0">
                <a:solidFill>
                  <a:srgbClr val="000000"/>
                </a:solidFill>
                <a:latin typeface="Aktiv Grotesk Light"/>
                <a:cs typeface="Aktiv Grotesk Light"/>
              </a:rPr>
              <a:t>ome of the new members </a:t>
            </a:r>
            <a:r>
              <a:rPr lang="en-NZ" sz="1600" spc="300" dirty="0">
                <a:solidFill>
                  <a:srgbClr val="000000"/>
                </a:solidFill>
                <a:latin typeface="Aktiv Grotesk Light"/>
                <a:cs typeface="Aktiv Grotesk Light"/>
              </a:rPr>
              <a:t>lived in different countries. </a:t>
            </a:r>
          </a:p>
        </p:txBody>
      </p:sp>
      <p:sp>
        <p:nvSpPr>
          <p:cNvPr id="12" name="Shape: Card 5"/>
          <p:cNvSpPr/>
          <p:nvPr/>
        </p:nvSpPr>
        <p:spPr>
          <a:xfrm>
            <a:off x="1305720" y="1337796"/>
            <a:ext cx="2520280" cy="3168352"/>
          </a:xfrm>
          <a:prstGeom prst="roundRect">
            <a:avLst/>
          </a:prstGeom>
          <a:blipFill>
            <a:blip r:embed="rId3" cstate="print"/>
            <a:tile tx="0" ty="0" sx="100000" sy="100000" flip="none" algn="tl"/>
          </a:blipFill>
          <a:ln w="8255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spc="300" dirty="0">
                <a:solidFill>
                  <a:srgbClr val="000000"/>
                </a:solidFill>
                <a:latin typeface="Aktiv Grotesk Light"/>
                <a:cs typeface="Aktiv Grotesk Light"/>
              </a:rPr>
              <a:t>They could speak in different languages, they could heal people and they were no longer frightened because the Holy Spirit gave them courage and strength to do great things</a:t>
            </a:r>
            <a:r>
              <a:rPr lang="en-NZ" sz="1500" spc="300" dirty="0" smtClean="0">
                <a:solidFill>
                  <a:srgbClr val="000000"/>
                </a:solidFill>
                <a:latin typeface="Aktiv Grotesk Light"/>
                <a:cs typeface="Aktiv Grotesk Light"/>
              </a:rPr>
              <a:t>.</a:t>
            </a:r>
            <a:endParaRPr lang="en-NZ" sz="1500" spc="300" dirty="0">
              <a:solidFill>
                <a:srgbClr val="000000"/>
              </a:solidFill>
              <a:latin typeface="Aktiv Grotesk Light"/>
              <a:cs typeface="Aktiv Grotesk Light"/>
            </a:endParaRPr>
          </a:p>
        </p:txBody>
      </p:sp>
      <p:sp>
        <p:nvSpPr>
          <p:cNvPr id="13" name="Shape: Card 4"/>
          <p:cNvSpPr/>
          <p:nvPr/>
        </p:nvSpPr>
        <p:spPr>
          <a:xfrm>
            <a:off x="1643525" y="1343174"/>
            <a:ext cx="2520280" cy="3168352"/>
          </a:xfrm>
          <a:prstGeom prst="roundRect">
            <a:avLst/>
          </a:prstGeom>
          <a:blipFill>
            <a:blip r:embed="rId3" cstate="print"/>
            <a:tile tx="0" ty="0" sx="100000" sy="100000" flip="none" algn="tl"/>
          </a:blipFill>
          <a:ln w="8255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spc="300" dirty="0">
                <a:solidFill>
                  <a:srgbClr val="000000"/>
                </a:solidFill>
                <a:latin typeface="Aktiv Grotesk Light"/>
                <a:cs typeface="Aktiv Grotesk Light"/>
              </a:rPr>
              <a:t>They became like a big family. They prayed together and more and more people were baptised and joined their community. They belonged to each other in a new way</a:t>
            </a:r>
            <a:r>
              <a:rPr lang="en-NZ" sz="1600" spc="300" dirty="0" smtClean="0">
                <a:solidFill>
                  <a:srgbClr val="000000"/>
                </a:solidFill>
                <a:latin typeface="Aktiv Grotesk Light"/>
                <a:cs typeface="Aktiv Grotesk Light"/>
              </a:rPr>
              <a:t>.</a:t>
            </a:r>
            <a:endParaRPr lang="en-NZ" sz="1600" spc="300" dirty="0">
              <a:solidFill>
                <a:srgbClr val="000000"/>
              </a:solidFill>
              <a:latin typeface="Aktiv Grotesk Light"/>
              <a:cs typeface="Aktiv Grotesk Light"/>
            </a:endParaRPr>
          </a:p>
        </p:txBody>
      </p:sp>
      <p:sp>
        <p:nvSpPr>
          <p:cNvPr id="14" name="Shape: Card 3"/>
          <p:cNvSpPr/>
          <p:nvPr/>
        </p:nvSpPr>
        <p:spPr>
          <a:xfrm>
            <a:off x="1963292" y="1343174"/>
            <a:ext cx="2520280" cy="3168352"/>
          </a:xfrm>
          <a:prstGeom prst="roundRect">
            <a:avLst/>
          </a:prstGeom>
          <a:blipFill>
            <a:blip r:embed="rId3" cstate="print"/>
            <a:tile tx="0" ty="0" sx="100000" sy="100000" flip="none" algn="tl"/>
          </a:blipFill>
          <a:ln w="8255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spc="300" dirty="0">
                <a:solidFill>
                  <a:srgbClr val="000000"/>
                </a:solidFill>
                <a:latin typeface="Aktiv Grotesk Light"/>
                <a:cs typeface="Aktiv Grotesk Light"/>
              </a:rPr>
              <a:t>The </a:t>
            </a:r>
            <a:r>
              <a:rPr lang="en-NZ" sz="1500" spc="300" dirty="0" smtClean="0">
                <a:solidFill>
                  <a:srgbClr val="000000"/>
                </a:solidFill>
                <a:latin typeface="Aktiv Grotesk Light"/>
                <a:cs typeface="Aktiv Grotesk Light"/>
              </a:rPr>
              <a:t>disciples all </a:t>
            </a:r>
            <a:r>
              <a:rPr lang="en-NZ" sz="1500" spc="300" dirty="0">
                <a:solidFill>
                  <a:srgbClr val="000000"/>
                </a:solidFill>
                <a:latin typeface="Aktiv Grotesk Light"/>
                <a:cs typeface="Aktiv Grotesk Light"/>
              </a:rPr>
              <a:t>came to live together. They shared what they had and they helped each other to spread the good </a:t>
            </a:r>
            <a:r>
              <a:rPr lang="en-NZ" sz="1500" spc="300" dirty="0" smtClean="0">
                <a:solidFill>
                  <a:srgbClr val="000000"/>
                </a:solidFill>
                <a:latin typeface="Aktiv Grotesk Light"/>
                <a:cs typeface="Aktiv Grotesk Light"/>
              </a:rPr>
              <a:t>news among the people about how much God </a:t>
            </a:r>
            <a:r>
              <a:rPr lang="en-NZ" sz="1500" spc="300" dirty="0">
                <a:solidFill>
                  <a:srgbClr val="000000"/>
                </a:solidFill>
                <a:latin typeface="Aktiv Grotesk Light"/>
                <a:cs typeface="Aktiv Grotesk Light"/>
              </a:rPr>
              <a:t>loved </a:t>
            </a:r>
            <a:r>
              <a:rPr lang="en-NZ" sz="1500" spc="300" dirty="0" smtClean="0">
                <a:solidFill>
                  <a:srgbClr val="000000"/>
                </a:solidFill>
                <a:latin typeface="Aktiv Grotesk Light"/>
                <a:cs typeface="Aktiv Grotesk Light"/>
              </a:rPr>
              <a:t>the </a:t>
            </a:r>
            <a:r>
              <a:rPr lang="en-NZ" sz="1500" spc="300" dirty="0">
                <a:solidFill>
                  <a:srgbClr val="000000"/>
                </a:solidFill>
                <a:latin typeface="Aktiv Grotesk Light"/>
                <a:cs typeface="Aktiv Grotesk Light"/>
              </a:rPr>
              <a:t>people</a:t>
            </a:r>
            <a:r>
              <a:rPr lang="en-NZ" sz="1500" spc="300" dirty="0" smtClean="0">
                <a:solidFill>
                  <a:srgbClr val="000000"/>
                </a:solidFill>
                <a:latin typeface="Aktiv Grotesk Light"/>
                <a:cs typeface="Aktiv Grotesk Light"/>
              </a:rPr>
              <a:t>.</a:t>
            </a:r>
            <a:endParaRPr lang="en-NZ" sz="1500" spc="300" dirty="0">
              <a:solidFill>
                <a:srgbClr val="000000"/>
              </a:solidFill>
              <a:latin typeface="Aktiv Grotesk Light"/>
              <a:cs typeface="Aktiv Grotesk Light"/>
            </a:endParaRPr>
          </a:p>
        </p:txBody>
      </p:sp>
      <p:sp>
        <p:nvSpPr>
          <p:cNvPr id="15" name="Shape: Card 2"/>
          <p:cNvSpPr/>
          <p:nvPr/>
        </p:nvSpPr>
        <p:spPr>
          <a:xfrm>
            <a:off x="2290702" y="1343174"/>
            <a:ext cx="2520280" cy="3168352"/>
          </a:xfrm>
          <a:prstGeom prst="roundRect">
            <a:avLst/>
          </a:prstGeom>
          <a:blipFill>
            <a:blip r:embed="rId3" cstate="print"/>
            <a:tile tx="0" ty="0" sx="100000" sy="100000" flip="none" algn="tl"/>
          </a:blipFill>
          <a:ln w="8255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spc="300" dirty="0" smtClean="0">
              <a:latin typeface="Aktiv Grotesk Light"/>
              <a:cs typeface="Aktiv Grotesk Light"/>
            </a:endParaRPr>
          </a:p>
          <a:p>
            <a:pPr algn="ctr"/>
            <a:endParaRPr lang="en-NZ" sz="2400" spc="300" dirty="0" smtClean="0">
              <a:solidFill>
                <a:srgbClr val="000000"/>
              </a:solidFill>
              <a:latin typeface="Aktiv Grotesk Light"/>
              <a:cs typeface="Aktiv Grotesk Light"/>
            </a:endParaRPr>
          </a:p>
          <a:p>
            <a:pPr algn="ctr"/>
            <a:r>
              <a:rPr lang="en-NZ" sz="1600" spc="300" dirty="0" smtClean="0">
                <a:solidFill>
                  <a:srgbClr val="000000"/>
                </a:solidFill>
                <a:latin typeface="Aktiv Grotesk Light"/>
                <a:cs typeface="Aktiv Grotesk Light"/>
              </a:rPr>
              <a:t>The </a:t>
            </a:r>
            <a:r>
              <a:rPr lang="en-NZ" sz="1600" spc="300" dirty="0">
                <a:solidFill>
                  <a:srgbClr val="000000"/>
                </a:solidFill>
                <a:latin typeface="Aktiv Grotesk Light"/>
                <a:cs typeface="Aktiv Grotesk Light"/>
              </a:rPr>
              <a:t>Holy Spirit filled each one of </a:t>
            </a:r>
            <a:r>
              <a:rPr lang="en-NZ" sz="1600" spc="300" dirty="0" smtClean="0">
                <a:solidFill>
                  <a:srgbClr val="000000"/>
                </a:solidFill>
                <a:latin typeface="Aktiv Grotesk Light"/>
                <a:cs typeface="Aktiv Grotesk Light"/>
              </a:rPr>
              <a:t>them and </a:t>
            </a:r>
            <a:r>
              <a:rPr lang="en-NZ" sz="1600" spc="300" dirty="0">
                <a:solidFill>
                  <a:srgbClr val="000000"/>
                </a:solidFill>
                <a:latin typeface="Aktiv Grotesk Light"/>
                <a:cs typeface="Aktiv Grotesk Light"/>
              </a:rPr>
              <a:t>they were filled with energy and courage.</a:t>
            </a:r>
          </a:p>
          <a:p>
            <a:pPr algn="ctr"/>
            <a:endParaRPr lang="en-GB" sz="4000" b="1" dirty="0"/>
          </a:p>
        </p:txBody>
      </p:sp>
      <p:sp>
        <p:nvSpPr>
          <p:cNvPr id="16" name="Shape: Card 1 (top)"/>
          <p:cNvSpPr/>
          <p:nvPr/>
        </p:nvSpPr>
        <p:spPr>
          <a:xfrm>
            <a:off x="2647674" y="1343174"/>
            <a:ext cx="2520280" cy="3168352"/>
          </a:xfrm>
          <a:prstGeom prst="roundRect">
            <a:avLst/>
          </a:prstGeom>
          <a:blipFill>
            <a:blip r:embed="rId3" cstate="print"/>
            <a:tile tx="0" ty="0" sx="100000" sy="100000" flip="none" algn="tl"/>
          </a:blipFill>
          <a:ln w="8255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000" spc="300" dirty="0" smtClean="0">
              <a:latin typeface="Aktiv Grotesk Light"/>
              <a:cs typeface="Aktiv Grotesk Light"/>
            </a:endParaRPr>
          </a:p>
          <a:p>
            <a:pPr algn="ctr"/>
            <a:endParaRPr lang="en-NZ" sz="1600" spc="300" dirty="0">
              <a:latin typeface="Aktiv Grotesk Light"/>
              <a:cs typeface="Aktiv Grotesk Light"/>
            </a:endParaRPr>
          </a:p>
          <a:p>
            <a:pPr algn="ctr"/>
            <a:r>
              <a:rPr lang="en-NZ" sz="1600" spc="300" dirty="0" smtClean="0">
                <a:solidFill>
                  <a:srgbClr val="000000"/>
                </a:solidFill>
                <a:latin typeface="Aktiv Grotesk Light"/>
                <a:cs typeface="Aktiv Grotesk Light"/>
              </a:rPr>
              <a:t>Jesus </a:t>
            </a:r>
            <a:r>
              <a:rPr lang="en-NZ" sz="1600" spc="300" dirty="0">
                <a:solidFill>
                  <a:srgbClr val="000000"/>
                </a:solidFill>
                <a:latin typeface="Aktiv Grotesk Light"/>
                <a:cs typeface="Aktiv Grotesk Light"/>
              </a:rPr>
              <a:t>sent his Spirit into the apostles to help them carry on the work he had started teaching the people about God.</a:t>
            </a:r>
          </a:p>
          <a:p>
            <a:pPr algn="ctr"/>
            <a:endParaRPr lang="en-GB" sz="4000" b="1" dirty="0"/>
          </a:p>
        </p:txBody>
      </p:sp>
      <p:sp>
        <p:nvSpPr>
          <p:cNvPr id="6" name="REMOVE THIS OBJECT"/>
          <p:cNvSpPr txBox="1"/>
          <p:nvPr/>
        </p:nvSpPr>
        <p:spPr>
          <a:xfrm>
            <a:off x="0" y="36060"/>
            <a:ext cx="9144000" cy="1077218"/>
          </a:xfrm>
          <a:prstGeom prst="rect">
            <a:avLst/>
          </a:prstGeom>
          <a:noFill/>
        </p:spPr>
        <p:txBody>
          <a:bodyPr wrap="square" rtlCol="0">
            <a:spAutoFit/>
          </a:bodyPr>
          <a:lstStyle/>
          <a:p>
            <a:pPr algn="ctr"/>
            <a:r>
              <a:rPr lang="en-NZ" sz="3200" spc="300" dirty="0" smtClean="0">
                <a:solidFill>
                  <a:schemeClr val="tx1">
                    <a:lumMod val="85000"/>
                    <a:lumOff val="15000"/>
                  </a:schemeClr>
                </a:solidFill>
                <a:latin typeface="Helvetica Neue Light"/>
                <a:cs typeface="Helvetica Neue Light"/>
              </a:rPr>
              <a:t>What happened to the disciples </a:t>
            </a:r>
          </a:p>
          <a:p>
            <a:pPr algn="ctr"/>
            <a:r>
              <a:rPr lang="en-NZ" sz="3200" spc="300" dirty="0" smtClean="0">
                <a:solidFill>
                  <a:schemeClr val="tx1">
                    <a:lumMod val="85000"/>
                    <a:lumOff val="15000"/>
                  </a:schemeClr>
                </a:solidFill>
                <a:latin typeface="Helvetica Neue Light"/>
                <a:cs typeface="Helvetica Neue Light"/>
              </a:rPr>
              <a:t>after Pentecost?  </a:t>
            </a:r>
            <a:endParaRPr lang="en-GB" sz="3200" spc="300" dirty="0">
              <a:solidFill>
                <a:schemeClr val="tx1">
                  <a:lumMod val="85000"/>
                  <a:lumOff val="15000"/>
                </a:schemeClr>
              </a:solidFill>
              <a:latin typeface="Helvetica Neue Light"/>
              <a:cs typeface="Helvetica Neue Light"/>
            </a:endParaRPr>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S-07</a:t>
            </a:r>
            <a:endParaRPr lang="en-GB" sz="900" b="1" dirty="0">
              <a:solidFill>
                <a:srgbClr val="002060"/>
              </a:solidFill>
              <a:latin typeface="Arial" pitchFamily="34" charset="0"/>
              <a:cs typeface="Arial" pitchFamily="34" charset="0"/>
            </a:endParaRP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Tool instructions"/>
          <p:cNvSpPr txBox="1"/>
          <p:nvPr/>
        </p:nvSpPr>
        <p:spPr>
          <a:xfrm>
            <a:off x="3280622" y="4889990"/>
            <a:ext cx="2582759"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Arial" pitchFamily="34" charset="0"/>
              </a:rPr>
              <a:t>Click top card to discard it</a:t>
            </a:r>
            <a:endParaRPr lang="en-GB" sz="900" spc="300" dirty="0">
              <a:latin typeface="Helvetica Neue Light"/>
              <a:ea typeface="Segoe UI" pitchFamily="34" charset="0"/>
              <a:cs typeface="Arial" pitchFamily="34" charset="0"/>
            </a:endParaRPr>
          </a:p>
        </p:txBody>
      </p:sp>
      <p:sp>
        <p:nvSpPr>
          <p:cNvPr id="3" name="Rounded Rectangle 2"/>
          <p:cNvSpPr/>
          <p:nvPr/>
        </p:nvSpPr>
        <p:spPr>
          <a:xfrm>
            <a:off x="5295900" y="1325300"/>
            <a:ext cx="3627900" cy="3192576"/>
          </a:xfrm>
          <a:prstGeom prst="roundRect">
            <a:avLst/>
          </a:prstGeom>
          <a:blipFill>
            <a:blip r:embed="rId4"/>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Tree>
    <p:extLst>
      <p:ext uri="{BB962C8B-B14F-4D97-AF65-F5344CB8AC3E}">
        <p14:creationId xmlns:p14="http://schemas.microsoft.com/office/powerpoint/2010/main" val="3050417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000"/>
                                        <p:tgtEl>
                                          <p:spTgt spid="16"/>
                                        </p:tgtEl>
                                        <p:attrNameLst>
                                          <p:attrName>ppt_x</p:attrName>
                                        </p:attrNameLst>
                                      </p:cBhvr>
                                      <p:tavLst>
                                        <p:tav tm="0">
                                          <p:val>
                                            <p:strVal val="ppt_x"/>
                                          </p:val>
                                        </p:tav>
                                        <p:tav tm="100000">
                                          <p:val>
                                            <p:strVal val="1+ppt_w/2"/>
                                          </p:val>
                                        </p:tav>
                                      </p:tavLst>
                                    </p:anim>
                                    <p:anim calcmode="lin" valueType="num">
                                      <p:cBhvr additive="base">
                                        <p:cTn id="7" dur="1000"/>
                                        <p:tgtEl>
                                          <p:spTgt spid="16"/>
                                        </p:tgtEl>
                                        <p:attrNameLst>
                                          <p:attrName>ppt_y</p:attrName>
                                        </p:attrNameLst>
                                      </p:cBhvr>
                                      <p:tavLst>
                                        <p:tav tm="0">
                                          <p:val>
                                            <p:strVal val="ppt_y"/>
                                          </p:val>
                                        </p:tav>
                                        <p:tav tm="100000">
                                          <p:val>
                                            <p:strVal val="0-ppt_h/2"/>
                                          </p:val>
                                        </p:tav>
                                      </p:tavLst>
                                    </p:anim>
                                    <p:set>
                                      <p:cBhvr>
                                        <p:cTn id="8"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1000"/>
                                        <p:tgtEl>
                                          <p:spTgt spid="15"/>
                                        </p:tgtEl>
                                        <p:attrNameLst>
                                          <p:attrName>ppt_x</p:attrName>
                                        </p:attrNameLst>
                                      </p:cBhvr>
                                      <p:tavLst>
                                        <p:tav tm="0">
                                          <p:val>
                                            <p:strVal val="ppt_x"/>
                                          </p:val>
                                        </p:tav>
                                        <p:tav tm="100000">
                                          <p:val>
                                            <p:strVal val="1+ppt_w/2"/>
                                          </p:val>
                                        </p:tav>
                                      </p:tavLst>
                                    </p:anim>
                                    <p:anim calcmode="lin" valueType="num">
                                      <p:cBhvr additive="base">
                                        <p:cTn id="14" dur="1000"/>
                                        <p:tgtEl>
                                          <p:spTgt spid="15"/>
                                        </p:tgtEl>
                                        <p:attrNameLst>
                                          <p:attrName>ppt_y</p:attrName>
                                        </p:attrNameLst>
                                      </p:cBhvr>
                                      <p:tavLst>
                                        <p:tav tm="0">
                                          <p:val>
                                            <p:strVal val="ppt_y"/>
                                          </p:val>
                                        </p:tav>
                                        <p:tav tm="100000">
                                          <p:val>
                                            <p:strVal val="0-ppt_h/2"/>
                                          </p:val>
                                        </p:tav>
                                      </p:tavLst>
                                    </p:anim>
                                    <p:set>
                                      <p:cBhvr>
                                        <p:cTn id="1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1000"/>
                                        <p:tgtEl>
                                          <p:spTgt spid="14"/>
                                        </p:tgtEl>
                                        <p:attrNameLst>
                                          <p:attrName>ppt_x</p:attrName>
                                        </p:attrNameLst>
                                      </p:cBhvr>
                                      <p:tavLst>
                                        <p:tav tm="0">
                                          <p:val>
                                            <p:strVal val="ppt_x"/>
                                          </p:val>
                                        </p:tav>
                                        <p:tav tm="100000">
                                          <p:val>
                                            <p:strVal val="1+ppt_w/2"/>
                                          </p:val>
                                        </p:tav>
                                      </p:tavLst>
                                    </p:anim>
                                    <p:anim calcmode="lin" valueType="num">
                                      <p:cBhvr additive="base">
                                        <p:cTn id="21" dur="1000"/>
                                        <p:tgtEl>
                                          <p:spTgt spid="14"/>
                                        </p:tgtEl>
                                        <p:attrNameLst>
                                          <p:attrName>ppt_y</p:attrName>
                                        </p:attrNameLst>
                                      </p:cBhvr>
                                      <p:tavLst>
                                        <p:tav tm="0">
                                          <p:val>
                                            <p:strVal val="ppt_y"/>
                                          </p:val>
                                        </p:tav>
                                        <p:tav tm="100000">
                                          <p:val>
                                            <p:strVal val="0-ppt_h/2"/>
                                          </p:val>
                                        </p:tav>
                                      </p:tavLst>
                                    </p:anim>
                                    <p:set>
                                      <p:cBhvr>
                                        <p:cTn id="2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1000"/>
                                        <p:tgtEl>
                                          <p:spTgt spid="13"/>
                                        </p:tgtEl>
                                        <p:attrNameLst>
                                          <p:attrName>ppt_x</p:attrName>
                                        </p:attrNameLst>
                                      </p:cBhvr>
                                      <p:tavLst>
                                        <p:tav tm="0">
                                          <p:val>
                                            <p:strVal val="ppt_x"/>
                                          </p:val>
                                        </p:tav>
                                        <p:tav tm="100000">
                                          <p:val>
                                            <p:strVal val="1+ppt_w/2"/>
                                          </p:val>
                                        </p:tav>
                                      </p:tavLst>
                                    </p:anim>
                                    <p:anim calcmode="lin" valueType="num">
                                      <p:cBhvr additive="base">
                                        <p:cTn id="28" dur="1000"/>
                                        <p:tgtEl>
                                          <p:spTgt spid="13"/>
                                        </p:tgtEl>
                                        <p:attrNameLst>
                                          <p:attrName>ppt_y</p:attrName>
                                        </p:attrNameLst>
                                      </p:cBhvr>
                                      <p:tavLst>
                                        <p:tav tm="0">
                                          <p:val>
                                            <p:strVal val="ppt_y"/>
                                          </p:val>
                                        </p:tav>
                                        <p:tav tm="100000">
                                          <p:val>
                                            <p:strVal val="0-ppt_h/2"/>
                                          </p:val>
                                        </p:tav>
                                      </p:tavLst>
                                    </p:anim>
                                    <p:set>
                                      <p:cBhvr>
                                        <p:cTn id="2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1000"/>
                                        <p:tgtEl>
                                          <p:spTgt spid="12"/>
                                        </p:tgtEl>
                                        <p:attrNameLst>
                                          <p:attrName>ppt_x</p:attrName>
                                        </p:attrNameLst>
                                      </p:cBhvr>
                                      <p:tavLst>
                                        <p:tav tm="0">
                                          <p:val>
                                            <p:strVal val="ppt_x"/>
                                          </p:val>
                                        </p:tav>
                                        <p:tav tm="100000">
                                          <p:val>
                                            <p:strVal val="1+ppt_w/2"/>
                                          </p:val>
                                        </p:tav>
                                      </p:tavLst>
                                    </p:anim>
                                    <p:anim calcmode="lin" valueType="num">
                                      <p:cBhvr additive="base">
                                        <p:cTn id="35" dur="1000"/>
                                        <p:tgtEl>
                                          <p:spTgt spid="12"/>
                                        </p:tgtEl>
                                        <p:attrNameLst>
                                          <p:attrName>ppt_y</p:attrName>
                                        </p:attrNameLst>
                                      </p:cBhvr>
                                      <p:tavLst>
                                        <p:tav tm="0">
                                          <p:val>
                                            <p:strVal val="ppt_y"/>
                                          </p:val>
                                        </p:tav>
                                        <p:tav tm="100000">
                                          <p:val>
                                            <p:strVal val="0-ppt_h/2"/>
                                          </p:val>
                                        </p:tav>
                                      </p:tavLst>
                                    </p:anim>
                                    <p:set>
                                      <p:cBhvr>
                                        <p:cTn id="36"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2" presetClass="exit" presetSubtype="3" fill="hold" grpId="0" nodeType="clickEffect">
                                  <p:stCondLst>
                                    <p:cond delay="0"/>
                                  </p:stCondLst>
                                  <p:childTnLst>
                                    <p:anim calcmode="lin" valueType="num">
                                      <p:cBhvr additive="base">
                                        <p:cTn id="41" dur="1000"/>
                                        <p:tgtEl>
                                          <p:spTgt spid="2"/>
                                        </p:tgtEl>
                                        <p:attrNameLst>
                                          <p:attrName>ppt_x</p:attrName>
                                        </p:attrNameLst>
                                      </p:cBhvr>
                                      <p:tavLst>
                                        <p:tav tm="0">
                                          <p:val>
                                            <p:strVal val="ppt_x"/>
                                          </p:val>
                                        </p:tav>
                                        <p:tav tm="100000">
                                          <p:val>
                                            <p:strVal val="1+ppt_w/2"/>
                                          </p:val>
                                        </p:tav>
                                      </p:tavLst>
                                    </p:anim>
                                    <p:anim calcmode="lin" valueType="num">
                                      <p:cBhvr additive="base">
                                        <p:cTn id="42" dur="1000"/>
                                        <p:tgtEl>
                                          <p:spTgt spid="2"/>
                                        </p:tgtEl>
                                        <p:attrNameLst>
                                          <p:attrName>ppt_y</p:attrName>
                                        </p:attrNameLst>
                                      </p:cBhvr>
                                      <p:tavLst>
                                        <p:tav tm="0">
                                          <p:val>
                                            <p:strVal val="ppt_y"/>
                                          </p:val>
                                        </p:tav>
                                        <p:tav tm="100000">
                                          <p:val>
                                            <p:strVal val="0-ppt_h/2"/>
                                          </p:val>
                                        </p:tav>
                                      </p:tavLst>
                                    </p:anim>
                                    <p:set>
                                      <p:cBhvr>
                                        <p:cTn id="43"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2" presetClass="exit" presetSubtype="3" fill="hold" grpId="0" nodeType="clickEffect">
                                  <p:stCondLst>
                                    <p:cond delay="0"/>
                                  </p:stCondLst>
                                  <p:childTnLst>
                                    <p:anim calcmode="lin" valueType="num">
                                      <p:cBhvr additive="base">
                                        <p:cTn id="48" dur="1000"/>
                                        <p:tgtEl>
                                          <p:spTgt spid="20"/>
                                        </p:tgtEl>
                                        <p:attrNameLst>
                                          <p:attrName>ppt_x</p:attrName>
                                        </p:attrNameLst>
                                      </p:cBhvr>
                                      <p:tavLst>
                                        <p:tav tm="0">
                                          <p:val>
                                            <p:strVal val="ppt_x"/>
                                          </p:val>
                                        </p:tav>
                                        <p:tav tm="100000">
                                          <p:val>
                                            <p:strVal val="1+ppt_w/2"/>
                                          </p:val>
                                        </p:tav>
                                      </p:tavLst>
                                    </p:anim>
                                    <p:anim calcmode="lin" valueType="num">
                                      <p:cBhvr additive="base">
                                        <p:cTn id="49" dur="1000"/>
                                        <p:tgtEl>
                                          <p:spTgt spid="20"/>
                                        </p:tgtEl>
                                        <p:attrNameLst>
                                          <p:attrName>ppt_y</p:attrName>
                                        </p:attrNameLst>
                                      </p:cBhvr>
                                      <p:tavLst>
                                        <p:tav tm="0">
                                          <p:val>
                                            <p:strVal val="ppt_y"/>
                                          </p:val>
                                        </p:tav>
                                        <p:tav tm="100000">
                                          <p:val>
                                            <p:strVal val="0-ppt_h/2"/>
                                          </p:val>
                                        </p:tav>
                                      </p:tavLst>
                                    </p:anim>
                                    <p:set>
                                      <p:cBhvr>
                                        <p:cTn id="5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21"/>
                    </p:tgtEl>
                  </p:cond>
                </p:stCondLst>
                <p:endSync evt="end" delay="0">
                  <p:rtn val="all"/>
                </p:endSync>
                <p:childTnLst>
                  <p:par>
                    <p:cTn id="52" fill="hold">
                      <p:stCondLst>
                        <p:cond delay="0"/>
                      </p:stCondLst>
                      <p:childTnLst>
                        <p:par>
                          <p:cTn id="53" fill="hold">
                            <p:stCondLst>
                              <p:cond delay="0"/>
                            </p:stCondLst>
                            <p:childTnLst>
                              <p:par>
                                <p:cTn id="54" presetID="2" presetClass="exit" presetSubtype="3" fill="hold" grpId="0" nodeType="clickEffect">
                                  <p:stCondLst>
                                    <p:cond delay="0"/>
                                  </p:stCondLst>
                                  <p:childTnLst>
                                    <p:anim calcmode="lin" valueType="num">
                                      <p:cBhvr additive="base">
                                        <p:cTn id="55" dur="1000"/>
                                        <p:tgtEl>
                                          <p:spTgt spid="21"/>
                                        </p:tgtEl>
                                        <p:attrNameLst>
                                          <p:attrName>ppt_x</p:attrName>
                                        </p:attrNameLst>
                                      </p:cBhvr>
                                      <p:tavLst>
                                        <p:tav tm="0">
                                          <p:val>
                                            <p:strVal val="ppt_x"/>
                                          </p:val>
                                        </p:tav>
                                        <p:tav tm="100000">
                                          <p:val>
                                            <p:strVal val="1+ppt_w/2"/>
                                          </p:val>
                                        </p:tav>
                                      </p:tavLst>
                                    </p:anim>
                                    <p:anim calcmode="lin" valueType="num">
                                      <p:cBhvr additive="base">
                                        <p:cTn id="56" dur="1000"/>
                                        <p:tgtEl>
                                          <p:spTgt spid="21"/>
                                        </p:tgtEl>
                                        <p:attrNameLst>
                                          <p:attrName>ppt_y</p:attrName>
                                        </p:attrNameLst>
                                      </p:cBhvr>
                                      <p:tavLst>
                                        <p:tav tm="0">
                                          <p:val>
                                            <p:strVal val="ppt_y"/>
                                          </p:val>
                                        </p:tav>
                                        <p:tav tm="100000">
                                          <p:val>
                                            <p:strVal val="0-ppt_h/2"/>
                                          </p:val>
                                        </p:tav>
                                      </p:tavLst>
                                    </p:anim>
                                    <p:set>
                                      <p:cBhvr>
                                        <p:cTn id="57"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1"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childTnLst>
              </p:cTn>
              <p:nextCondLst>
                <p:cond evt="onClick" delay="0">
                  <p:tgtEl>
                    <p:spTgt spid="18"/>
                  </p:tgtEl>
                </p:cond>
              </p:nextCondLst>
            </p:seq>
            <p:seq concurrent="1" nextAc="seek">
              <p:cTn id="85" restart="whenNotActive" fill="hold" evtFilter="cancelBubble" nodeType="interactiveSeq">
                <p:stCondLst>
                  <p:cond evt="onClick" delay="0">
                    <p:tgtEl>
                      <p:spTgt spid="19"/>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grpId="2"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par>
                                <p:cTn id="91" presetID="10" presetClass="entr" presetSubtype="0" fill="hold" grpId="2" nodeType="with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par>
                                <p:cTn id="94" presetID="10" presetClass="entr" presetSubtype="0" fill="hold" grpId="2"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500"/>
                                        <p:tgtEl>
                                          <p:spTgt spid="14"/>
                                        </p:tgtEl>
                                      </p:cBhvr>
                                    </p:animEffect>
                                  </p:childTnLst>
                                </p:cTn>
                              </p:par>
                              <p:par>
                                <p:cTn id="97" presetID="10" presetClass="entr" presetSubtype="0" fill="hold" grpId="2"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500"/>
                                        <p:tgtEl>
                                          <p:spTgt spid="13"/>
                                        </p:tgtEl>
                                      </p:cBhvr>
                                    </p:animEffect>
                                  </p:childTnLst>
                                </p:cTn>
                              </p:par>
                              <p:par>
                                <p:cTn id="100" presetID="10" presetClass="entr" presetSubtype="0" fill="hold" grpId="2"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500"/>
                                        <p:tgtEl>
                                          <p:spTgt spid="12"/>
                                        </p:tgtEl>
                                      </p:cBhvr>
                                    </p:animEffect>
                                  </p:childTnLst>
                                </p:cTn>
                              </p:par>
                              <p:par>
                                <p:cTn id="103" presetID="10" presetClass="entr" presetSubtype="0" fill="hold" grpId="2" nodeType="with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500"/>
                                        <p:tgtEl>
                                          <p:spTgt spid="2"/>
                                        </p:tgtEl>
                                      </p:cBhvr>
                                    </p:animEffect>
                                  </p:childTnLst>
                                </p:cTn>
                              </p:par>
                              <p:par>
                                <p:cTn id="106" presetID="10" presetClass="entr" presetSubtype="0" fill="hold" grpId="2"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500"/>
                                        <p:tgtEl>
                                          <p:spTgt spid="20"/>
                                        </p:tgtEl>
                                      </p:cBhvr>
                                    </p:animEffect>
                                  </p:childTnLst>
                                </p:cTn>
                              </p:par>
                              <p:par>
                                <p:cTn id="109" presetID="10" presetClass="entr" presetSubtype="0" fill="hold" grpId="2" nodeType="with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500"/>
                                        <p:tgtEl>
                                          <p:spTgt spid="21"/>
                                        </p:tgtEl>
                                      </p:cBhvr>
                                    </p:animEffect>
                                  </p:childTnLst>
                                </p:cTn>
                              </p:par>
                            </p:childTnLst>
                          </p:cTn>
                        </p:par>
                      </p:childTnLst>
                    </p:cTn>
                  </p:par>
                </p:childTnLst>
              </p:cTn>
              <p:nextCondLst>
                <p:cond evt="onClick" delay="0">
                  <p:tgtEl>
                    <p:spTgt spid="19"/>
                  </p:tgtEl>
                </p:cond>
              </p:nextCondLst>
            </p:seq>
          </p:childTnLst>
        </p:cTn>
      </p:par>
    </p:tnLst>
    <p:bldLst>
      <p:bldP spid="21" grpId="0" animBg="1"/>
      <p:bldP spid="21" grpId="1" animBg="1"/>
      <p:bldP spid="21" grpId="2" animBg="1"/>
      <p:bldP spid="20" grpId="0" animBg="1"/>
      <p:bldP spid="20" grpId="1" animBg="1"/>
      <p:bldP spid="20" grpId="2" animBg="1"/>
      <p:bldP spid="2" grpId="0" animBg="1"/>
      <p:bldP spid="2" grpId="1" animBg="1"/>
      <p:bldP spid="2"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entecost Y3-R01-S08A - A Birthday 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81048" y="237184"/>
            <a:ext cx="609600" cy="609600"/>
          </a:xfrm>
          <a:prstGeom prst="rect">
            <a:avLst/>
          </a:prstGeom>
        </p:spPr>
      </p:pic>
      <p:sp>
        <p:nvSpPr>
          <p:cNvPr id="20" name="Rectangle 19"/>
          <p:cNvSpPr/>
          <p:nvPr/>
        </p:nvSpPr>
        <p:spPr>
          <a:xfrm>
            <a:off x="4568623"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a:off x="90718" y="57422"/>
            <a:ext cx="4489246" cy="5040722"/>
          </a:xfrm>
          <a:prstGeom prst="rect">
            <a:avLst/>
          </a:prstGeom>
          <a:solidFill>
            <a:srgbClr val="BD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MOVE THIS OBJECT"/>
          <p:cNvSpPr txBox="1"/>
          <p:nvPr/>
        </p:nvSpPr>
        <p:spPr>
          <a:xfrm>
            <a:off x="3557" y="3375"/>
            <a:ext cx="9144000" cy="1077218"/>
          </a:xfrm>
          <a:prstGeom prst="rect">
            <a:avLst/>
          </a:prstGeom>
          <a:noFill/>
        </p:spPr>
        <p:txBody>
          <a:bodyPr wrap="square" rtlCol="0">
            <a:spAutoFit/>
          </a:bodyPr>
          <a:lstStyle/>
          <a:p>
            <a:pPr algn="ctr"/>
            <a:r>
              <a:rPr lang="en-NZ" sz="3200" spc="300" dirty="0">
                <a:solidFill>
                  <a:schemeClr val="tx1">
                    <a:lumMod val="85000"/>
                    <a:lumOff val="15000"/>
                  </a:schemeClr>
                </a:solidFill>
                <a:latin typeface="Helvetica Neue Light"/>
                <a:cs typeface="Helvetica Neue Light"/>
              </a:rPr>
              <a:t>Celebrating the Birthday of the Church on Pentecost Sunday </a:t>
            </a:r>
            <a:endParaRPr lang="en-GB" sz="3200" spc="300" dirty="0">
              <a:solidFill>
                <a:schemeClr val="tx1">
                  <a:lumMod val="85000"/>
                  <a:lumOff val="15000"/>
                </a:schemeClr>
              </a:solidFill>
              <a:latin typeface="Helvetica Neue Light"/>
              <a:cs typeface="Helvetica Neue Light"/>
            </a:endParaRPr>
          </a:p>
        </p:txBody>
      </p:sp>
      <p:sp>
        <p:nvSpPr>
          <p:cNvPr id="7" name="Textbox: Line 3"/>
          <p:cNvSpPr txBox="1"/>
          <p:nvPr/>
        </p:nvSpPr>
        <p:spPr>
          <a:xfrm>
            <a:off x="6235249" y="2634656"/>
            <a:ext cx="2994687" cy="1815882"/>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pPr algn="ctr"/>
            <a:r>
              <a:rPr lang="en-NZ" sz="1600" b="0" spc="300" dirty="0">
                <a:latin typeface="Aktiv Grotesk Light"/>
                <a:cs typeface="Aktiv Grotesk Light"/>
              </a:rPr>
              <a:t>Sit quietly and recall the story of the Holy Spirit coming at Pentecost.</a:t>
            </a:r>
          </a:p>
          <a:p>
            <a:pPr algn="ctr"/>
            <a:r>
              <a:rPr lang="en-NZ" sz="1600" b="0" spc="300" dirty="0">
                <a:latin typeface="Aktiv Grotesk Light"/>
                <a:cs typeface="Aktiv Grotesk Light"/>
              </a:rPr>
              <a:t>Can you say the names of 5 people who were present?</a:t>
            </a:r>
          </a:p>
        </p:txBody>
      </p:sp>
      <p:sp>
        <p:nvSpPr>
          <p:cNvPr id="8" name="Textbox: Line 2"/>
          <p:cNvSpPr txBox="1"/>
          <p:nvPr/>
        </p:nvSpPr>
        <p:spPr>
          <a:xfrm>
            <a:off x="2664354" y="2606008"/>
            <a:ext cx="3666383" cy="2062103"/>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pPr algn="ctr"/>
            <a:r>
              <a:rPr lang="en-NZ" sz="1600" b="0" spc="300" dirty="0">
                <a:latin typeface="Aktiv Grotesk Light"/>
                <a:cs typeface="Aktiv Grotesk Light"/>
              </a:rPr>
              <a:t>The Holy Spirit helped the disciples to feel strong and full of energy to spread the good news of the gospel.</a:t>
            </a:r>
          </a:p>
          <a:p>
            <a:pPr algn="ctr"/>
            <a:r>
              <a:rPr lang="en-NZ" sz="1600" b="0" spc="300" dirty="0">
                <a:latin typeface="Aktiv Grotesk Light"/>
                <a:cs typeface="Aktiv Grotesk Light"/>
              </a:rPr>
              <a:t>How can children of your age spread the message of Jesus to share love and kindness with everyone?</a:t>
            </a:r>
          </a:p>
        </p:txBody>
      </p:sp>
      <p:sp>
        <p:nvSpPr>
          <p:cNvPr id="6" name="Textbox: Line 1"/>
          <p:cNvSpPr txBox="1"/>
          <p:nvPr/>
        </p:nvSpPr>
        <p:spPr>
          <a:xfrm>
            <a:off x="66544" y="2625582"/>
            <a:ext cx="2597810" cy="1569660"/>
          </a:xfrm>
          <a:prstGeom prst="rect">
            <a:avLst/>
          </a:prstGeom>
          <a:noFill/>
        </p:spPr>
        <p:txBody>
          <a:bodyPr wrap="square" rtlCol="0">
            <a:spAutoFit/>
          </a:bodyPr>
          <a:lstStyle/>
          <a:p>
            <a:pPr algn="ctr"/>
            <a:r>
              <a:rPr lang="en-NZ" sz="1600" spc="300" dirty="0">
                <a:latin typeface="Aktiv Grotesk Light"/>
                <a:cs typeface="Aktiv Grotesk Light"/>
              </a:rPr>
              <a:t>Sing ‘Happy Birthday’ to our Church.</a:t>
            </a:r>
          </a:p>
          <a:p>
            <a:pPr algn="ctr"/>
            <a:r>
              <a:rPr lang="en-NZ" sz="1600" spc="300" dirty="0">
                <a:latin typeface="Aktiv Grotesk Light"/>
                <a:cs typeface="Aktiv Grotesk Light"/>
              </a:rPr>
              <a:t>How old is the Church this Pentecost Sunday? </a:t>
            </a:r>
          </a:p>
        </p:txBody>
      </p:sp>
      <p:sp>
        <p:nvSpPr>
          <p:cNvPr id="17" name="Shape: Button 3"/>
          <p:cNvSpPr/>
          <p:nvPr/>
        </p:nvSpPr>
        <p:spPr>
          <a:xfrm>
            <a:off x="7070826" y="1077782"/>
            <a:ext cx="1463574" cy="1451842"/>
          </a:xfrm>
          <a:prstGeom prst="ellipse">
            <a:avLst/>
          </a:prstGeom>
          <a:blipFill dpi="0" rotWithShape="1">
            <a:blip r:embed="rId6"/>
            <a:srcRect/>
            <a:stretch>
              <a:fillRect t="-4000" r="-5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2"/>
          <p:cNvSpPr/>
          <p:nvPr/>
        </p:nvSpPr>
        <p:spPr>
          <a:xfrm>
            <a:off x="3769244" y="1077782"/>
            <a:ext cx="1463574" cy="1451842"/>
          </a:xfrm>
          <a:prstGeom prst="ellipse">
            <a:avLst/>
          </a:prstGeom>
          <a:blipFill dpi="0" rotWithShape="1">
            <a:blip r:embed="rId7"/>
            <a:srcRect/>
            <a:stretch>
              <a:fillRect l="-26" t="-12000" r="26" b="-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675929" y="1077782"/>
            <a:ext cx="1463574" cy="1451842"/>
          </a:xfrm>
          <a:prstGeom prst="ellipse">
            <a:avLst/>
          </a:prstGeom>
          <a:blipFill dpi="0" rotWithShape="1">
            <a:blip r:embed="rId8"/>
            <a:srcRect/>
            <a:stretch>
              <a:fillRect l="-18000" t="-10000" r="1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S-8A</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235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2838682" y="4735948"/>
            <a:ext cx="3365024" cy="230832"/>
          </a:xfrm>
          <a:prstGeom prst="rect">
            <a:avLst/>
          </a:prstGeom>
          <a:noFill/>
        </p:spPr>
        <p:txBody>
          <a:bodyPr wrap="none" rtlCol="0">
            <a:spAutoFit/>
          </a:bodyPr>
          <a:lstStyle/>
          <a:p>
            <a:pPr algn="ctr"/>
            <a:r>
              <a:rPr lang="en-GB" sz="900" spc="300" dirty="0">
                <a:latin typeface="Helvetica Neue Light"/>
                <a:ea typeface="Segoe UI" pitchFamily="34" charset="0"/>
                <a:cs typeface="Arial" pitchFamily="34" charset="0"/>
              </a:rPr>
              <a:t>Click the </a:t>
            </a:r>
            <a:r>
              <a:rPr lang="en-GB" sz="900" spc="300" dirty="0" smtClean="0">
                <a:latin typeface="Helvetica Neue Light"/>
                <a:ea typeface="Segoe UI" pitchFamily="34" charset="0"/>
                <a:cs typeface="Arial" pitchFamily="34" charset="0"/>
              </a:rPr>
              <a:t>images </a:t>
            </a:r>
            <a:r>
              <a:rPr lang="en-GB" sz="900" spc="300" dirty="0">
                <a:latin typeface="Helvetica Neue Light"/>
                <a:ea typeface="Segoe UI" pitchFamily="34" charset="0"/>
                <a:cs typeface="Arial" pitchFamily="34" charset="0"/>
              </a:rPr>
              <a:t>to reveal the </a:t>
            </a:r>
            <a:r>
              <a:rPr lang="en-GB" sz="900" spc="300" dirty="0" smtClean="0">
                <a:latin typeface="Helvetica Neue Light"/>
                <a:ea typeface="Segoe UI" pitchFamily="34" charset="0"/>
                <a:cs typeface="Arial" pitchFamily="34" charset="0"/>
              </a:rPr>
              <a:t>text</a:t>
            </a:r>
            <a:endParaRPr lang="en-GB" sz="900" spc="300" dirty="0">
              <a:latin typeface="Helvetica Neue Light"/>
              <a:ea typeface="Segoe UI" pitchFamily="34" charset="0"/>
              <a:cs typeface="Arial" pitchFamily="34" charset="0"/>
            </a:endParaRPr>
          </a:p>
        </p:txBody>
      </p:sp>
      <p:sp>
        <p:nvSpPr>
          <p:cNvPr id="22"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Tool instructions stop"/>
          <p:cNvSpPr txBox="1"/>
          <p:nvPr/>
        </p:nvSpPr>
        <p:spPr>
          <a:xfrm>
            <a:off x="2494414" y="4866601"/>
            <a:ext cx="4307589" cy="230832"/>
          </a:xfrm>
          <a:prstGeom prst="rect">
            <a:avLst/>
          </a:prstGeom>
          <a:noFill/>
        </p:spPr>
        <p:txBody>
          <a:bodyPr wrap="none" rtlCol="0">
            <a:spAutoFit/>
          </a:bodyPr>
          <a:lstStyle/>
          <a:p>
            <a:pPr algn="ctr"/>
            <a:r>
              <a:rPr lang="en-GB" sz="900" spc="300" dirty="0">
                <a:latin typeface="Helvetica Neue Light"/>
                <a:cs typeface="Aktiv Grotesk Light"/>
              </a:rPr>
              <a:t>Click the audio button to stop reflective music</a:t>
            </a:r>
          </a:p>
        </p:txBody>
      </p:sp>
      <p:sp>
        <p:nvSpPr>
          <p:cNvPr id="25" name="TextBox: Tool instructions start"/>
          <p:cNvSpPr txBox="1"/>
          <p:nvPr/>
        </p:nvSpPr>
        <p:spPr>
          <a:xfrm>
            <a:off x="2494415" y="4866601"/>
            <a:ext cx="4301177" cy="230832"/>
          </a:xfrm>
          <a:prstGeom prst="rect">
            <a:avLst/>
          </a:prstGeom>
          <a:noFill/>
        </p:spPr>
        <p:txBody>
          <a:bodyPr wrap="none" rtlCol="0">
            <a:spAutoFit/>
          </a:bodyPr>
          <a:lstStyle/>
          <a:p>
            <a:pPr algn="ctr"/>
            <a:r>
              <a:rPr lang="en-GB" sz="900" spc="300" dirty="0">
                <a:latin typeface="Helvetica Neue Light"/>
                <a:cs typeface="Aktiv Grotesk Light"/>
              </a:rPr>
              <a:t>Click the audio button to play reflective music</a:t>
            </a:r>
          </a:p>
        </p:txBody>
      </p:sp>
    </p:spTree>
    <p:extLst>
      <p:ext uri="{BB962C8B-B14F-4D97-AF65-F5344CB8AC3E}">
        <p14:creationId xmlns:p14="http://schemas.microsoft.com/office/powerpoint/2010/main" val="29318778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3" restart="whenNotActive" fill="hold" evtFilter="cancelBubble" nodeType="interactiveSeq">
                <p:stCondLst>
                  <p:cond evt="onClick" delay="0">
                    <p:tgtEl>
                      <p:spTgt spid="22"/>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xit" presetSubtype="0" fill="hold" grpId="1" nodeType="withEffect">
                                  <p:stCondLst>
                                    <p:cond delay="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par>
                                <p:cTn id="52" presetID="1" presetClass="mediacall" presetSubtype="0" fill="hold" nodeType="withEffect">
                                  <p:stCondLst>
                                    <p:cond delay="0"/>
                                  </p:stCondLst>
                                  <p:childTnLst>
                                    <p:cmd type="call" cmd="playFrom(0.0)">
                                      <p:cBhvr>
                                        <p:cTn id="53" dur="105318" fill="hold"/>
                                        <p:tgtEl>
                                          <p:spTgt spid="3"/>
                                        </p:tgtEl>
                                      </p:cBhvr>
                                    </p:cmd>
                                  </p:childTnLst>
                                </p:cTn>
                              </p:par>
                              <p:par>
                                <p:cTn id="54" presetID="1" presetClass="emph" presetSubtype="2" fill="hold" nodeType="withEffect">
                                  <p:stCondLst>
                                    <p:cond delay="0"/>
                                  </p:stCondLst>
                                  <p:childTnLst>
                                    <p:animClr clrSpc="rgb" dir="cw">
                                      <p:cBhvr>
                                        <p:cTn id="55" dur="1000" fill="hold"/>
                                        <p:tgtEl>
                                          <p:spTgt spid="22"/>
                                        </p:tgtEl>
                                        <p:attrNameLst>
                                          <p:attrName>fillcolor</p:attrName>
                                        </p:attrNameLst>
                                      </p:cBhvr>
                                      <p:to>
                                        <a:schemeClr val="accent2"/>
                                      </p:to>
                                    </p:animClr>
                                    <p:set>
                                      <p:cBhvr>
                                        <p:cTn id="56" dur="1000" fill="hold"/>
                                        <p:tgtEl>
                                          <p:spTgt spid="22"/>
                                        </p:tgtEl>
                                        <p:attrNameLst>
                                          <p:attrName>fill.type</p:attrName>
                                        </p:attrNameLst>
                                      </p:cBhvr>
                                      <p:to>
                                        <p:strVal val="solid"/>
                                      </p:to>
                                    </p:set>
                                    <p:set>
                                      <p:cBhvr>
                                        <p:cTn id="57" dur="1000" fill="hold"/>
                                        <p:tgtEl>
                                          <p:spTgt spid="22"/>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3" presetClass="mediacall" presetSubtype="0" fill="hold" nodeType="clickEffect">
                                  <p:stCondLst>
                                    <p:cond delay="0"/>
                                  </p:stCondLst>
                                  <p:childTnLst>
                                    <p:cmd type="call" cmd="stop">
                                      <p:cBhvr>
                                        <p:cTn id="61" dur="1" fill="hold"/>
                                        <p:tgtEl>
                                          <p:spTgt spid="3"/>
                                        </p:tgtEl>
                                      </p:cBhvr>
                                    </p:cmd>
                                  </p:childTnLst>
                                </p:cTn>
                              </p:par>
                              <p:par>
                                <p:cTn id="62" presetID="10" presetClass="exit" presetSubtype="0" fill="hold" grpId="1" nodeType="withEffect">
                                  <p:stCondLst>
                                    <p:cond delay="0"/>
                                  </p:stCondLst>
                                  <p:childTnLst>
                                    <p:animEffect transition="out" filter="fade">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10" presetClass="entr" presetSubtype="0" fill="hold" grpId="2"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 presetClass="emph" presetSubtype="2" fill="hold" nodeType="withEffect">
                                  <p:stCondLst>
                                    <p:cond delay="0"/>
                                  </p:stCondLst>
                                  <p:childTnLst>
                                    <p:animClr clrSpc="rgb" dir="cw">
                                      <p:cBhvr>
                                        <p:cTn id="69" dur="2000" fill="hold"/>
                                        <p:tgtEl>
                                          <p:spTgt spid="22"/>
                                        </p:tgtEl>
                                        <p:attrNameLst>
                                          <p:attrName>fillcolor</p:attrName>
                                        </p:attrNameLst>
                                      </p:cBhvr>
                                      <p:to>
                                        <a:schemeClr val="bg1"/>
                                      </p:to>
                                    </p:animClr>
                                    <p:set>
                                      <p:cBhvr>
                                        <p:cTn id="70" dur="2000" fill="hold"/>
                                        <p:tgtEl>
                                          <p:spTgt spid="22"/>
                                        </p:tgtEl>
                                        <p:attrNameLst>
                                          <p:attrName>fill.type</p:attrName>
                                        </p:attrNameLst>
                                      </p:cBhvr>
                                      <p:to>
                                        <p:strVal val="solid"/>
                                      </p:to>
                                    </p:set>
                                    <p:set>
                                      <p:cBhvr>
                                        <p:cTn id="71"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audio>
              <p:cMediaNode vol="80000">
                <p:cTn id="72" fill="hold" display="0">
                  <p:stCondLst>
                    <p:cond delay="indefinite"/>
                  </p:stCondLst>
                  <p:endCondLst>
                    <p:cond evt="onStopAudio" delay="0">
                      <p:tgtEl>
                        <p:sldTgt/>
                      </p:tgtEl>
                    </p:cond>
                  </p:endCondLst>
                </p:cTn>
                <p:tgtEl>
                  <p:spTgt spid="3"/>
                </p:tgtEl>
              </p:cMediaNode>
            </p:audio>
          </p:childTnLst>
        </p:cTn>
      </p:par>
    </p:tnLst>
    <p:bldLst>
      <p:bldP spid="7" grpId="0"/>
      <p:bldP spid="7" grpId="1"/>
      <p:bldP spid="7" grpId="2"/>
      <p:bldP spid="8" grpId="0"/>
      <p:bldP spid="8" grpId="1"/>
      <p:bldP spid="8" grpId="2"/>
      <p:bldP spid="6" grpId="0"/>
      <p:bldP spid="6" grpId="1"/>
      <p:bldP spid="6" grpId="2"/>
      <p:bldP spid="24" grpId="0"/>
      <p:bldP spid="24" grpId="1"/>
      <p:bldP spid="25" grpId="0"/>
      <p:bldP spid="25" grpId="1"/>
      <p:bldP spid="25"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13170</TotalTime>
  <Words>1684</Words>
  <Application>Microsoft Office PowerPoint</Application>
  <PresentationFormat>On-screen Show (16:9)</PresentationFormat>
  <Paragraphs>368</Paragraphs>
  <Slides>13</Slides>
  <Notes>13</Notes>
  <HiddenSlides>1</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Aktiv Grotesk Light</vt:lpstr>
      <vt:lpstr>Arial</vt:lpstr>
      <vt:lpstr>Calibri</vt:lpstr>
      <vt:lpstr>Helvetica Neue</vt:lpstr>
      <vt:lpstr>Helvetica Neue Light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477</cp:revision>
  <cp:lastPrinted>2016-02-02T20:22:43Z</cp:lastPrinted>
  <dcterms:created xsi:type="dcterms:W3CDTF">2015-10-21T21:04:26Z</dcterms:created>
  <dcterms:modified xsi:type="dcterms:W3CDTF">2017-05-25T22:14:38Z</dcterms:modified>
</cp:coreProperties>
</file>