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79" r:id="rId2"/>
    <p:sldId id="257" r:id="rId3"/>
    <p:sldId id="258" r:id="rId4"/>
    <p:sldId id="281" r:id="rId5"/>
    <p:sldId id="275" r:id="rId6"/>
    <p:sldId id="276" r:id="rId7"/>
    <p:sldId id="284" r:id="rId8"/>
    <p:sldId id="274" r:id="rId9"/>
    <p:sldId id="269" r:id="rId10"/>
    <p:sldId id="271" r:id="rId11"/>
    <p:sldId id="282" r:id="rId12"/>
    <p:sldId id="288" r:id="rId13"/>
    <p:sldId id="287" r:id="rId14"/>
    <p:sldId id="263"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CD1"/>
    <a:srgbClr val="00CC00"/>
    <a:srgbClr val="0C8B20"/>
    <a:srgbClr val="09811E"/>
    <a:srgbClr val="66FF66"/>
    <a:srgbClr val="098C20"/>
    <a:srgbClr val="33CC33"/>
    <a:srgbClr val="F4E8BD"/>
    <a:srgbClr val="097F1D"/>
    <a:srgbClr val="0C8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9419" autoAdjust="0"/>
  </p:normalViewPr>
  <p:slideViewPr>
    <p:cSldViewPr snapToGrid="0">
      <p:cViewPr varScale="1">
        <p:scale>
          <a:sx n="131" d="100"/>
          <a:sy n="131" d="100"/>
        </p:scale>
        <p:origin x="966" y="120"/>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02/06/2017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viDTdesWGf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Ordinary Time and Lords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Ordinary Time and how Catholics celebrate Sunday in their parish community.</a:t>
            </a:r>
            <a:endParaRPr lang="en-NZ"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66516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how they can participate in the celebration of the Eucharist on Sunday and how this helps them to feel part of the community of disciples of Jesus in their community.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00743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1074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83476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Ordinary Time in the Liturgical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directions on the slide and use them to generate discussion on the place of Ordinary Time in the Liturgical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NZ" sz="1200" u="sng" kern="1200" dirty="0" smtClean="0">
                <a:solidFill>
                  <a:schemeClr val="tx1"/>
                </a:solidFill>
                <a:effectLst/>
                <a:latin typeface="+mn-lt"/>
                <a:ea typeface="+mn-ea"/>
                <a:cs typeface="+mn-cs"/>
                <a:hlinkClick r:id="rId3"/>
              </a:rPr>
              <a:t>https://www.youtube.com/watch?v=viDTdesWGfo</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story of the Christian Calendar     3:42 minutes </a:t>
            </a:r>
          </a:p>
          <a:p>
            <a:r>
              <a:rPr lang="en-GB" sz="1200" kern="1200" dirty="0" smtClean="0">
                <a:solidFill>
                  <a:schemeClr val="tx1"/>
                </a:solidFill>
                <a:effectLst/>
                <a:latin typeface="+mn-lt"/>
                <a:ea typeface="+mn-ea"/>
                <a:cs typeface="+mn-cs"/>
              </a:rPr>
              <a:t>Take time to share the interesting facts the young people learned, make them into a list and share them.</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Basic facts about Ordinary Time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directions on the slide.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them with someone at home.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14902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What Ordinary Time is NOT?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reveal shape is the Chi Rho (key row). It is a monogram and abbreviation for Christ and is the first 2 Greek letters of his name. It is used on this slide to remind students that Ordinary Time is time for Christ’s followers to draw closer to him. X means Christ so it explains the origin of the word ‘Xmas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Draw your own Chi Rho and write what it is and what it means.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Ordinary Time FAQs - Frequently asked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the FAQs and share your answers them check them out.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a partner one the FQAs then check out the answer.</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Sunday Eucharist – Celebration of the Lords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which statement completes each sentence correctly then check them out with the floaters.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 D, 2) A, 3) F, 4) B, 5) C, 6) 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‘Summoned by Love’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53395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Why Jesus’ Resurrection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Aranga</a:t>
            </a:r>
            <a:r>
              <a:rPr lang="en-GB" sz="1200" b="1" kern="1200" dirty="0" smtClean="0">
                <a:solidFill>
                  <a:schemeClr val="tx1"/>
                </a:solidFill>
                <a:effectLst/>
                <a:latin typeface="+mn-lt"/>
                <a:ea typeface="+mn-ea"/>
                <a:cs typeface="+mn-cs"/>
              </a:rPr>
              <a:t> is such a significant event for all Christians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off the worksheets and cut up the statements that match the flip cards on the slide. Students work in pairs with one statement. They can write what it means in their own words and prepare a question to help them clarify the meaning if necessary. As their statement appears on the screen they share their work with the class. This slide and activity could be repeated as this is a very important truth for the students to understand.</a:t>
            </a:r>
            <a:endParaRPr lang="en-NZ" b="0"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r>
              <a:rPr lang="en-NZ" dirty="0" smtClean="0">
                <a:effectLst/>
              </a:rPr>
              <a:t> </a:t>
            </a:r>
            <a:r>
              <a:rPr lang="en-GB" sz="1200" kern="1200" dirty="0" smtClean="0">
                <a:solidFill>
                  <a:schemeClr val="tx1"/>
                </a:solidFill>
                <a:effectLst/>
                <a:latin typeface="+mn-lt"/>
                <a:ea typeface="+mn-ea"/>
                <a:cs typeface="+mn-cs"/>
              </a:rPr>
              <a:t> Changed to "resource" as the learning intentions refer to the resource.</a:t>
            </a:r>
            <a:endParaRPr lang="en-NZ"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224261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42797"/>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02/06/2017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02/06/2017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02/06/2017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02/06/2017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hyperlink" Target="https://www.google.co.nz/url?sa=i&amp;rct=j&amp;q=&amp;esrc=s&amp;source=images&amp;cd=&amp;cad=rja&amp;uact=8&amp;ved=0ahUKEwiZ4Ij3pNDTAhXCFJQKHQbYAvAQjRwIBw&amp;url=https://stocktondiocese.org/diocesan-departments/communications/communication-resources-for-parishes/ordinary-time-resources-for-parishes/&amp;psig=AFQjCNFiuQn-RDk3pJqU5k0ZtIoNxAeL5A&amp;ust=1493782584633401"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nz/url?sa=i&amp;rct=j&amp;q=&amp;esrc=s&amp;source=images&amp;cd=&amp;cad=rja&amp;uact=8&amp;ved=0ahUKEwiZ4Ij3pNDTAhXCFJQKHQbYAvAQjRwIBw&amp;url=https://stocktondiocese.org/diocesan-departments/communications/communication-resources-for-parishes/ordinary-time-resources-for-parishes/&amp;psig=AFQjCNFiuQn-RDk3pJqU5k0ZtIoNxAeL5A&amp;ust=149378258463340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viDTdesWGfo"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www.google.co.nz/url?sa=i&amp;rct=j&amp;q=&amp;esrc=s&amp;source=images&amp;cd=&amp;cad=rja&amp;uact=8&amp;ved=0ahUKEwiXorH_8uPTAhWRI1AKHVGuCYkQjRwIBw&amp;url=http://masscomminfo.tumblr.com/&amp;psig=AFQjCNHSHhkBqW1AwljqVKCLZ-0zBh2HZQ&amp;ust=14944565543753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11.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google.co.nz/url?sa=i&amp;rct=j&amp;q=&amp;esrc=s&amp;source=images&amp;cd=&amp;cad=rja&amp;uact=8&amp;ved=0ahUKEwiZ4Ij3pNDTAhXCFJQKHQbYAvAQjRwIBw&amp;url=https://stocktondiocese.org/diocesan-departments/communications/communication-resources-for-parishes/ordinary-time-resources-for-parishes/&amp;psig=AFQjCNFiuQn-RDk3pJqU5k0ZtIoNxAeL5A&amp;ust=149378258463340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cNvSpPr txBox="1">
            <a:spLocks/>
          </p:cNvSpPr>
          <p:nvPr/>
        </p:nvSpPr>
        <p:spPr>
          <a:xfrm>
            <a:off x="0" y="21933"/>
            <a:ext cx="9144000" cy="553998"/>
          </a:xfrm>
          <a:prstGeom prst="rect">
            <a:avLst/>
          </a:prstGeom>
        </p:spPr>
        <p:txBody>
          <a:bodyPr vert="horz" lIns="0" tIns="0" rIns="0" bIns="0" rtlCol="0" anchor="ctr">
            <a:sp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3600" dirty="0">
                <a:solidFill>
                  <a:schemeClr val="bg1"/>
                </a:solidFill>
                <a:latin typeface="Comic Sans MS" pitchFamily="66" charset="0"/>
              </a:rPr>
              <a:t>Ordinary Time and </a:t>
            </a:r>
            <a:r>
              <a:rPr lang="en-NZ" sz="3600" dirty="0" smtClean="0">
                <a:solidFill>
                  <a:schemeClr val="bg1"/>
                </a:solidFill>
                <a:latin typeface="Comic Sans MS" pitchFamily="66" charset="0"/>
              </a:rPr>
              <a:t>the Lord’s </a:t>
            </a:r>
            <a:r>
              <a:rPr lang="en-NZ" sz="3600" dirty="0">
                <a:solidFill>
                  <a:schemeClr val="bg1"/>
                </a:solidFill>
                <a:latin typeface="Comic Sans MS" pitchFamily="66" charset="0"/>
              </a:rPr>
              <a:t>Day</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44" y="995516"/>
            <a:ext cx="7822523" cy="2853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253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flective music - Ordinary Time (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650" y="145200"/>
            <a:ext cx="609600" cy="609600"/>
          </a:xfrm>
          <a:prstGeom prst="rect">
            <a:avLst/>
          </a:prstGeom>
        </p:spPr>
      </p:pic>
      <p:pic>
        <p:nvPicPr>
          <p:cNvPr id="7" name="Picture"/>
          <p:cNvPicPr>
            <a:picLocks noChangeAspect="1"/>
          </p:cNvPicPr>
          <p:nvPr/>
        </p:nvPicPr>
        <p:blipFill>
          <a:blip r:embed="rId6">
            <a:duotone>
              <a:prstClr val="black"/>
              <a:srgbClr val="66FF66">
                <a:tint val="45000"/>
                <a:satMod val="400000"/>
              </a:srgbClr>
            </a:duotone>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rot="21386357">
            <a:off x="1170335" y="936285"/>
            <a:ext cx="5727340" cy="3647465"/>
          </a:xfrm>
          <a:prstGeom prst="rect">
            <a:avLst/>
          </a:prstGeom>
          <a:effectLst>
            <a:softEdge rad="127000"/>
          </a:effectLst>
        </p:spPr>
      </p:pic>
      <p:sp>
        <p:nvSpPr>
          <p:cNvPr id="2" name="Title"/>
          <p:cNvSpPr>
            <a:spLocks noGrp="1"/>
          </p:cNvSpPr>
          <p:nvPr>
            <p:ph type="ctrTitle"/>
          </p:nvPr>
        </p:nvSpPr>
        <p:spPr>
          <a:xfrm>
            <a:off x="0" y="0"/>
            <a:ext cx="9144000" cy="900000"/>
          </a:xfrm>
        </p:spPr>
        <p:txBody>
          <a:bodyPr>
            <a:normAutofit/>
          </a:bodyPr>
          <a:lstStyle/>
          <a:p>
            <a:r>
              <a:rPr lang="en-US"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Time for Reflection</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ea typeface="Adobe Heiti Std R" pitchFamily="34" charset="-128"/>
                <a:cs typeface="Arial" panose="020B0604020202020204" pitchFamily="34" charset="0"/>
              </a:rPr>
              <a:t>Click the audio button to stop reflective music</a:t>
            </a:r>
          </a:p>
        </p:txBody>
      </p:sp>
      <p:sp>
        <p:nvSpPr>
          <p:cNvPr id="14"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ea typeface="Adobe Heiti Std R" pitchFamily="34" charset="-128"/>
                <a:cs typeface="Arial" panose="020B0604020202020204" pitchFamily="34" charset="0"/>
              </a:rPr>
              <a:t>Click the audio button to play reflective music</a:t>
            </a:r>
          </a:p>
        </p:txBody>
      </p:sp>
      <p:pic>
        <p:nvPicPr>
          <p:cNvPr id="15" name="Feedback">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40697"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13" grpId="0"/>
      <p:bldP spid="13" grpId="1"/>
      <p:bldP spid="14" grpId="0"/>
      <p:bldP spid="14" grpId="1"/>
      <p:bldP spid="14"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9" name="TextBox: date"/>
          <p:cNvSpPr txBox="1"/>
          <p:nvPr/>
        </p:nvSpPr>
        <p:spPr>
          <a:xfrm>
            <a:off x="3440410" y="4698299"/>
            <a:ext cx="1489510" cy="276999"/>
          </a:xfrm>
          <a:prstGeom prst="rect">
            <a:avLst/>
          </a:prstGeom>
          <a:noFill/>
        </p:spPr>
        <p:txBody>
          <a:bodyPr wrap="none" rtlCol="0">
            <a:spAutoFit/>
          </a:bodyPr>
          <a:lstStyle/>
          <a:p>
            <a:r>
              <a:rPr lang="en-NZ" sz="1200" dirty="0" smtClean="0">
                <a:latin typeface="Comic Sans MS" panose="030F0702030302020204" pitchFamily="66" charset="0"/>
                <a:ea typeface="Adobe Heiti Std R" pitchFamily="34" charset="-128"/>
                <a:cs typeface="Arial" panose="020B0604020202020204" pitchFamily="34" charset="0"/>
              </a:rPr>
              <a:t>Date: _________</a:t>
            </a:r>
            <a:endParaRPr lang="en-GB" sz="1200" dirty="0">
              <a:latin typeface="Comic Sans MS" panose="030F0702030302020204" pitchFamily="66" charset="0"/>
              <a:ea typeface="Adobe Heiti Std R" pitchFamily="34" charset="-128"/>
              <a:cs typeface="Arial" panose="020B0604020202020204" pitchFamily="34" charset="0"/>
            </a:endParaRPr>
          </a:p>
        </p:txBody>
      </p:sp>
      <p:sp>
        <p:nvSpPr>
          <p:cNvPr id="30" name="TextBox: name"/>
          <p:cNvSpPr txBox="1"/>
          <p:nvPr/>
        </p:nvSpPr>
        <p:spPr>
          <a:xfrm>
            <a:off x="1397843" y="4698299"/>
            <a:ext cx="2127505" cy="276999"/>
          </a:xfrm>
          <a:prstGeom prst="rect">
            <a:avLst/>
          </a:prstGeom>
          <a:noFill/>
        </p:spPr>
        <p:txBody>
          <a:bodyPr wrap="none" rtlCol="0">
            <a:spAutoFit/>
          </a:bodyPr>
          <a:lstStyle/>
          <a:p>
            <a:r>
              <a:rPr lang="en-NZ" sz="1200" dirty="0" smtClean="0">
                <a:latin typeface="Comic Sans MS" panose="030F0702030302020204" pitchFamily="66" charset="0"/>
                <a:ea typeface="Adobe Heiti Std R" pitchFamily="34" charset="-128"/>
                <a:cs typeface="Arial" panose="020B0604020202020204" pitchFamily="34" charset="0"/>
              </a:rPr>
              <a:t>Name: _______________</a:t>
            </a:r>
            <a:endParaRPr lang="en-GB" sz="1200" dirty="0">
              <a:latin typeface="Comic Sans MS" panose="030F0702030302020204" pitchFamily="66" charset="0"/>
              <a:ea typeface="Adobe Heiti Std R" pitchFamily="34" charset="-128"/>
              <a:cs typeface="Arial" panose="020B0604020202020204" pitchFamily="34" charset="0"/>
            </a:endParaRPr>
          </a:p>
        </p:txBody>
      </p:sp>
      <p:sp>
        <p:nvSpPr>
          <p:cNvPr id="41" name="Rectangle: Bottom-Middle"/>
          <p:cNvSpPr/>
          <p:nvPr/>
        </p:nvSpPr>
        <p:spPr>
          <a:xfrm>
            <a:off x="3136537" y="2906634"/>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The resurrection of Jesus Christ was attested to </a:t>
            </a:r>
            <a:r>
              <a:rPr lang="en-NZ" sz="1200" dirty="0" smtClean="0">
                <a:solidFill>
                  <a:schemeClr val="tx1"/>
                </a:solidFill>
                <a:latin typeface="Comic Sans MS" panose="030F0702030302020204" pitchFamily="66" charset="0"/>
              </a:rPr>
              <a:t>by</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hundreds </a:t>
            </a:r>
            <a:r>
              <a:rPr lang="en-NZ" sz="1200" dirty="0">
                <a:solidFill>
                  <a:schemeClr val="tx1"/>
                </a:solidFill>
                <a:latin typeface="Comic Sans MS" panose="030F0702030302020204" pitchFamily="66" charset="0"/>
              </a:rPr>
              <a:t>of </a:t>
            </a:r>
            <a:r>
              <a:rPr lang="en-NZ" sz="1200" dirty="0" smtClean="0">
                <a:solidFill>
                  <a:schemeClr val="tx1"/>
                </a:solidFill>
                <a:latin typeface="Comic Sans MS" panose="030F0702030302020204" pitchFamily="66" charset="0"/>
              </a:rPr>
              <a:t>eyewitnesses</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(1 </a:t>
            </a:r>
            <a:r>
              <a:rPr lang="en-NZ" sz="1200" dirty="0">
                <a:solidFill>
                  <a:schemeClr val="tx1"/>
                </a:solidFill>
                <a:latin typeface="Comic Sans MS" panose="030F0702030302020204" pitchFamily="66" charset="0"/>
              </a:rPr>
              <a:t>Corinthians 15:3–8), and this provides irrefutable proof that He is the </a:t>
            </a:r>
            <a:r>
              <a:rPr lang="en-NZ" sz="1200" dirty="0" smtClean="0">
                <a:solidFill>
                  <a:schemeClr val="tx1"/>
                </a:solidFill>
                <a:latin typeface="Comic Sans MS" panose="030F0702030302020204" pitchFamily="66" charset="0"/>
              </a:rPr>
              <a:t>Saviour </a:t>
            </a:r>
            <a:r>
              <a:rPr lang="en-NZ" sz="1200" dirty="0">
                <a:solidFill>
                  <a:schemeClr val="tx1"/>
                </a:solidFill>
                <a:latin typeface="Comic Sans MS" panose="030F0702030302020204" pitchFamily="66" charset="0"/>
              </a:rPr>
              <a:t>of the world</a:t>
            </a:r>
            <a:r>
              <a:rPr lang="en-NZ" sz="1200" dirty="0" smtClean="0">
                <a:solidFill>
                  <a:schemeClr val="tx1"/>
                </a:solidFill>
                <a:latin typeface="Comic Sans MS" panose="030F0702030302020204" pitchFamily="66" charset="0"/>
              </a:rPr>
              <a:t>.</a:t>
            </a:r>
            <a:endParaRPr lang="en-NZ" sz="1200" dirty="0">
              <a:solidFill>
                <a:schemeClr val="tx1"/>
              </a:solidFill>
              <a:latin typeface="Comic Sans MS" panose="030F0702030302020204" pitchFamily="66" charset="0"/>
            </a:endParaRPr>
          </a:p>
        </p:txBody>
      </p:sp>
      <p:sp>
        <p:nvSpPr>
          <p:cNvPr id="42" name="Rectangle: Bottom-Left"/>
          <p:cNvSpPr/>
          <p:nvPr/>
        </p:nvSpPr>
        <p:spPr>
          <a:xfrm>
            <a:off x="117176" y="2906634"/>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The resurrection of Jesus Christ is also important because it validates who Jesus claimed to be, namely, the Son of God and Messiah. According to Jesus, His resurrection was the “sign from heaven” that authenticated His ministry (Matthew 16:1–4</a:t>
            </a:r>
            <a:r>
              <a:rPr lang="en-NZ" sz="1200" dirty="0" smtClean="0">
                <a:solidFill>
                  <a:schemeClr val="tx1"/>
                </a:solidFill>
                <a:latin typeface="Comic Sans MS" panose="030F0702030302020204" pitchFamily="66" charset="0"/>
              </a:rPr>
              <a:t>).</a:t>
            </a:r>
            <a:endParaRPr lang="en-GB" sz="1200" dirty="0">
              <a:solidFill>
                <a:schemeClr val="tx1"/>
              </a:solidFill>
              <a:latin typeface="Comic Sans MS" panose="030F0702030302020204" pitchFamily="66" charset="0"/>
            </a:endParaRPr>
          </a:p>
        </p:txBody>
      </p:sp>
      <p:sp>
        <p:nvSpPr>
          <p:cNvPr id="39" name="Rectangle: MIddle-Right"/>
          <p:cNvSpPr/>
          <p:nvPr/>
        </p:nvSpPr>
        <p:spPr>
          <a:xfrm>
            <a:off x="6155898" y="197164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Another reason the resurrection of Jesus Christ is important is that it proves His sinless character and divine </a:t>
            </a:r>
            <a:r>
              <a:rPr lang="en-NZ" sz="1200" dirty="0" smtClean="0">
                <a:solidFill>
                  <a:schemeClr val="tx1"/>
                </a:solidFill>
                <a:latin typeface="Comic Sans MS" panose="030F0702030302020204" pitchFamily="66" charset="0"/>
              </a:rPr>
              <a:t>nature.</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The </a:t>
            </a:r>
            <a:r>
              <a:rPr lang="en-NZ" sz="1200" dirty="0">
                <a:solidFill>
                  <a:schemeClr val="tx1"/>
                </a:solidFill>
                <a:latin typeface="Comic Sans MS" panose="030F0702030302020204" pitchFamily="66" charset="0"/>
              </a:rPr>
              <a:t>Scriptures said God’s “Holy One” would never see </a:t>
            </a:r>
            <a:r>
              <a:rPr lang="en-NZ" sz="1200" dirty="0" smtClean="0">
                <a:solidFill>
                  <a:schemeClr val="tx1"/>
                </a:solidFill>
                <a:latin typeface="Comic Sans MS" panose="030F0702030302020204" pitchFamily="66" charset="0"/>
              </a:rPr>
              <a:t>corruption</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(Psalm </a:t>
            </a:r>
            <a:r>
              <a:rPr lang="en-NZ" sz="1200" dirty="0">
                <a:solidFill>
                  <a:schemeClr val="tx1"/>
                </a:solidFill>
                <a:latin typeface="Comic Sans MS" panose="030F0702030302020204" pitchFamily="66" charset="0"/>
              </a:rPr>
              <a:t>16:10</a:t>
            </a:r>
            <a:r>
              <a:rPr lang="en-NZ" sz="1200" dirty="0" smtClean="0">
                <a:solidFill>
                  <a:schemeClr val="tx1"/>
                </a:solidFill>
                <a:latin typeface="Comic Sans MS" panose="030F0702030302020204" pitchFamily="66" charset="0"/>
              </a:rPr>
              <a:t>).</a:t>
            </a:r>
            <a:endParaRPr lang="en-GB" sz="1200" dirty="0">
              <a:solidFill>
                <a:schemeClr val="tx1"/>
              </a:solidFill>
              <a:latin typeface="Comic Sans MS" panose="030F0702030302020204" pitchFamily="66" charset="0"/>
            </a:endParaRPr>
          </a:p>
        </p:txBody>
      </p:sp>
      <p:sp>
        <p:nvSpPr>
          <p:cNvPr id="38" name="Rectangle: Top-Middle"/>
          <p:cNvSpPr/>
          <p:nvPr/>
        </p:nvSpPr>
        <p:spPr>
          <a:xfrm>
            <a:off x="3136537" y="92999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Jesus’ resurrection </a:t>
            </a:r>
            <a:r>
              <a:rPr lang="en-NZ" sz="1200" dirty="0" smtClean="0">
                <a:solidFill>
                  <a:schemeClr val="tx1"/>
                </a:solidFill>
                <a:latin typeface="Comic Sans MS" panose="030F0702030302020204" pitchFamily="66" charset="0"/>
              </a:rPr>
              <a:t>proves</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that </a:t>
            </a:r>
            <a:r>
              <a:rPr lang="en-NZ" sz="1200" dirty="0">
                <a:solidFill>
                  <a:schemeClr val="tx1"/>
                </a:solidFill>
                <a:latin typeface="Comic Sans MS" panose="030F0702030302020204" pitchFamily="66" charset="0"/>
              </a:rPr>
              <a:t>physical death is </a:t>
            </a:r>
            <a:r>
              <a:rPr lang="en-NZ" sz="1200" dirty="0" smtClean="0">
                <a:solidFill>
                  <a:schemeClr val="tx1"/>
                </a:solidFill>
                <a:latin typeface="Comic Sans MS" panose="030F0702030302020204" pitchFamily="66" charset="0"/>
              </a:rPr>
              <a:t>not</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the </a:t>
            </a:r>
            <a:r>
              <a:rPr lang="en-NZ" sz="1200" dirty="0">
                <a:solidFill>
                  <a:schemeClr val="tx1"/>
                </a:solidFill>
                <a:latin typeface="Comic Sans MS" panose="030F0702030302020204" pitchFamily="66" charset="0"/>
              </a:rPr>
              <a:t>end of human </a:t>
            </a:r>
            <a:r>
              <a:rPr lang="en-NZ" sz="1200" dirty="0" smtClean="0">
                <a:solidFill>
                  <a:schemeClr val="tx1"/>
                </a:solidFill>
                <a:latin typeface="Comic Sans MS" panose="030F0702030302020204" pitchFamily="66" charset="0"/>
              </a:rPr>
              <a:t>existence.</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God</a:t>
            </a:r>
            <a:r>
              <a:rPr lang="en-NZ" sz="1200" dirty="0">
                <a:solidFill>
                  <a:schemeClr val="tx1"/>
                </a:solidFill>
                <a:latin typeface="Comic Sans MS" panose="030F0702030302020204" pitchFamily="66" charset="0"/>
              </a:rPr>
              <a:t>, who is the giver of life (1 Timothy 6:13), has the power to resurrect the human body. Christ’s triumph over death is God’s promise to us </a:t>
            </a:r>
            <a:r>
              <a:rPr lang="en-NZ" sz="1200" dirty="0" smtClean="0">
                <a:solidFill>
                  <a:schemeClr val="tx1"/>
                </a:solidFill>
                <a:latin typeface="Comic Sans MS" panose="030F0702030302020204" pitchFamily="66" charset="0"/>
              </a:rPr>
              <a:t>that we </a:t>
            </a:r>
            <a:r>
              <a:rPr lang="en-NZ" sz="1200" dirty="0">
                <a:solidFill>
                  <a:schemeClr val="tx1"/>
                </a:solidFill>
                <a:latin typeface="Comic Sans MS" panose="030F0702030302020204" pitchFamily="66" charset="0"/>
              </a:rPr>
              <a:t>too shall be </a:t>
            </a:r>
            <a:r>
              <a:rPr lang="en-NZ" sz="1200" dirty="0" smtClean="0">
                <a:solidFill>
                  <a:schemeClr val="tx1"/>
                </a:solidFill>
                <a:latin typeface="Comic Sans MS" panose="030F0702030302020204" pitchFamily="66" charset="0"/>
              </a:rPr>
              <a:t>raised.</a:t>
            </a:r>
            <a:endParaRPr lang="en-GB" sz="1200" dirty="0">
              <a:solidFill>
                <a:schemeClr val="tx1"/>
              </a:solidFill>
              <a:latin typeface="Comic Sans MS" panose="030F0702030302020204" pitchFamily="66" charset="0"/>
            </a:endParaRPr>
          </a:p>
        </p:txBody>
      </p:sp>
      <p:sp>
        <p:nvSpPr>
          <p:cNvPr id="43" name="Rectangle: Top-Left"/>
          <p:cNvSpPr/>
          <p:nvPr/>
        </p:nvSpPr>
        <p:spPr>
          <a:xfrm>
            <a:off x="117176" y="92999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smtClean="0">
                <a:solidFill>
                  <a:schemeClr val="tx1"/>
                </a:solidFill>
                <a:latin typeface="Comic Sans MS" panose="030F0702030302020204" pitchFamily="66" charset="0"/>
              </a:rPr>
              <a:t>Jesus’ resurrection is one of</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the major pieces of evidence that Jesus Christ is the Son of God. Paul affirmed that Christ is “declared to be the Son of God with power . . . by the resurrection from the dead” (Romans 1:4).</a:t>
            </a:r>
          </a:p>
        </p:txBody>
      </p:sp>
      <p:sp>
        <p:nvSpPr>
          <p:cNvPr id="53" name="Oval 5"/>
          <p:cNvSpPr/>
          <p:nvPr/>
        </p:nvSpPr>
        <p:spPr>
          <a:xfrm>
            <a:off x="6197306" y="2039912"/>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Comic Sans MS" panose="030F0702030302020204" pitchFamily="66" charset="0"/>
              </a:rPr>
              <a:t>5</a:t>
            </a:r>
            <a:endParaRPr lang="en-NZ" sz="1100" dirty="0">
              <a:solidFill>
                <a:schemeClr val="tx1"/>
              </a:solidFill>
              <a:latin typeface="Comic Sans MS" panose="030F0702030302020204" pitchFamily="66" charset="0"/>
            </a:endParaRPr>
          </a:p>
        </p:txBody>
      </p:sp>
      <p:sp>
        <p:nvSpPr>
          <p:cNvPr id="37" name="Oval 3"/>
          <p:cNvSpPr/>
          <p:nvPr/>
        </p:nvSpPr>
        <p:spPr>
          <a:xfrm>
            <a:off x="156408" y="2974242"/>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omic Sans MS" panose="030F0702030302020204" pitchFamily="66" charset="0"/>
              </a:rPr>
              <a:t>3</a:t>
            </a:r>
            <a:endParaRPr lang="en-NZ" sz="1100" dirty="0">
              <a:solidFill>
                <a:schemeClr val="tx1"/>
              </a:solidFill>
              <a:latin typeface="Comic Sans MS" panose="030F0702030302020204" pitchFamily="66" charset="0"/>
            </a:endParaRPr>
          </a:p>
        </p:txBody>
      </p:sp>
      <p:sp>
        <p:nvSpPr>
          <p:cNvPr id="52" name="Oval 4"/>
          <p:cNvSpPr/>
          <p:nvPr/>
        </p:nvSpPr>
        <p:spPr>
          <a:xfrm>
            <a:off x="3175714" y="2975554"/>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Comic Sans MS" panose="030F0702030302020204" pitchFamily="66" charset="0"/>
              </a:rPr>
              <a:t>4</a:t>
            </a:r>
            <a:endParaRPr lang="en-NZ" sz="1100" dirty="0">
              <a:solidFill>
                <a:schemeClr val="tx1"/>
              </a:solidFill>
              <a:latin typeface="Comic Sans MS" panose="030F0702030302020204" pitchFamily="66" charset="0"/>
            </a:endParaRPr>
          </a:p>
        </p:txBody>
      </p:sp>
      <p:sp>
        <p:nvSpPr>
          <p:cNvPr id="36" name="Oval 2"/>
          <p:cNvSpPr/>
          <p:nvPr/>
        </p:nvSpPr>
        <p:spPr>
          <a:xfrm>
            <a:off x="3187746" y="995350"/>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omic Sans MS" panose="030F0702030302020204" pitchFamily="66" charset="0"/>
              </a:rPr>
              <a:t>2</a:t>
            </a:r>
            <a:endParaRPr lang="en-NZ" sz="1100" dirty="0">
              <a:solidFill>
                <a:schemeClr val="tx1"/>
              </a:solidFill>
              <a:latin typeface="Comic Sans MS" panose="030F0702030302020204" pitchFamily="66" charset="0"/>
            </a:endParaRPr>
          </a:p>
        </p:txBody>
      </p:sp>
      <p:sp>
        <p:nvSpPr>
          <p:cNvPr id="10" name="Oval 1"/>
          <p:cNvSpPr/>
          <p:nvPr/>
        </p:nvSpPr>
        <p:spPr>
          <a:xfrm>
            <a:off x="180472" y="971286"/>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Comic Sans MS" panose="030F0702030302020204" pitchFamily="66" charset="0"/>
              </a:rPr>
              <a:t>1</a:t>
            </a:r>
            <a:endParaRPr lang="en-NZ" sz="1100" dirty="0">
              <a:solidFill>
                <a:schemeClr val="tx1"/>
              </a:solidFill>
              <a:latin typeface="Comic Sans MS" panose="030F0702030302020204" pitchFamily="66" charset="0"/>
            </a:endParaRPr>
          </a:p>
        </p:txBody>
      </p:sp>
      <p:cxnSp>
        <p:nvCxnSpPr>
          <p:cNvPr id="5" name="Straight Connector 1"/>
          <p:cNvCxnSpPr/>
          <p:nvPr/>
        </p:nvCxnSpPr>
        <p:spPr>
          <a:xfrm>
            <a:off x="0" y="2739480"/>
            <a:ext cx="6039853"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8" name="Straight Connector 3"/>
          <p:cNvCxnSpPr/>
          <p:nvPr/>
        </p:nvCxnSpPr>
        <p:spPr>
          <a:xfrm>
            <a:off x="6047610" y="995350"/>
            <a:ext cx="0" cy="363264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3" name="Straight Connector 2"/>
          <p:cNvCxnSpPr/>
          <p:nvPr/>
        </p:nvCxnSpPr>
        <p:spPr>
          <a:xfrm>
            <a:off x="3019926" y="923158"/>
            <a:ext cx="0" cy="363264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4" name="Straight Connector 4"/>
          <p:cNvCxnSpPr/>
          <p:nvPr/>
        </p:nvCxnSpPr>
        <p:spPr>
          <a:xfrm>
            <a:off x="6047610" y="1833100"/>
            <a:ext cx="3096389"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Straight Connector 5"/>
          <p:cNvCxnSpPr/>
          <p:nvPr/>
        </p:nvCxnSpPr>
        <p:spPr>
          <a:xfrm>
            <a:off x="6068034" y="3771023"/>
            <a:ext cx="3096389"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-1</a:t>
            </a:r>
          </a:p>
          <a:p>
            <a:pPr algn="ctr"/>
            <a:r>
              <a:rPr lang="en-GB" sz="900" b="1" dirty="0" smtClean="0">
                <a:latin typeface="Arial" pitchFamily="34" charset="0"/>
                <a:cs typeface="Arial" pitchFamily="34" charset="0"/>
              </a:rPr>
              <a:t>S-08A</a:t>
            </a:r>
            <a:endParaRPr lang="en-GB" sz="900" b="1" dirty="0">
              <a:latin typeface="Arial" pitchFamily="34" charset="0"/>
              <a:cs typeface="Arial" pitchFamily="34" charset="0"/>
            </a:endParaRPr>
          </a:p>
        </p:txBody>
      </p:sp>
      <p:sp>
        <p:nvSpPr>
          <p:cNvPr id="7" name="Textbox: Tool instructions"/>
          <p:cNvSpPr txBox="1"/>
          <p:nvPr/>
        </p:nvSpPr>
        <p:spPr>
          <a:xfrm>
            <a:off x="4993743" y="4912668"/>
            <a:ext cx="2781531"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t>
            </a:r>
            <a:r>
              <a:rPr lang="en-GB" sz="900" dirty="0" smtClean="0">
                <a:latin typeface="Arial" panose="020B0604020202020204" pitchFamily="34" charset="0"/>
                <a:ea typeface="Segoe UI" pitchFamily="34" charset="0"/>
                <a:cs typeface="Arial" panose="020B0604020202020204" pitchFamily="34" charset="0"/>
              </a:rPr>
              <a:t>forward </a:t>
            </a:r>
            <a:r>
              <a:rPr lang="en-GB" sz="900" dirty="0">
                <a:latin typeface="Arial" panose="020B0604020202020204" pitchFamily="34" charset="0"/>
                <a:ea typeface="Segoe UI" pitchFamily="34" charset="0"/>
                <a:cs typeface="Arial" panose="020B0604020202020204" pitchFamily="34" charset="0"/>
              </a:rPr>
              <a:t>arrow to </a:t>
            </a:r>
            <a:r>
              <a:rPr lang="en-GB" sz="900" dirty="0" smtClean="0">
                <a:latin typeface="Arial" panose="020B0604020202020204" pitchFamily="34" charset="0"/>
                <a:ea typeface="Segoe UI" pitchFamily="34" charset="0"/>
                <a:cs typeface="Arial" panose="020B0604020202020204" pitchFamily="34" charset="0"/>
              </a:rPr>
              <a:t>go to the next worksheet</a:t>
            </a:r>
            <a:endParaRPr lang="en-GB" sz="900" dirty="0">
              <a:latin typeface="Arial" panose="020B0604020202020204" pitchFamily="34" charset="0"/>
              <a:ea typeface="Segoe UI" pitchFamily="34" charset="0"/>
              <a:cs typeface="Arial" panose="020B0604020202020204" pitchFamily="34" charset="0"/>
            </a:endParaRPr>
          </a:p>
        </p:txBody>
      </p:sp>
      <p:sp>
        <p:nvSpPr>
          <p:cNvPr id="2" name="Rectangle 1"/>
          <p:cNvSpPr/>
          <p:nvPr/>
        </p:nvSpPr>
        <p:spPr>
          <a:xfrm>
            <a:off x="0" y="0"/>
            <a:ext cx="9143999" cy="830997"/>
          </a:xfrm>
          <a:prstGeom prst="rect">
            <a:avLst/>
          </a:prstGeom>
        </p:spPr>
        <p:txBody>
          <a:bodyPr wrap="square">
            <a:spAutoFit/>
          </a:bodyPr>
          <a:lstStyle/>
          <a:p>
            <a:pPr algn="ctr"/>
            <a:r>
              <a:rPr lang="en-NZ" sz="2400" dirty="0">
                <a:ln w="0"/>
                <a:latin typeface="Comic Sans MS" pitchFamily="66" charset="0"/>
                <a:cs typeface="Arial" panose="020B0604020202020204" pitchFamily="34" charset="0"/>
              </a:rPr>
              <a:t>Why Jesus’  Resurrection </a:t>
            </a:r>
            <a:r>
              <a:rPr lang="en-NZ" sz="2400" dirty="0" err="1">
                <a:ln w="0"/>
                <a:latin typeface="Comic Sans MS" pitchFamily="66" charset="0"/>
                <a:cs typeface="Arial" panose="020B0604020202020204" pitchFamily="34" charset="0"/>
              </a:rPr>
              <a:t>Te</a:t>
            </a:r>
            <a:r>
              <a:rPr lang="en-NZ" sz="2400" dirty="0">
                <a:ln w="0"/>
                <a:latin typeface="Comic Sans MS" pitchFamily="66" charset="0"/>
                <a:cs typeface="Arial" panose="020B0604020202020204" pitchFamily="34" charset="0"/>
              </a:rPr>
              <a:t> </a:t>
            </a:r>
            <a:r>
              <a:rPr lang="en-NZ" sz="2400" dirty="0" err="1">
                <a:ln w="0"/>
                <a:latin typeface="Comic Sans MS" pitchFamily="66" charset="0"/>
                <a:cs typeface="Arial" panose="020B0604020202020204" pitchFamily="34" charset="0"/>
              </a:rPr>
              <a:t>Aranga</a:t>
            </a:r>
            <a:r>
              <a:rPr lang="en-NZ" sz="2400" dirty="0">
                <a:ln w="0"/>
                <a:latin typeface="Comic Sans MS" pitchFamily="66" charset="0"/>
                <a:cs typeface="Arial" panose="020B0604020202020204" pitchFamily="34" charset="0"/>
              </a:rPr>
              <a:t> is </a:t>
            </a:r>
            <a:r>
              <a:rPr lang="en-NZ" sz="2400" dirty="0" smtClean="0">
                <a:ln w="0"/>
                <a:latin typeface="Comic Sans MS" pitchFamily="66" charset="0"/>
                <a:cs typeface="Arial" panose="020B0604020202020204" pitchFamily="34" charset="0"/>
              </a:rPr>
              <a:t>such a significant</a:t>
            </a:r>
            <a:br>
              <a:rPr lang="en-NZ" sz="2400" dirty="0" smtClean="0">
                <a:ln w="0"/>
                <a:latin typeface="Comic Sans MS" pitchFamily="66" charset="0"/>
                <a:cs typeface="Arial" panose="020B0604020202020204" pitchFamily="34" charset="0"/>
              </a:rPr>
            </a:br>
            <a:r>
              <a:rPr lang="en-NZ" sz="2400" dirty="0" smtClean="0">
                <a:ln w="0"/>
                <a:latin typeface="Comic Sans MS" pitchFamily="66" charset="0"/>
                <a:cs typeface="Arial" panose="020B0604020202020204" pitchFamily="34" charset="0"/>
              </a:rPr>
              <a:t>event </a:t>
            </a:r>
            <a:r>
              <a:rPr lang="en-NZ" sz="2400" dirty="0">
                <a:ln w="0"/>
                <a:latin typeface="Comic Sans MS" pitchFamily="66" charset="0"/>
                <a:cs typeface="Arial" panose="020B0604020202020204" pitchFamily="34" charset="0"/>
              </a:rPr>
              <a:t>for all </a:t>
            </a:r>
            <a:r>
              <a:rPr lang="en-NZ" sz="2400" dirty="0" smtClean="0">
                <a:ln w="0"/>
                <a:latin typeface="Comic Sans MS" pitchFamily="66" charset="0"/>
                <a:cs typeface="Arial" panose="020B0604020202020204" pitchFamily="34" charset="0"/>
              </a:rPr>
              <a:t>Christians</a:t>
            </a:r>
            <a:endParaRPr lang="en-NZ" sz="2400" dirty="0">
              <a:latin typeface="Arial" panose="020B0604020202020204" pitchFamily="34" charset="0"/>
              <a:cs typeface="Arial" panose="020B0604020202020204" pitchFamily="34" charset="0"/>
            </a:endParaRPr>
          </a:p>
        </p:txBody>
      </p:sp>
      <p:sp>
        <p:nvSpPr>
          <p:cNvPr id="3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54"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2073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9" name="TextBox: date"/>
          <p:cNvSpPr txBox="1"/>
          <p:nvPr/>
        </p:nvSpPr>
        <p:spPr>
          <a:xfrm>
            <a:off x="3440410" y="4698299"/>
            <a:ext cx="1489510" cy="276999"/>
          </a:xfrm>
          <a:prstGeom prst="rect">
            <a:avLst/>
          </a:prstGeom>
          <a:noFill/>
        </p:spPr>
        <p:txBody>
          <a:bodyPr wrap="none" rtlCol="0">
            <a:spAutoFit/>
          </a:bodyPr>
          <a:lstStyle/>
          <a:p>
            <a:r>
              <a:rPr lang="en-NZ" sz="1200" dirty="0" smtClean="0">
                <a:latin typeface="Comic Sans MS" panose="030F0702030302020204" pitchFamily="66" charset="0"/>
                <a:ea typeface="Adobe Heiti Std R" pitchFamily="34" charset="-128"/>
                <a:cs typeface="Arial" panose="020B0604020202020204" pitchFamily="34" charset="0"/>
              </a:rPr>
              <a:t>Date: _________</a:t>
            </a:r>
            <a:endParaRPr lang="en-GB" sz="1200" dirty="0">
              <a:latin typeface="Comic Sans MS" panose="030F0702030302020204" pitchFamily="66" charset="0"/>
              <a:ea typeface="Adobe Heiti Std R" pitchFamily="34" charset="-128"/>
              <a:cs typeface="Arial" panose="020B0604020202020204" pitchFamily="34" charset="0"/>
            </a:endParaRPr>
          </a:p>
        </p:txBody>
      </p:sp>
      <p:sp>
        <p:nvSpPr>
          <p:cNvPr id="30" name="TextBox: name"/>
          <p:cNvSpPr txBox="1"/>
          <p:nvPr/>
        </p:nvSpPr>
        <p:spPr>
          <a:xfrm>
            <a:off x="1397843" y="4698299"/>
            <a:ext cx="2127505" cy="276999"/>
          </a:xfrm>
          <a:prstGeom prst="rect">
            <a:avLst/>
          </a:prstGeom>
          <a:noFill/>
        </p:spPr>
        <p:txBody>
          <a:bodyPr wrap="none" rtlCol="0">
            <a:spAutoFit/>
          </a:bodyPr>
          <a:lstStyle/>
          <a:p>
            <a:r>
              <a:rPr lang="en-NZ" sz="1200" dirty="0" smtClean="0">
                <a:latin typeface="Comic Sans MS" panose="030F0702030302020204" pitchFamily="66" charset="0"/>
                <a:ea typeface="Adobe Heiti Std R" pitchFamily="34" charset="-128"/>
                <a:cs typeface="Arial" panose="020B0604020202020204" pitchFamily="34" charset="0"/>
              </a:rPr>
              <a:t>Name: _______________</a:t>
            </a:r>
            <a:endParaRPr lang="en-GB" sz="1200" dirty="0">
              <a:latin typeface="Comic Sans MS" panose="030F0702030302020204" pitchFamily="66" charset="0"/>
              <a:ea typeface="Adobe Heiti Std R" pitchFamily="34" charset="-128"/>
              <a:cs typeface="Arial" panose="020B0604020202020204" pitchFamily="34" charset="0"/>
            </a:endParaRPr>
          </a:p>
        </p:txBody>
      </p:sp>
      <p:sp>
        <p:nvSpPr>
          <p:cNvPr id="41" name="Rectangle: Bottom-Middle"/>
          <p:cNvSpPr/>
          <p:nvPr/>
        </p:nvSpPr>
        <p:spPr>
          <a:xfrm>
            <a:off x="3136537" y="2906634"/>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200" dirty="0">
                <a:solidFill>
                  <a:schemeClr val="tx1"/>
                </a:solidFill>
                <a:latin typeface="Comic Sans MS" panose="030F0702030302020204" pitchFamily="66" charset="0"/>
              </a:rPr>
              <a:t>Jesus gives his life to </a:t>
            </a:r>
            <a:r>
              <a:rPr lang="en-NZ" sz="1200" dirty="0" smtClean="0">
                <a:solidFill>
                  <a:schemeClr val="tx1"/>
                </a:solidFill>
                <a:latin typeface="Comic Sans MS" panose="030F0702030302020204" pitchFamily="66" charset="0"/>
              </a:rPr>
              <a:t>those</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who </a:t>
            </a:r>
            <a:r>
              <a:rPr lang="en-NZ" sz="1200" dirty="0">
                <a:solidFill>
                  <a:schemeClr val="tx1"/>
                </a:solidFill>
                <a:latin typeface="Comic Sans MS" panose="030F0702030302020204" pitchFamily="66" charset="0"/>
              </a:rPr>
              <a:t>trust in Him, so that </a:t>
            </a:r>
            <a:r>
              <a:rPr lang="en-NZ" sz="1200" dirty="0" smtClean="0">
                <a:solidFill>
                  <a:schemeClr val="tx1"/>
                </a:solidFill>
                <a:latin typeface="Comic Sans MS" panose="030F0702030302020204" pitchFamily="66" charset="0"/>
              </a:rPr>
              <a:t>they</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can </a:t>
            </a:r>
            <a:r>
              <a:rPr lang="en-NZ" sz="1200" dirty="0">
                <a:solidFill>
                  <a:schemeClr val="tx1"/>
                </a:solidFill>
                <a:latin typeface="Comic Sans MS" panose="030F0702030302020204" pitchFamily="66" charset="0"/>
              </a:rPr>
              <a:t>share in his triumph over </a:t>
            </a:r>
            <a:r>
              <a:rPr lang="en-NZ" sz="1200" dirty="0" smtClean="0">
                <a:solidFill>
                  <a:schemeClr val="tx1"/>
                </a:solidFill>
                <a:latin typeface="Comic Sans MS" panose="030F0702030302020204" pitchFamily="66" charset="0"/>
              </a:rPr>
              <a:t>death (1 </a:t>
            </a:r>
            <a:r>
              <a:rPr lang="en-NZ" sz="1200" dirty="0">
                <a:solidFill>
                  <a:schemeClr val="tx1"/>
                </a:solidFill>
                <a:latin typeface="Comic Sans MS" panose="030F0702030302020204" pitchFamily="66" charset="0"/>
              </a:rPr>
              <a:t>John 5:11–12</a:t>
            </a:r>
            <a:r>
              <a:rPr lang="en-NZ" sz="1200" dirty="0" smtClean="0">
                <a:solidFill>
                  <a:schemeClr val="tx1"/>
                </a:solidFill>
                <a:latin typeface="Comic Sans MS" panose="030F0702030302020204" pitchFamily="66" charset="0"/>
              </a:rPr>
              <a:t>).</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We </a:t>
            </a:r>
            <a:r>
              <a:rPr lang="en-NZ" sz="1200" dirty="0">
                <a:solidFill>
                  <a:schemeClr val="tx1"/>
                </a:solidFill>
                <a:latin typeface="Comic Sans MS" panose="030F0702030302020204" pitchFamily="66" charset="0"/>
              </a:rPr>
              <a:t>who believe in Jesus Christ will personally experience resurrection because, having the life Jesus gives, we have overcome death. </a:t>
            </a:r>
          </a:p>
        </p:txBody>
      </p:sp>
      <p:sp>
        <p:nvSpPr>
          <p:cNvPr id="42" name="Rectangle: Bottom-Left"/>
          <p:cNvSpPr/>
          <p:nvPr/>
        </p:nvSpPr>
        <p:spPr>
          <a:xfrm>
            <a:off x="117176" y="2906634"/>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200" dirty="0">
                <a:solidFill>
                  <a:schemeClr val="tx1"/>
                </a:solidFill>
                <a:latin typeface="Comic Sans MS" panose="030F0702030302020204" pitchFamily="66" charset="0"/>
              </a:rPr>
              <a:t>Jesus’ resurrection guarantees that the bodies of </a:t>
            </a:r>
            <a:r>
              <a:rPr lang="en-NZ" sz="1200" dirty="0" smtClean="0">
                <a:solidFill>
                  <a:schemeClr val="tx1"/>
                </a:solidFill>
                <a:latin typeface="Comic Sans MS" panose="030F0702030302020204" pitchFamily="66" charset="0"/>
              </a:rPr>
              <a:t>those</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who </a:t>
            </a:r>
            <a:r>
              <a:rPr lang="en-NZ" sz="1200" dirty="0">
                <a:solidFill>
                  <a:schemeClr val="tx1"/>
                </a:solidFill>
                <a:latin typeface="Comic Sans MS" panose="030F0702030302020204" pitchFamily="66" charset="0"/>
              </a:rPr>
              <a:t>believe in him will not remain dead but will be </a:t>
            </a:r>
            <a:r>
              <a:rPr lang="en-NZ" sz="1200" dirty="0" smtClean="0">
                <a:solidFill>
                  <a:schemeClr val="tx1"/>
                </a:solidFill>
                <a:latin typeface="Comic Sans MS" panose="030F0702030302020204" pitchFamily="66" charset="0"/>
              </a:rPr>
              <a:t>resurrected</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to </a:t>
            </a:r>
            <a:r>
              <a:rPr lang="en-NZ" sz="1200" dirty="0">
                <a:solidFill>
                  <a:schemeClr val="tx1"/>
                </a:solidFill>
                <a:latin typeface="Comic Sans MS" panose="030F0702030302020204" pitchFamily="66" charset="0"/>
              </a:rPr>
              <a:t>eternal life.</a:t>
            </a:r>
          </a:p>
        </p:txBody>
      </p:sp>
      <p:sp>
        <p:nvSpPr>
          <p:cNvPr id="39" name="Rectangle: MIddle-Right"/>
          <p:cNvSpPr/>
          <p:nvPr/>
        </p:nvSpPr>
        <p:spPr>
          <a:xfrm>
            <a:off x="6155898" y="197164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Jesus is “the first fruits </a:t>
            </a:r>
            <a:r>
              <a:rPr lang="en-NZ" sz="1200" dirty="0" smtClean="0">
                <a:solidFill>
                  <a:schemeClr val="tx1"/>
                </a:solidFill>
                <a:latin typeface="Comic Sans MS" panose="030F0702030302020204" pitchFamily="66" charset="0"/>
              </a:rPr>
              <a:t>of</a:t>
            </a:r>
          </a:p>
          <a:p>
            <a:pPr algn="ctr"/>
            <a:r>
              <a:rPr lang="en-NZ" sz="1200" dirty="0" smtClean="0">
                <a:solidFill>
                  <a:schemeClr val="tx1"/>
                </a:solidFill>
                <a:latin typeface="Comic Sans MS" panose="030F0702030302020204" pitchFamily="66" charset="0"/>
              </a:rPr>
              <a:t>those </a:t>
            </a:r>
            <a:r>
              <a:rPr lang="en-NZ" sz="1200" dirty="0">
                <a:solidFill>
                  <a:schemeClr val="tx1"/>
                </a:solidFill>
                <a:latin typeface="Comic Sans MS" panose="030F0702030302020204" pitchFamily="66" charset="0"/>
              </a:rPr>
              <a:t>who have fallen asleep</a:t>
            </a:r>
            <a:r>
              <a:rPr lang="en-NZ" sz="1200" dirty="0" smtClean="0">
                <a:solidFill>
                  <a:schemeClr val="tx1"/>
                </a:solidFill>
                <a:latin typeface="Comic Sans MS" panose="030F0702030302020204" pitchFamily="66" charset="0"/>
              </a:rPr>
              <a:t>”</a:t>
            </a:r>
          </a:p>
          <a:p>
            <a:pPr algn="ctr"/>
            <a:r>
              <a:rPr lang="en-NZ" sz="1200" dirty="0" smtClean="0">
                <a:solidFill>
                  <a:schemeClr val="tx1"/>
                </a:solidFill>
                <a:latin typeface="Comic Sans MS" panose="030F0702030302020204" pitchFamily="66" charset="0"/>
              </a:rPr>
              <a:t>(</a:t>
            </a:r>
            <a:r>
              <a:rPr lang="en-NZ" sz="1200" dirty="0">
                <a:solidFill>
                  <a:schemeClr val="tx1"/>
                </a:solidFill>
                <a:latin typeface="Comic Sans MS" panose="030F0702030302020204" pitchFamily="66" charset="0"/>
              </a:rPr>
              <a:t>1 Corinthians 15:20). In other words, Jesus led the way in having life after death. The resurrection of Jesus Christ is important </a:t>
            </a:r>
            <a:r>
              <a:rPr lang="en-NZ" sz="1200" dirty="0" smtClean="0">
                <a:solidFill>
                  <a:schemeClr val="tx1"/>
                </a:solidFill>
                <a:latin typeface="Comic Sans MS" panose="030F0702030302020204" pitchFamily="66" charset="0"/>
              </a:rPr>
              <a:t>as</a:t>
            </a:r>
          </a:p>
          <a:p>
            <a:pPr algn="ctr"/>
            <a:r>
              <a:rPr lang="en-NZ" sz="1200" dirty="0" smtClean="0">
                <a:solidFill>
                  <a:schemeClr val="tx1"/>
                </a:solidFill>
                <a:latin typeface="Comic Sans MS" panose="030F0702030302020204" pitchFamily="66" charset="0"/>
              </a:rPr>
              <a:t>a </a:t>
            </a:r>
            <a:r>
              <a:rPr lang="en-NZ" sz="1200" dirty="0">
                <a:solidFill>
                  <a:schemeClr val="tx1"/>
                </a:solidFill>
                <a:latin typeface="Comic Sans MS" panose="030F0702030302020204" pitchFamily="66" charset="0"/>
              </a:rPr>
              <a:t>testimony to the </a:t>
            </a:r>
            <a:r>
              <a:rPr lang="en-NZ" sz="1200" dirty="0" smtClean="0">
                <a:solidFill>
                  <a:schemeClr val="tx1"/>
                </a:solidFill>
                <a:latin typeface="Comic Sans MS" panose="030F0702030302020204" pitchFamily="66" charset="0"/>
              </a:rPr>
              <a:t>resurrection</a:t>
            </a:r>
          </a:p>
          <a:p>
            <a:pPr algn="ctr"/>
            <a:r>
              <a:rPr lang="en-NZ" sz="1200" dirty="0" smtClean="0">
                <a:solidFill>
                  <a:schemeClr val="tx1"/>
                </a:solidFill>
                <a:latin typeface="Comic Sans MS" panose="030F0702030302020204" pitchFamily="66" charset="0"/>
              </a:rPr>
              <a:t>of </a:t>
            </a:r>
            <a:r>
              <a:rPr lang="en-NZ" sz="1200" dirty="0">
                <a:solidFill>
                  <a:schemeClr val="tx1"/>
                </a:solidFill>
                <a:latin typeface="Comic Sans MS" panose="030F0702030302020204" pitchFamily="66" charset="0"/>
              </a:rPr>
              <a:t>human beings, which is a basic belief of the Christian faith. </a:t>
            </a:r>
            <a:endParaRPr lang="en-GB" sz="1000" dirty="0">
              <a:solidFill>
                <a:schemeClr val="tx1"/>
              </a:solidFill>
              <a:latin typeface="Comic Sans MS" panose="030F0702030302020204" pitchFamily="66" charset="0"/>
            </a:endParaRPr>
          </a:p>
        </p:txBody>
      </p:sp>
      <p:sp>
        <p:nvSpPr>
          <p:cNvPr id="38" name="Rectangle: Top-Middle"/>
          <p:cNvSpPr/>
          <p:nvPr/>
        </p:nvSpPr>
        <p:spPr>
          <a:xfrm>
            <a:off x="3136537" y="92999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200" dirty="0">
                <a:solidFill>
                  <a:schemeClr val="tx1"/>
                </a:solidFill>
                <a:latin typeface="Comic Sans MS" panose="030F0702030302020204" pitchFamily="66" charset="0"/>
              </a:rPr>
              <a:t>Jesus said, “I am </a:t>
            </a:r>
            <a:r>
              <a:rPr lang="en-NZ" sz="1200" dirty="0" smtClean="0">
                <a:solidFill>
                  <a:schemeClr val="tx1"/>
                </a:solidFill>
                <a:latin typeface="Comic Sans MS" panose="030F0702030302020204" pitchFamily="66" charset="0"/>
              </a:rPr>
              <a:t>the </a:t>
            </a:r>
            <a:r>
              <a:rPr lang="en-NZ" sz="1200" dirty="0" err="1" smtClean="0">
                <a:solidFill>
                  <a:schemeClr val="tx1"/>
                </a:solidFill>
                <a:latin typeface="Comic Sans MS" panose="030F0702030302020204" pitchFamily="66" charset="0"/>
              </a:rPr>
              <a:t>resurrec-tion</a:t>
            </a:r>
            <a:r>
              <a:rPr lang="en-NZ" sz="1200" dirty="0" smtClean="0">
                <a:solidFill>
                  <a:schemeClr val="tx1"/>
                </a:solidFill>
                <a:latin typeface="Comic Sans MS" panose="030F0702030302020204" pitchFamily="66" charset="0"/>
              </a:rPr>
              <a:t> </a:t>
            </a:r>
            <a:r>
              <a:rPr lang="en-NZ" sz="1200" dirty="0">
                <a:solidFill>
                  <a:schemeClr val="tx1"/>
                </a:solidFill>
                <a:latin typeface="Comic Sans MS" panose="030F0702030302020204" pitchFamily="66" charset="0"/>
              </a:rPr>
              <a:t>and the life” (John 11:25</a:t>
            </a:r>
            <a:r>
              <a:rPr lang="en-NZ" sz="1200" dirty="0" smtClean="0">
                <a:solidFill>
                  <a:schemeClr val="tx1"/>
                </a:solidFill>
                <a:latin typeface="Comic Sans MS" panose="030F0702030302020204" pitchFamily="66" charset="0"/>
              </a:rPr>
              <a:t>),</a:t>
            </a:r>
          </a:p>
          <a:p>
            <a:pPr lvl="0" algn="ctr"/>
            <a:r>
              <a:rPr lang="en-NZ" sz="1200" dirty="0" smtClean="0">
                <a:solidFill>
                  <a:schemeClr val="tx1"/>
                </a:solidFill>
                <a:latin typeface="Comic Sans MS" panose="030F0702030302020204" pitchFamily="66" charset="0"/>
              </a:rPr>
              <a:t>and </a:t>
            </a:r>
            <a:r>
              <a:rPr lang="en-NZ" sz="1200" dirty="0">
                <a:solidFill>
                  <a:schemeClr val="tx1"/>
                </a:solidFill>
                <a:latin typeface="Comic Sans MS" panose="030F0702030302020204" pitchFamily="66" charset="0"/>
              </a:rPr>
              <a:t>in that statement claimed to be the source of </a:t>
            </a:r>
            <a:r>
              <a:rPr lang="en-NZ" sz="1200" dirty="0" err="1" smtClean="0">
                <a:solidFill>
                  <a:schemeClr val="tx1"/>
                </a:solidFill>
                <a:latin typeface="Comic Sans MS" panose="030F0702030302020204" pitchFamily="66" charset="0"/>
              </a:rPr>
              <a:t>both.There</a:t>
            </a:r>
            <a:r>
              <a:rPr lang="en-NZ" sz="1200" dirty="0" smtClean="0">
                <a:solidFill>
                  <a:schemeClr val="tx1"/>
                </a:solidFill>
                <a:latin typeface="Comic Sans MS" panose="030F0702030302020204" pitchFamily="66" charset="0"/>
              </a:rPr>
              <a:t> </a:t>
            </a:r>
            <a:r>
              <a:rPr lang="en-NZ" sz="1200" dirty="0">
                <a:solidFill>
                  <a:schemeClr val="tx1"/>
                </a:solidFill>
                <a:latin typeface="Comic Sans MS" panose="030F0702030302020204" pitchFamily="66" charset="0"/>
              </a:rPr>
              <a:t>is no resurrection apart from Christ, no eternal life. Jesus does more than </a:t>
            </a:r>
            <a:r>
              <a:rPr lang="en-NZ" sz="1200" i="1" dirty="0">
                <a:solidFill>
                  <a:schemeClr val="tx1"/>
                </a:solidFill>
                <a:latin typeface="Comic Sans MS" panose="030F0702030302020204" pitchFamily="66" charset="0"/>
              </a:rPr>
              <a:t>give</a:t>
            </a:r>
            <a:r>
              <a:rPr lang="en-NZ" sz="1200" dirty="0">
                <a:solidFill>
                  <a:schemeClr val="tx1"/>
                </a:solidFill>
                <a:latin typeface="Comic Sans MS" panose="030F0702030302020204" pitchFamily="66" charset="0"/>
              </a:rPr>
              <a:t> life; He </a:t>
            </a:r>
            <a:r>
              <a:rPr lang="en-NZ" sz="1200" i="1" dirty="0">
                <a:solidFill>
                  <a:schemeClr val="tx1"/>
                </a:solidFill>
                <a:latin typeface="Comic Sans MS" panose="030F0702030302020204" pitchFamily="66" charset="0"/>
              </a:rPr>
              <a:t>is</a:t>
            </a:r>
            <a:r>
              <a:rPr lang="en-NZ" sz="1200" dirty="0">
                <a:solidFill>
                  <a:schemeClr val="tx1"/>
                </a:solidFill>
                <a:latin typeface="Comic Sans MS" panose="030F0702030302020204" pitchFamily="66" charset="0"/>
              </a:rPr>
              <a:t> life, and that’s why death has no power over Him. </a:t>
            </a:r>
          </a:p>
        </p:txBody>
      </p:sp>
      <p:sp>
        <p:nvSpPr>
          <p:cNvPr id="43" name="Rectangle: Top-Left"/>
          <p:cNvSpPr/>
          <p:nvPr/>
        </p:nvSpPr>
        <p:spPr>
          <a:xfrm>
            <a:off x="117176" y="92999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200" dirty="0" smtClean="0">
                <a:solidFill>
                  <a:schemeClr val="tx1"/>
                </a:solidFill>
                <a:latin typeface="Comic Sans MS" panose="030F0702030302020204" pitchFamily="66" charset="0"/>
              </a:rPr>
              <a:t>It </a:t>
            </a:r>
            <a:r>
              <a:rPr lang="en-NZ" sz="1200" dirty="0">
                <a:solidFill>
                  <a:schemeClr val="tx1"/>
                </a:solidFill>
                <a:latin typeface="Comic Sans MS" panose="030F0702030302020204" pitchFamily="66" charset="0"/>
              </a:rPr>
              <a:t>was on the basis of Jesus’ resurrection that Paul preached, “Through Jesus the forgiveness of sins is proclaimed to you. Through him everyone who believes is set </a:t>
            </a:r>
            <a:r>
              <a:rPr lang="en-NZ" sz="1200" dirty="0" smtClean="0">
                <a:solidFill>
                  <a:schemeClr val="tx1"/>
                </a:solidFill>
                <a:latin typeface="Comic Sans MS" panose="030F0702030302020204" pitchFamily="66" charset="0"/>
              </a:rPr>
              <a:t>free</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from </a:t>
            </a:r>
            <a:r>
              <a:rPr lang="en-NZ" sz="1200" dirty="0">
                <a:solidFill>
                  <a:schemeClr val="tx1"/>
                </a:solidFill>
                <a:latin typeface="Comic Sans MS" panose="030F0702030302020204" pitchFamily="66" charset="0"/>
              </a:rPr>
              <a:t>every sin</a:t>
            </a:r>
            <a:r>
              <a:rPr lang="en-NZ" sz="1200" dirty="0" smtClean="0">
                <a:solidFill>
                  <a:schemeClr val="tx1"/>
                </a:solidFill>
                <a:latin typeface="Comic Sans MS" panose="030F0702030302020204" pitchFamily="66" charset="0"/>
              </a:rPr>
              <a:t>”</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a:t>
            </a:r>
            <a:r>
              <a:rPr lang="en-NZ" sz="1200" dirty="0">
                <a:solidFill>
                  <a:schemeClr val="tx1"/>
                </a:solidFill>
                <a:latin typeface="Comic Sans MS" panose="030F0702030302020204" pitchFamily="66" charset="0"/>
              </a:rPr>
              <a:t>Acts 13:38–39).</a:t>
            </a:r>
          </a:p>
        </p:txBody>
      </p:sp>
      <p:sp>
        <p:nvSpPr>
          <p:cNvPr id="53" name="Oval 5"/>
          <p:cNvSpPr/>
          <p:nvPr/>
        </p:nvSpPr>
        <p:spPr>
          <a:xfrm>
            <a:off x="6197306" y="2039912"/>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chemeClr val="tx1"/>
                </a:solidFill>
                <a:latin typeface="Comic Sans MS" panose="030F0702030302020204" pitchFamily="66" charset="0"/>
              </a:rPr>
              <a:t>10</a:t>
            </a:r>
            <a:endParaRPr lang="en-NZ" sz="1100" dirty="0">
              <a:solidFill>
                <a:schemeClr val="tx1"/>
              </a:solidFill>
              <a:latin typeface="Comic Sans MS" panose="030F0702030302020204" pitchFamily="66" charset="0"/>
            </a:endParaRPr>
          </a:p>
        </p:txBody>
      </p:sp>
      <p:sp>
        <p:nvSpPr>
          <p:cNvPr id="37" name="Oval 3"/>
          <p:cNvSpPr/>
          <p:nvPr/>
        </p:nvSpPr>
        <p:spPr>
          <a:xfrm>
            <a:off x="156408" y="2974242"/>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Comic Sans MS" panose="030F0702030302020204" pitchFamily="66" charset="0"/>
              </a:rPr>
              <a:t>8</a:t>
            </a:r>
            <a:endParaRPr lang="en-NZ" sz="1100" dirty="0">
              <a:solidFill>
                <a:schemeClr val="tx1"/>
              </a:solidFill>
              <a:latin typeface="Comic Sans MS" panose="030F0702030302020204" pitchFamily="66" charset="0"/>
            </a:endParaRPr>
          </a:p>
        </p:txBody>
      </p:sp>
      <p:sp>
        <p:nvSpPr>
          <p:cNvPr id="52" name="Oval 4"/>
          <p:cNvSpPr/>
          <p:nvPr/>
        </p:nvSpPr>
        <p:spPr>
          <a:xfrm>
            <a:off x="3175714" y="2975554"/>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omic Sans MS" panose="030F0702030302020204" pitchFamily="66" charset="0"/>
              </a:rPr>
              <a:t>9</a:t>
            </a:r>
            <a:endParaRPr lang="en-NZ" sz="1100" dirty="0">
              <a:solidFill>
                <a:schemeClr val="tx1"/>
              </a:solidFill>
              <a:latin typeface="Comic Sans MS" panose="030F0702030302020204" pitchFamily="66" charset="0"/>
            </a:endParaRPr>
          </a:p>
        </p:txBody>
      </p:sp>
      <p:sp>
        <p:nvSpPr>
          <p:cNvPr id="36" name="Oval 2"/>
          <p:cNvSpPr/>
          <p:nvPr/>
        </p:nvSpPr>
        <p:spPr>
          <a:xfrm>
            <a:off x="3187746" y="995350"/>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Comic Sans MS" panose="030F0702030302020204" pitchFamily="66" charset="0"/>
              </a:rPr>
              <a:t>7</a:t>
            </a:r>
            <a:endParaRPr lang="en-NZ" sz="1100" dirty="0">
              <a:solidFill>
                <a:schemeClr val="tx1"/>
              </a:solidFill>
              <a:latin typeface="Comic Sans MS" panose="030F0702030302020204" pitchFamily="66" charset="0"/>
            </a:endParaRPr>
          </a:p>
        </p:txBody>
      </p:sp>
      <p:sp>
        <p:nvSpPr>
          <p:cNvPr id="10" name="Oval 1"/>
          <p:cNvSpPr/>
          <p:nvPr/>
        </p:nvSpPr>
        <p:spPr>
          <a:xfrm>
            <a:off x="180472" y="971286"/>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Comic Sans MS" panose="030F0702030302020204" pitchFamily="66" charset="0"/>
              </a:rPr>
              <a:t>6</a:t>
            </a:r>
            <a:endParaRPr lang="en-NZ" sz="1100" dirty="0">
              <a:solidFill>
                <a:schemeClr val="tx1"/>
              </a:solidFill>
              <a:latin typeface="Comic Sans MS" panose="030F0702030302020204" pitchFamily="66" charset="0"/>
            </a:endParaRPr>
          </a:p>
        </p:txBody>
      </p:sp>
      <p:cxnSp>
        <p:nvCxnSpPr>
          <p:cNvPr id="5" name="Straight Connector 1"/>
          <p:cNvCxnSpPr/>
          <p:nvPr/>
        </p:nvCxnSpPr>
        <p:spPr>
          <a:xfrm>
            <a:off x="0" y="2739480"/>
            <a:ext cx="6039853"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8" name="Straight Connector 3"/>
          <p:cNvCxnSpPr/>
          <p:nvPr/>
        </p:nvCxnSpPr>
        <p:spPr>
          <a:xfrm>
            <a:off x="6047610" y="995350"/>
            <a:ext cx="0" cy="363264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3" name="Straight Connector 2"/>
          <p:cNvCxnSpPr/>
          <p:nvPr/>
        </p:nvCxnSpPr>
        <p:spPr>
          <a:xfrm>
            <a:off x="3019926" y="923158"/>
            <a:ext cx="0" cy="363264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4" name="Straight Connector 4"/>
          <p:cNvCxnSpPr/>
          <p:nvPr/>
        </p:nvCxnSpPr>
        <p:spPr>
          <a:xfrm>
            <a:off x="6047610" y="1833100"/>
            <a:ext cx="3096389"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Straight Connector 5"/>
          <p:cNvCxnSpPr/>
          <p:nvPr/>
        </p:nvCxnSpPr>
        <p:spPr>
          <a:xfrm>
            <a:off x="6068034" y="3771023"/>
            <a:ext cx="3096389"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-1</a:t>
            </a:r>
          </a:p>
          <a:p>
            <a:pPr algn="ctr"/>
            <a:r>
              <a:rPr lang="en-GB" sz="900" b="1" dirty="0" smtClean="0">
                <a:latin typeface="Arial" pitchFamily="34" charset="0"/>
                <a:cs typeface="Arial" pitchFamily="34" charset="0"/>
              </a:rPr>
              <a:t>S-08B</a:t>
            </a:r>
            <a:endParaRPr lang="en-GB" sz="900" b="1" dirty="0">
              <a:latin typeface="Arial" pitchFamily="34" charset="0"/>
              <a:cs typeface="Arial" pitchFamily="34" charset="0"/>
            </a:endParaRPr>
          </a:p>
        </p:txBody>
      </p:sp>
      <p:sp>
        <p:nvSpPr>
          <p:cNvPr id="7" name="Textbox: Tool instructions"/>
          <p:cNvSpPr txBox="1"/>
          <p:nvPr/>
        </p:nvSpPr>
        <p:spPr>
          <a:xfrm>
            <a:off x="4993743" y="4912668"/>
            <a:ext cx="278153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t>
            </a:r>
            <a:r>
              <a:rPr lang="en-GB" sz="900" dirty="0" smtClean="0">
                <a:latin typeface="Arial" pitchFamily="34" charset="0"/>
                <a:ea typeface="Segoe UI" pitchFamily="34" charset="0"/>
                <a:cs typeface="Arial" pitchFamily="34" charset="0"/>
              </a:rPr>
              <a:t>forward </a:t>
            </a:r>
            <a:r>
              <a:rPr lang="en-GB" sz="900" dirty="0">
                <a:latin typeface="Arial" pitchFamily="34" charset="0"/>
                <a:ea typeface="Segoe UI" pitchFamily="34" charset="0"/>
                <a:cs typeface="Arial" pitchFamily="34" charset="0"/>
              </a:rPr>
              <a:t>arrow to </a:t>
            </a:r>
            <a:r>
              <a:rPr lang="en-GB" sz="900" dirty="0" smtClean="0">
                <a:latin typeface="Arial" pitchFamily="34" charset="0"/>
                <a:ea typeface="Segoe UI" pitchFamily="34" charset="0"/>
                <a:cs typeface="Arial" pitchFamily="34" charset="0"/>
              </a:rPr>
              <a:t>go to the next worksheet</a:t>
            </a:r>
            <a:endParaRPr lang="en-GB" sz="900" dirty="0">
              <a:latin typeface="Arial" pitchFamily="34" charset="0"/>
              <a:ea typeface="Segoe UI" pitchFamily="34" charset="0"/>
              <a:cs typeface="Arial" pitchFamily="34" charset="0"/>
            </a:endParaRPr>
          </a:p>
        </p:txBody>
      </p:sp>
      <p:sp>
        <p:nvSpPr>
          <p:cNvPr id="2" name="Rectangle 1"/>
          <p:cNvSpPr/>
          <p:nvPr/>
        </p:nvSpPr>
        <p:spPr>
          <a:xfrm>
            <a:off x="0" y="0"/>
            <a:ext cx="9143999" cy="830997"/>
          </a:xfrm>
          <a:prstGeom prst="rect">
            <a:avLst/>
          </a:prstGeom>
        </p:spPr>
        <p:txBody>
          <a:bodyPr wrap="square">
            <a:spAutoFit/>
          </a:bodyPr>
          <a:lstStyle/>
          <a:p>
            <a:pPr algn="ctr"/>
            <a:r>
              <a:rPr lang="en-NZ" sz="2400" dirty="0">
                <a:ln w="0"/>
                <a:latin typeface="Comic Sans MS" pitchFamily="66" charset="0"/>
                <a:cs typeface="Arial" panose="020B0604020202020204" pitchFamily="34" charset="0"/>
              </a:rPr>
              <a:t>Why Jesus’  Resurrection </a:t>
            </a:r>
            <a:r>
              <a:rPr lang="en-NZ" sz="2400" dirty="0" err="1">
                <a:ln w="0"/>
                <a:latin typeface="Comic Sans MS" pitchFamily="66" charset="0"/>
                <a:cs typeface="Arial" panose="020B0604020202020204" pitchFamily="34" charset="0"/>
              </a:rPr>
              <a:t>Te</a:t>
            </a:r>
            <a:r>
              <a:rPr lang="en-NZ" sz="2400" dirty="0">
                <a:ln w="0"/>
                <a:latin typeface="Comic Sans MS" pitchFamily="66" charset="0"/>
                <a:cs typeface="Arial" panose="020B0604020202020204" pitchFamily="34" charset="0"/>
              </a:rPr>
              <a:t> </a:t>
            </a:r>
            <a:r>
              <a:rPr lang="en-NZ" sz="2400" dirty="0" err="1">
                <a:ln w="0"/>
                <a:latin typeface="Comic Sans MS" pitchFamily="66" charset="0"/>
                <a:cs typeface="Arial" panose="020B0604020202020204" pitchFamily="34" charset="0"/>
              </a:rPr>
              <a:t>Aranga</a:t>
            </a:r>
            <a:r>
              <a:rPr lang="en-NZ" sz="2400" dirty="0">
                <a:ln w="0"/>
                <a:latin typeface="Comic Sans MS" pitchFamily="66" charset="0"/>
                <a:cs typeface="Arial" panose="020B0604020202020204" pitchFamily="34" charset="0"/>
              </a:rPr>
              <a:t> is </a:t>
            </a:r>
            <a:r>
              <a:rPr lang="en-NZ" sz="2400" dirty="0" smtClean="0">
                <a:ln w="0"/>
                <a:latin typeface="Comic Sans MS" pitchFamily="66" charset="0"/>
                <a:cs typeface="Arial" panose="020B0604020202020204" pitchFamily="34" charset="0"/>
              </a:rPr>
              <a:t>such a significant</a:t>
            </a:r>
            <a:br>
              <a:rPr lang="en-NZ" sz="2400" dirty="0" smtClean="0">
                <a:ln w="0"/>
                <a:latin typeface="Comic Sans MS" pitchFamily="66" charset="0"/>
                <a:cs typeface="Arial" panose="020B0604020202020204" pitchFamily="34" charset="0"/>
              </a:rPr>
            </a:br>
            <a:r>
              <a:rPr lang="en-NZ" sz="2400" dirty="0" smtClean="0">
                <a:ln w="0"/>
                <a:latin typeface="Comic Sans MS" pitchFamily="66" charset="0"/>
                <a:cs typeface="Arial" panose="020B0604020202020204" pitchFamily="34" charset="0"/>
              </a:rPr>
              <a:t>event </a:t>
            </a:r>
            <a:r>
              <a:rPr lang="en-NZ" sz="2400" dirty="0">
                <a:ln w="0"/>
                <a:latin typeface="Comic Sans MS" pitchFamily="66" charset="0"/>
                <a:cs typeface="Arial" panose="020B0604020202020204" pitchFamily="34" charset="0"/>
              </a:rPr>
              <a:t>for all </a:t>
            </a:r>
            <a:r>
              <a:rPr lang="en-NZ" sz="2400" dirty="0" smtClean="0">
                <a:ln w="0"/>
                <a:latin typeface="Comic Sans MS" pitchFamily="66" charset="0"/>
                <a:cs typeface="Arial" panose="020B0604020202020204" pitchFamily="34" charset="0"/>
              </a:rPr>
              <a:t>Christians</a:t>
            </a:r>
            <a:endParaRPr lang="en-NZ" sz="2400" dirty="0">
              <a:latin typeface="Arial" panose="020B0604020202020204" pitchFamily="34" charset="0"/>
              <a:cs typeface="Arial" panose="020B0604020202020204" pitchFamily="34" charset="0"/>
            </a:endParaRPr>
          </a:p>
        </p:txBody>
      </p:sp>
      <p:sp>
        <p:nvSpPr>
          <p:cNvPr id="3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54"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5375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9" name="TextBox: date"/>
          <p:cNvSpPr txBox="1"/>
          <p:nvPr/>
        </p:nvSpPr>
        <p:spPr>
          <a:xfrm>
            <a:off x="3440410" y="4698299"/>
            <a:ext cx="1489510" cy="276999"/>
          </a:xfrm>
          <a:prstGeom prst="rect">
            <a:avLst/>
          </a:prstGeom>
          <a:noFill/>
        </p:spPr>
        <p:txBody>
          <a:bodyPr wrap="none" rtlCol="0">
            <a:spAutoFit/>
          </a:bodyPr>
          <a:lstStyle/>
          <a:p>
            <a:r>
              <a:rPr lang="en-NZ" sz="1200" dirty="0" smtClean="0">
                <a:latin typeface="Comic Sans MS" panose="030F0702030302020204" pitchFamily="66" charset="0"/>
                <a:ea typeface="Adobe Heiti Std R" pitchFamily="34" charset="-128"/>
                <a:cs typeface="Arial" panose="020B0604020202020204" pitchFamily="34" charset="0"/>
              </a:rPr>
              <a:t>Date: _________</a:t>
            </a:r>
            <a:endParaRPr lang="en-GB" sz="1200" dirty="0">
              <a:latin typeface="Comic Sans MS" panose="030F0702030302020204" pitchFamily="66" charset="0"/>
              <a:ea typeface="Adobe Heiti Std R" pitchFamily="34" charset="-128"/>
              <a:cs typeface="Arial" panose="020B0604020202020204" pitchFamily="34" charset="0"/>
            </a:endParaRPr>
          </a:p>
        </p:txBody>
      </p:sp>
      <p:sp>
        <p:nvSpPr>
          <p:cNvPr id="30" name="TextBox: name"/>
          <p:cNvSpPr txBox="1"/>
          <p:nvPr/>
        </p:nvSpPr>
        <p:spPr>
          <a:xfrm>
            <a:off x="1397843" y="4698299"/>
            <a:ext cx="2127505" cy="276999"/>
          </a:xfrm>
          <a:prstGeom prst="rect">
            <a:avLst/>
          </a:prstGeom>
          <a:noFill/>
        </p:spPr>
        <p:txBody>
          <a:bodyPr wrap="none" rtlCol="0">
            <a:spAutoFit/>
          </a:bodyPr>
          <a:lstStyle/>
          <a:p>
            <a:r>
              <a:rPr lang="en-NZ" sz="1200" dirty="0" smtClean="0">
                <a:latin typeface="Comic Sans MS" panose="030F0702030302020204" pitchFamily="66" charset="0"/>
                <a:ea typeface="Adobe Heiti Std R" pitchFamily="34" charset="-128"/>
                <a:cs typeface="Arial" panose="020B0604020202020204" pitchFamily="34" charset="0"/>
              </a:rPr>
              <a:t>Name: _______________</a:t>
            </a:r>
            <a:endParaRPr lang="en-GB" sz="1200" dirty="0">
              <a:latin typeface="Comic Sans MS" panose="030F0702030302020204" pitchFamily="66" charset="0"/>
              <a:ea typeface="Adobe Heiti Std R" pitchFamily="34" charset="-128"/>
              <a:cs typeface="Arial" panose="020B0604020202020204" pitchFamily="34" charset="0"/>
            </a:endParaRPr>
          </a:p>
        </p:txBody>
      </p:sp>
      <p:sp>
        <p:nvSpPr>
          <p:cNvPr id="41" name="Rectangle: Bottom-Middle"/>
          <p:cNvSpPr/>
          <p:nvPr/>
        </p:nvSpPr>
        <p:spPr>
          <a:xfrm>
            <a:off x="4460008" y="2906634"/>
            <a:ext cx="3960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Because of the importance of the </a:t>
            </a:r>
            <a:r>
              <a:rPr lang="en-NZ" sz="1200" dirty="0" smtClean="0">
                <a:solidFill>
                  <a:schemeClr val="tx1"/>
                </a:solidFill>
                <a:latin typeface="Comic Sans MS" panose="030F0702030302020204" pitchFamily="66" charset="0"/>
              </a:rPr>
              <a:t>resurrection</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it </a:t>
            </a:r>
            <a:r>
              <a:rPr lang="en-NZ" sz="1200" dirty="0">
                <a:solidFill>
                  <a:schemeClr val="tx1"/>
                </a:solidFill>
                <a:latin typeface="Comic Sans MS" panose="030F0702030302020204" pitchFamily="66" charset="0"/>
              </a:rPr>
              <a:t>is not only celebrated as an annual feast but Christians treat every Sunday as an ‘Easter’ day,  which they celebrate in their community celebration of the </a:t>
            </a:r>
            <a:r>
              <a:rPr lang="en-NZ" sz="1200" dirty="0" smtClean="0">
                <a:solidFill>
                  <a:schemeClr val="tx1"/>
                </a:solidFill>
                <a:latin typeface="Comic Sans MS" panose="030F0702030302020204" pitchFamily="66" charset="0"/>
              </a:rPr>
              <a:t>Eucharist.</a:t>
            </a:r>
            <a:br>
              <a:rPr lang="en-NZ" sz="1200" dirty="0" smtClean="0">
                <a:solidFill>
                  <a:schemeClr val="tx1"/>
                </a:solidFill>
                <a:latin typeface="Comic Sans MS" panose="030F0702030302020204" pitchFamily="66" charset="0"/>
              </a:rPr>
            </a:br>
            <a:r>
              <a:rPr lang="en-NZ" sz="1200" dirty="0" smtClean="0">
                <a:solidFill>
                  <a:schemeClr val="tx1"/>
                </a:solidFill>
                <a:latin typeface="Comic Sans MS" panose="030F0702030302020204" pitchFamily="66" charset="0"/>
              </a:rPr>
              <a:t>Because </a:t>
            </a:r>
            <a:r>
              <a:rPr lang="en-NZ" sz="1200" dirty="0">
                <a:solidFill>
                  <a:schemeClr val="tx1"/>
                </a:solidFill>
                <a:latin typeface="Comic Sans MS" panose="030F0702030302020204" pitchFamily="66" charset="0"/>
              </a:rPr>
              <a:t>Sunday was the day Jesus rose from the dead it is known as the </a:t>
            </a:r>
            <a:r>
              <a:rPr lang="en-NZ" sz="1200" dirty="0" smtClean="0">
                <a:solidFill>
                  <a:schemeClr val="tx1"/>
                </a:solidFill>
                <a:latin typeface="Comic Sans MS" panose="030F0702030302020204" pitchFamily="66" charset="0"/>
              </a:rPr>
              <a:t>Lord’s </a:t>
            </a:r>
            <a:r>
              <a:rPr lang="en-NZ" sz="1200" dirty="0">
                <a:solidFill>
                  <a:schemeClr val="tx1"/>
                </a:solidFill>
                <a:latin typeface="Comic Sans MS" panose="030F0702030302020204" pitchFamily="66" charset="0"/>
              </a:rPr>
              <a:t>Day – a day to give special thanks and honour to God. </a:t>
            </a:r>
            <a:endParaRPr lang="en-GB" sz="1200" dirty="0">
              <a:solidFill>
                <a:schemeClr val="tx1"/>
              </a:solidFill>
              <a:latin typeface="Comic Sans MS" panose="030F0702030302020204" pitchFamily="66" charset="0"/>
            </a:endParaRPr>
          </a:p>
        </p:txBody>
      </p:sp>
      <p:sp>
        <p:nvSpPr>
          <p:cNvPr id="42" name="Rectangle: Bottom-Left"/>
          <p:cNvSpPr/>
          <p:nvPr/>
        </p:nvSpPr>
        <p:spPr>
          <a:xfrm>
            <a:off x="228487" y="2906634"/>
            <a:ext cx="3960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100" dirty="0">
                <a:solidFill>
                  <a:schemeClr val="tx1"/>
                </a:solidFill>
                <a:latin typeface="Comic Sans MS" panose="030F0702030302020204" pitchFamily="66" charset="0"/>
              </a:rPr>
              <a:t>The resurrection is the triumphant and </a:t>
            </a:r>
            <a:r>
              <a:rPr lang="en-NZ" sz="1100" dirty="0" smtClean="0">
                <a:solidFill>
                  <a:schemeClr val="tx1"/>
                </a:solidFill>
                <a:latin typeface="Comic Sans MS" panose="030F0702030302020204" pitchFamily="66" charset="0"/>
              </a:rPr>
              <a:t>glorious</a:t>
            </a:r>
            <a:br>
              <a:rPr lang="en-NZ" sz="1100" dirty="0" smtClean="0">
                <a:solidFill>
                  <a:schemeClr val="tx1"/>
                </a:solidFill>
                <a:latin typeface="Comic Sans MS" panose="030F0702030302020204" pitchFamily="66" charset="0"/>
              </a:rPr>
            </a:br>
            <a:r>
              <a:rPr lang="en-NZ" sz="1100" dirty="0" smtClean="0">
                <a:solidFill>
                  <a:schemeClr val="tx1"/>
                </a:solidFill>
                <a:latin typeface="Comic Sans MS" panose="030F0702030302020204" pitchFamily="66" charset="0"/>
              </a:rPr>
              <a:t>victory </a:t>
            </a:r>
            <a:r>
              <a:rPr lang="en-NZ" sz="1100" dirty="0">
                <a:solidFill>
                  <a:schemeClr val="tx1"/>
                </a:solidFill>
                <a:latin typeface="Comic Sans MS" panose="030F0702030302020204" pitchFamily="66" charset="0"/>
              </a:rPr>
              <a:t>for every believer. Jesus Christ </a:t>
            </a:r>
            <a:r>
              <a:rPr lang="en-NZ" sz="1100" dirty="0" smtClean="0">
                <a:solidFill>
                  <a:schemeClr val="tx1"/>
                </a:solidFill>
                <a:latin typeface="Comic Sans MS" panose="030F0702030302020204" pitchFamily="66" charset="0"/>
              </a:rPr>
              <a:t>died,</a:t>
            </a:r>
            <a:br>
              <a:rPr lang="en-NZ" sz="1100" dirty="0" smtClean="0">
                <a:solidFill>
                  <a:schemeClr val="tx1"/>
                </a:solidFill>
                <a:latin typeface="Comic Sans MS" panose="030F0702030302020204" pitchFamily="66" charset="0"/>
              </a:rPr>
            </a:br>
            <a:r>
              <a:rPr lang="en-NZ" sz="1100" dirty="0" smtClean="0">
                <a:solidFill>
                  <a:schemeClr val="tx1"/>
                </a:solidFill>
                <a:latin typeface="Comic Sans MS" panose="030F0702030302020204" pitchFamily="66" charset="0"/>
              </a:rPr>
              <a:t>was </a:t>
            </a:r>
            <a:r>
              <a:rPr lang="en-NZ" sz="1100" dirty="0">
                <a:solidFill>
                  <a:schemeClr val="tx1"/>
                </a:solidFill>
                <a:latin typeface="Comic Sans MS" panose="030F0702030302020204" pitchFamily="66" charset="0"/>
              </a:rPr>
              <a:t>buried, and rose </a:t>
            </a:r>
            <a:r>
              <a:rPr lang="en-NZ" sz="1100" dirty="0" smtClean="0">
                <a:solidFill>
                  <a:schemeClr val="tx1"/>
                </a:solidFill>
                <a:latin typeface="Comic Sans MS" panose="030F0702030302020204" pitchFamily="66" charset="0"/>
              </a:rPr>
              <a:t>on the </a:t>
            </a:r>
            <a:r>
              <a:rPr lang="en-NZ" sz="1100" dirty="0">
                <a:solidFill>
                  <a:schemeClr val="tx1"/>
                </a:solidFill>
                <a:latin typeface="Comic Sans MS" panose="030F0702030302020204" pitchFamily="66" charset="0"/>
              </a:rPr>
              <a:t>third day according </a:t>
            </a:r>
            <a:r>
              <a:rPr lang="en-NZ" sz="1100" dirty="0" smtClean="0">
                <a:solidFill>
                  <a:schemeClr val="tx1"/>
                </a:solidFill>
                <a:latin typeface="Comic Sans MS" panose="030F0702030302020204" pitchFamily="66" charset="0"/>
              </a:rPr>
              <a:t>to</a:t>
            </a:r>
            <a:br>
              <a:rPr lang="en-NZ" sz="1100" dirty="0" smtClean="0">
                <a:solidFill>
                  <a:schemeClr val="tx1"/>
                </a:solidFill>
                <a:latin typeface="Comic Sans MS" panose="030F0702030302020204" pitchFamily="66" charset="0"/>
              </a:rPr>
            </a:br>
            <a:r>
              <a:rPr lang="en-NZ" sz="1100" dirty="0" smtClean="0">
                <a:solidFill>
                  <a:schemeClr val="tx1"/>
                </a:solidFill>
                <a:latin typeface="Comic Sans MS" panose="030F0702030302020204" pitchFamily="66" charset="0"/>
              </a:rPr>
              <a:t>the Scriptures and He </a:t>
            </a:r>
            <a:r>
              <a:rPr lang="en-NZ" sz="1100" dirty="0">
                <a:solidFill>
                  <a:schemeClr val="tx1"/>
                </a:solidFill>
                <a:latin typeface="Comic Sans MS" panose="030F0702030302020204" pitchFamily="66" charset="0"/>
              </a:rPr>
              <a:t>is coming again when </a:t>
            </a:r>
            <a:r>
              <a:rPr lang="en-NZ" sz="1100" dirty="0" smtClean="0">
                <a:solidFill>
                  <a:schemeClr val="tx1"/>
                </a:solidFill>
                <a:latin typeface="Comic Sans MS" panose="030F0702030302020204" pitchFamily="66" charset="0"/>
              </a:rPr>
              <a:t>those</a:t>
            </a:r>
            <a:br>
              <a:rPr lang="en-NZ" sz="1100" dirty="0" smtClean="0">
                <a:solidFill>
                  <a:schemeClr val="tx1"/>
                </a:solidFill>
                <a:latin typeface="Comic Sans MS" panose="030F0702030302020204" pitchFamily="66" charset="0"/>
              </a:rPr>
            </a:br>
            <a:r>
              <a:rPr lang="en-NZ" sz="1100" dirty="0" smtClean="0">
                <a:solidFill>
                  <a:schemeClr val="tx1"/>
                </a:solidFill>
                <a:latin typeface="Comic Sans MS" panose="030F0702030302020204" pitchFamily="66" charset="0"/>
              </a:rPr>
              <a:t>who </a:t>
            </a:r>
            <a:r>
              <a:rPr lang="en-NZ" sz="1100" dirty="0">
                <a:solidFill>
                  <a:schemeClr val="tx1"/>
                </a:solidFill>
                <a:latin typeface="Comic Sans MS" panose="030F0702030302020204" pitchFamily="66" charset="0"/>
              </a:rPr>
              <a:t>died in Christ </a:t>
            </a:r>
            <a:r>
              <a:rPr lang="en-NZ" sz="1100" dirty="0" smtClean="0">
                <a:solidFill>
                  <a:schemeClr val="tx1"/>
                </a:solidFill>
                <a:latin typeface="Comic Sans MS" panose="030F0702030302020204" pitchFamily="66" charset="0"/>
              </a:rPr>
              <a:t>will be </a:t>
            </a:r>
            <a:r>
              <a:rPr lang="en-NZ" sz="1100" dirty="0">
                <a:solidFill>
                  <a:schemeClr val="tx1"/>
                </a:solidFill>
                <a:latin typeface="Comic Sans MS" panose="030F0702030302020204" pitchFamily="66" charset="0"/>
              </a:rPr>
              <a:t>raised up, and those </a:t>
            </a:r>
            <a:r>
              <a:rPr lang="en-NZ" sz="1100" dirty="0" smtClean="0">
                <a:solidFill>
                  <a:schemeClr val="tx1"/>
                </a:solidFill>
                <a:latin typeface="Comic Sans MS" panose="030F0702030302020204" pitchFamily="66" charset="0"/>
              </a:rPr>
              <a:t>who</a:t>
            </a:r>
          </a:p>
          <a:p>
            <a:pPr algn="ctr"/>
            <a:r>
              <a:rPr lang="en-NZ" sz="1100" dirty="0" smtClean="0">
                <a:solidFill>
                  <a:schemeClr val="tx1"/>
                </a:solidFill>
                <a:latin typeface="Comic Sans MS" panose="030F0702030302020204" pitchFamily="66" charset="0"/>
              </a:rPr>
              <a:t>are </a:t>
            </a:r>
            <a:r>
              <a:rPr lang="en-NZ" sz="1100" dirty="0">
                <a:solidFill>
                  <a:schemeClr val="tx1"/>
                </a:solidFill>
                <a:latin typeface="Comic Sans MS" panose="030F0702030302020204" pitchFamily="66" charset="0"/>
              </a:rPr>
              <a:t>alive at His coming </a:t>
            </a:r>
            <a:r>
              <a:rPr lang="en-NZ" sz="1100" dirty="0" smtClean="0">
                <a:solidFill>
                  <a:schemeClr val="tx1"/>
                </a:solidFill>
                <a:latin typeface="Comic Sans MS" panose="030F0702030302020204" pitchFamily="66" charset="0"/>
              </a:rPr>
              <a:t>will be changed</a:t>
            </a:r>
          </a:p>
          <a:p>
            <a:pPr algn="ctr"/>
            <a:r>
              <a:rPr lang="en-NZ" sz="1100" dirty="0">
                <a:solidFill>
                  <a:schemeClr val="tx1"/>
                </a:solidFill>
                <a:latin typeface="Comic Sans MS" panose="030F0702030302020204" pitchFamily="66" charset="0"/>
              </a:rPr>
              <a:t>a</a:t>
            </a:r>
            <a:r>
              <a:rPr lang="en-NZ" sz="1100" dirty="0" smtClean="0">
                <a:solidFill>
                  <a:schemeClr val="tx1"/>
                </a:solidFill>
                <a:latin typeface="Comic Sans MS" panose="030F0702030302020204" pitchFamily="66" charset="0"/>
              </a:rPr>
              <a:t>nd receive </a:t>
            </a:r>
            <a:r>
              <a:rPr lang="en-NZ" sz="1100" dirty="0">
                <a:solidFill>
                  <a:schemeClr val="tx1"/>
                </a:solidFill>
                <a:latin typeface="Comic Sans MS" panose="030F0702030302020204" pitchFamily="66" charset="0"/>
              </a:rPr>
              <a:t>new, glorified bodies. </a:t>
            </a:r>
            <a:r>
              <a:rPr lang="en-NZ" sz="1100" dirty="0" smtClean="0">
                <a:solidFill>
                  <a:schemeClr val="tx1"/>
                </a:solidFill>
                <a:latin typeface="Comic Sans MS" panose="030F0702030302020204" pitchFamily="66" charset="0"/>
              </a:rPr>
              <a:t/>
            </a:r>
            <a:br>
              <a:rPr lang="en-NZ" sz="1100" dirty="0" smtClean="0">
                <a:solidFill>
                  <a:schemeClr val="tx1"/>
                </a:solidFill>
                <a:latin typeface="Comic Sans MS" panose="030F0702030302020204" pitchFamily="66" charset="0"/>
              </a:rPr>
            </a:br>
            <a:r>
              <a:rPr lang="en-NZ" sz="1100" dirty="0" smtClean="0">
                <a:solidFill>
                  <a:schemeClr val="tx1"/>
                </a:solidFill>
                <a:latin typeface="Comic Sans MS" panose="030F0702030302020204" pitchFamily="66" charset="0"/>
              </a:rPr>
              <a:t>This </a:t>
            </a:r>
            <a:r>
              <a:rPr lang="en-NZ" sz="1100" dirty="0">
                <a:solidFill>
                  <a:schemeClr val="tx1"/>
                </a:solidFill>
                <a:latin typeface="Comic Sans MS" panose="030F0702030302020204" pitchFamily="66" charset="0"/>
              </a:rPr>
              <a:t>will be at the end of time.</a:t>
            </a:r>
            <a:endParaRPr lang="en-GB" sz="1100" dirty="0">
              <a:solidFill>
                <a:schemeClr val="tx1"/>
              </a:solidFill>
              <a:latin typeface="Comic Sans MS" panose="030F0702030302020204" pitchFamily="66" charset="0"/>
            </a:endParaRPr>
          </a:p>
        </p:txBody>
      </p:sp>
      <p:sp>
        <p:nvSpPr>
          <p:cNvPr id="38" name="Rectangle: Top-Middle"/>
          <p:cNvSpPr/>
          <p:nvPr/>
        </p:nvSpPr>
        <p:spPr>
          <a:xfrm>
            <a:off x="4460008" y="92999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As Christians, we know that God became a human person in Jesus, who died for our sins, and was resurrected on the third day after his death. Today he lives, and he sits at the right hand of God the Father in </a:t>
            </a:r>
            <a:r>
              <a:rPr lang="en-NZ" sz="1200" dirty="0" smtClean="0">
                <a:solidFill>
                  <a:schemeClr val="tx1"/>
                </a:solidFill>
                <a:latin typeface="Comic Sans MS" panose="030F0702030302020204" pitchFamily="66" charset="0"/>
              </a:rPr>
              <a:t>heaven. </a:t>
            </a:r>
            <a:r>
              <a:rPr lang="en-NZ" sz="1200" dirty="0">
                <a:solidFill>
                  <a:schemeClr val="tx1"/>
                </a:solidFill>
                <a:latin typeface="Comic Sans MS" panose="030F0702030302020204" pitchFamily="66" charset="0"/>
              </a:rPr>
              <a:t>(Hebrews 10:12).</a:t>
            </a:r>
            <a:endParaRPr lang="en-GB" sz="1200" dirty="0">
              <a:solidFill>
                <a:schemeClr val="tx1"/>
              </a:solidFill>
              <a:latin typeface="Comic Sans MS" panose="030F0702030302020204" pitchFamily="66" charset="0"/>
            </a:endParaRPr>
          </a:p>
        </p:txBody>
      </p:sp>
      <p:sp>
        <p:nvSpPr>
          <p:cNvPr id="43" name="Rectangle: Top-Left"/>
          <p:cNvSpPr/>
          <p:nvPr/>
        </p:nvSpPr>
        <p:spPr>
          <a:xfrm>
            <a:off x="1380487" y="929990"/>
            <a:ext cx="2808000" cy="1656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latin typeface="Comic Sans MS" panose="030F0702030302020204" pitchFamily="66" charset="0"/>
              </a:rPr>
              <a:t>Unlike other </a:t>
            </a:r>
            <a:r>
              <a:rPr lang="en-NZ" sz="1200" dirty="0" smtClean="0">
                <a:solidFill>
                  <a:schemeClr val="tx1"/>
                </a:solidFill>
                <a:latin typeface="Comic Sans MS" panose="030F0702030302020204" pitchFamily="66" charset="0"/>
              </a:rPr>
              <a:t>religions,</a:t>
            </a:r>
          </a:p>
          <a:p>
            <a:pPr algn="ctr"/>
            <a:r>
              <a:rPr lang="en-NZ" sz="1200" dirty="0" smtClean="0">
                <a:solidFill>
                  <a:schemeClr val="tx1"/>
                </a:solidFill>
                <a:latin typeface="Comic Sans MS" panose="030F0702030302020204" pitchFamily="66" charset="0"/>
              </a:rPr>
              <a:t>Christianity </a:t>
            </a:r>
            <a:r>
              <a:rPr lang="en-NZ" sz="1200" dirty="0">
                <a:solidFill>
                  <a:schemeClr val="tx1"/>
                </a:solidFill>
                <a:latin typeface="Comic Sans MS" panose="030F0702030302020204" pitchFamily="66" charset="0"/>
              </a:rPr>
              <a:t>has a founder who overcomes death and promises that his followers will do the same. Every other religion was founded by men or prophets whose lives ended in their graves. </a:t>
            </a:r>
            <a:endParaRPr lang="en-NZ" sz="1050" dirty="0" smtClean="0">
              <a:solidFill>
                <a:schemeClr val="tx1"/>
              </a:solidFill>
              <a:latin typeface="Comic Sans MS" panose="030F0702030302020204" pitchFamily="66" charset="0"/>
            </a:endParaRPr>
          </a:p>
        </p:txBody>
      </p:sp>
      <p:sp>
        <p:nvSpPr>
          <p:cNvPr id="37" name="Oval 3"/>
          <p:cNvSpPr/>
          <p:nvPr/>
        </p:nvSpPr>
        <p:spPr>
          <a:xfrm>
            <a:off x="252664" y="2974242"/>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100" dirty="0" smtClean="0">
                <a:solidFill>
                  <a:schemeClr val="tx1"/>
                </a:solidFill>
                <a:latin typeface="Comic Sans MS" panose="030F0702030302020204" pitchFamily="66" charset="0"/>
              </a:rPr>
              <a:t>13</a:t>
            </a:r>
            <a:endParaRPr lang="en-NZ" sz="1100" dirty="0">
              <a:solidFill>
                <a:schemeClr val="tx1"/>
              </a:solidFill>
              <a:latin typeface="Comic Sans MS" panose="030F0702030302020204" pitchFamily="66" charset="0"/>
            </a:endParaRPr>
          </a:p>
        </p:txBody>
      </p:sp>
      <p:sp>
        <p:nvSpPr>
          <p:cNvPr id="52" name="Oval 4"/>
          <p:cNvSpPr/>
          <p:nvPr/>
        </p:nvSpPr>
        <p:spPr>
          <a:xfrm>
            <a:off x="4487775" y="2974242"/>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100" dirty="0" smtClean="0">
                <a:solidFill>
                  <a:schemeClr val="tx1"/>
                </a:solidFill>
                <a:latin typeface="Comic Sans MS" panose="030F0702030302020204" pitchFamily="66" charset="0"/>
              </a:rPr>
              <a:t>14</a:t>
            </a:r>
            <a:endParaRPr lang="en-NZ" sz="1100" dirty="0">
              <a:solidFill>
                <a:schemeClr val="tx1"/>
              </a:solidFill>
              <a:latin typeface="Comic Sans MS" panose="030F0702030302020204" pitchFamily="66" charset="0"/>
            </a:endParaRPr>
          </a:p>
        </p:txBody>
      </p:sp>
      <p:sp>
        <p:nvSpPr>
          <p:cNvPr id="36" name="Oval 2"/>
          <p:cNvSpPr/>
          <p:nvPr/>
        </p:nvSpPr>
        <p:spPr>
          <a:xfrm>
            <a:off x="4487153" y="995350"/>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100" dirty="0">
                <a:solidFill>
                  <a:schemeClr val="tx1"/>
                </a:solidFill>
                <a:latin typeface="Comic Sans MS" panose="030F0702030302020204" pitchFamily="66" charset="0"/>
              </a:rPr>
              <a:t>12</a:t>
            </a:r>
            <a:endParaRPr lang="en-NZ" sz="1100" dirty="0">
              <a:solidFill>
                <a:schemeClr val="tx1"/>
              </a:solidFill>
              <a:latin typeface="Comic Sans MS" panose="030F0702030302020204" pitchFamily="66" charset="0"/>
            </a:endParaRPr>
          </a:p>
        </p:txBody>
      </p:sp>
      <p:sp>
        <p:nvSpPr>
          <p:cNvPr id="10" name="Oval 1"/>
          <p:cNvSpPr/>
          <p:nvPr/>
        </p:nvSpPr>
        <p:spPr>
          <a:xfrm>
            <a:off x="1443783" y="971286"/>
            <a:ext cx="228600" cy="228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chemeClr val="tx1"/>
                </a:solidFill>
                <a:latin typeface="Comic Sans MS" panose="030F0702030302020204" pitchFamily="66" charset="0"/>
              </a:rPr>
              <a:t>11</a:t>
            </a:r>
            <a:endParaRPr lang="en-NZ" sz="1100" dirty="0">
              <a:solidFill>
                <a:schemeClr val="tx1"/>
              </a:solidFill>
              <a:latin typeface="Comic Sans MS" panose="030F0702030302020204" pitchFamily="66" charset="0"/>
            </a:endParaRPr>
          </a:p>
        </p:txBody>
      </p:sp>
      <p:cxnSp>
        <p:nvCxnSpPr>
          <p:cNvPr id="5" name="Straight Connector 1"/>
          <p:cNvCxnSpPr/>
          <p:nvPr/>
        </p:nvCxnSpPr>
        <p:spPr>
          <a:xfrm>
            <a:off x="0" y="2739480"/>
            <a:ext cx="9144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3" name="Straight Connector 2"/>
          <p:cNvCxnSpPr/>
          <p:nvPr/>
        </p:nvCxnSpPr>
        <p:spPr>
          <a:xfrm>
            <a:off x="4343397" y="923158"/>
            <a:ext cx="0" cy="181632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-1</a:t>
            </a:r>
          </a:p>
          <a:p>
            <a:pPr algn="ctr"/>
            <a:r>
              <a:rPr lang="en-GB" sz="900" b="1" dirty="0" smtClean="0">
                <a:latin typeface="Arial" pitchFamily="34" charset="0"/>
                <a:cs typeface="Arial" pitchFamily="34" charset="0"/>
              </a:rPr>
              <a:t>S-08C</a:t>
            </a:r>
            <a:endParaRPr lang="en-GB" sz="900" b="1" dirty="0">
              <a:latin typeface="Arial" pitchFamily="34" charset="0"/>
              <a:cs typeface="Arial" pitchFamily="34" charset="0"/>
            </a:endParaRPr>
          </a:p>
        </p:txBody>
      </p:sp>
      <p:sp>
        <p:nvSpPr>
          <p:cNvPr id="7" name="Textbox: Tool instructions"/>
          <p:cNvSpPr txBox="1"/>
          <p:nvPr/>
        </p:nvSpPr>
        <p:spPr>
          <a:xfrm>
            <a:off x="5136315" y="4912668"/>
            <a:ext cx="2255746"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up arrow to return to the lesson</a:t>
            </a:r>
          </a:p>
        </p:txBody>
      </p:sp>
      <p:sp>
        <p:nvSpPr>
          <p:cNvPr id="3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0"/>
            <a:ext cx="9143999" cy="830997"/>
          </a:xfrm>
          <a:prstGeom prst="rect">
            <a:avLst/>
          </a:prstGeom>
        </p:spPr>
        <p:txBody>
          <a:bodyPr wrap="square">
            <a:spAutoFit/>
          </a:bodyPr>
          <a:lstStyle/>
          <a:p>
            <a:pPr algn="ctr"/>
            <a:r>
              <a:rPr lang="en-NZ" sz="2400" dirty="0">
                <a:ln w="0"/>
                <a:latin typeface="Comic Sans MS" pitchFamily="66" charset="0"/>
                <a:cs typeface="Arial" panose="020B0604020202020204" pitchFamily="34" charset="0"/>
              </a:rPr>
              <a:t>Why Jesus’  Resurrection </a:t>
            </a:r>
            <a:r>
              <a:rPr lang="en-NZ" sz="2400" dirty="0" err="1">
                <a:ln w="0"/>
                <a:latin typeface="Comic Sans MS" pitchFamily="66" charset="0"/>
                <a:cs typeface="Arial" panose="020B0604020202020204" pitchFamily="34" charset="0"/>
              </a:rPr>
              <a:t>Te</a:t>
            </a:r>
            <a:r>
              <a:rPr lang="en-NZ" sz="2400" dirty="0">
                <a:ln w="0"/>
                <a:latin typeface="Comic Sans MS" pitchFamily="66" charset="0"/>
                <a:cs typeface="Arial" panose="020B0604020202020204" pitchFamily="34" charset="0"/>
              </a:rPr>
              <a:t> </a:t>
            </a:r>
            <a:r>
              <a:rPr lang="en-NZ" sz="2400" dirty="0" err="1">
                <a:ln w="0"/>
                <a:latin typeface="Comic Sans MS" pitchFamily="66" charset="0"/>
                <a:cs typeface="Arial" panose="020B0604020202020204" pitchFamily="34" charset="0"/>
              </a:rPr>
              <a:t>Aranga</a:t>
            </a:r>
            <a:r>
              <a:rPr lang="en-NZ" sz="2400" dirty="0">
                <a:ln w="0"/>
                <a:latin typeface="Comic Sans MS" pitchFamily="66" charset="0"/>
                <a:cs typeface="Arial" panose="020B0604020202020204" pitchFamily="34" charset="0"/>
              </a:rPr>
              <a:t> is </a:t>
            </a:r>
            <a:r>
              <a:rPr lang="en-NZ" sz="2400" dirty="0" smtClean="0">
                <a:ln w="0"/>
                <a:latin typeface="Comic Sans MS" pitchFamily="66" charset="0"/>
                <a:cs typeface="Arial" panose="020B0604020202020204" pitchFamily="34" charset="0"/>
              </a:rPr>
              <a:t>such a significant</a:t>
            </a:r>
            <a:br>
              <a:rPr lang="en-NZ" sz="2400" dirty="0" smtClean="0">
                <a:ln w="0"/>
                <a:latin typeface="Comic Sans MS" pitchFamily="66" charset="0"/>
                <a:cs typeface="Arial" panose="020B0604020202020204" pitchFamily="34" charset="0"/>
              </a:rPr>
            </a:br>
            <a:r>
              <a:rPr lang="en-NZ" sz="2400" dirty="0" smtClean="0">
                <a:ln w="0"/>
                <a:latin typeface="Comic Sans MS" pitchFamily="66" charset="0"/>
                <a:cs typeface="Arial" panose="020B0604020202020204" pitchFamily="34" charset="0"/>
              </a:rPr>
              <a:t>event </a:t>
            </a:r>
            <a:r>
              <a:rPr lang="en-NZ" sz="2400" dirty="0">
                <a:ln w="0"/>
                <a:latin typeface="Comic Sans MS" pitchFamily="66" charset="0"/>
                <a:cs typeface="Arial" panose="020B0604020202020204" pitchFamily="34" charset="0"/>
              </a:rPr>
              <a:t>for all </a:t>
            </a:r>
            <a:r>
              <a:rPr lang="en-NZ" sz="2400" dirty="0" smtClean="0">
                <a:ln w="0"/>
                <a:latin typeface="Comic Sans MS" pitchFamily="66" charset="0"/>
                <a:cs typeface="Arial" panose="020B0604020202020204" pitchFamily="34" charset="0"/>
              </a:rPr>
              <a:t>Christians</a:t>
            </a:r>
            <a:endParaRPr lang="en-NZ" sz="2400" dirty="0">
              <a:latin typeface="Arial" panose="020B0604020202020204" pitchFamily="34" charset="0"/>
              <a:cs typeface="Arial" panose="020B0604020202020204" pitchFamily="34" charset="0"/>
            </a:endParaRPr>
          </a:p>
        </p:txBody>
      </p:sp>
      <p:sp>
        <p:nvSpPr>
          <p:cNvPr id="3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cxnSp>
        <p:nvCxnSpPr>
          <p:cNvPr id="27" name="Straight Connector 3"/>
          <p:cNvCxnSpPr/>
          <p:nvPr/>
        </p:nvCxnSpPr>
        <p:spPr>
          <a:xfrm>
            <a:off x="4347140" y="2763544"/>
            <a:ext cx="0" cy="174413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596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6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6" name="Rectangle: 5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7" name="Rectangle: 4th Answer"/>
          <p:cNvSpPr/>
          <p:nvPr/>
        </p:nvSpPr>
        <p:spPr>
          <a:xfrm>
            <a:off x="4666554" y="2176522"/>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8" name="Rectangle: 3rd Answer"/>
          <p:cNvSpPr/>
          <p:nvPr/>
        </p:nvSpPr>
        <p:spPr>
          <a:xfrm>
            <a:off x="200588" y="2176522"/>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139828" y="3867172"/>
            <a:ext cx="7792219" cy="215444"/>
          </a:xfrm>
          <a:prstGeom prst="rect">
            <a:avLst/>
          </a:prstGeom>
          <a:noFill/>
        </p:spPr>
        <p:txBody>
          <a:bodyPr wrap="square" rtlCol="0">
            <a:spAutoFit/>
          </a:bodyPr>
          <a:lstStyle/>
          <a:p>
            <a:pPr lvl="0"/>
            <a:r>
              <a:rPr lang="en-NZ" sz="800" dirty="0">
                <a:latin typeface="Comic Sans MS" panose="030F0702030302020204" pitchFamily="66" charset="0"/>
                <a:cs typeface="Arial" panose="020B0604020202020204" pitchFamily="34" charset="0"/>
              </a:rPr>
              <a:t>Questions I would like to ask about the topics in this resource are …</a:t>
            </a:r>
            <a:endParaRPr lang="en-GB" sz="800" dirty="0">
              <a:latin typeface="Comic Sans MS" panose="030F0702030302020204" pitchFamily="66" charset="0"/>
              <a:cs typeface="Arial" panose="020B0604020202020204" pitchFamily="34" charset="0"/>
            </a:endParaRPr>
          </a:p>
        </p:txBody>
      </p:sp>
      <p:sp>
        <p:nvSpPr>
          <p:cNvPr id="42" name="Textbox: Line 5"/>
          <p:cNvSpPr txBox="1"/>
          <p:nvPr/>
        </p:nvSpPr>
        <p:spPr>
          <a:xfrm>
            <a:off x="139828" y="3003588"/>
            <a:ext cx="8856045" cy="215444"/>
          </a:xfrm>
          <a:prstGeom prst="rect">
            <a:avLst/>
          </a:prstGeom>
          <a:noFill/>
        </p:spPr>
        <p:txBody>
          <a:bodyPr wrap="square" rtlCol="0">
            <a:spAutoFit/>
          </a:bodyPr>
          <a:lstStyle/>
          <a:p>
            <a:pPr lvl="0"/>
            <a:r>
              <a:rPr lang="en-NZ" sz="800" dirty="0">
                <a:latin typeface="Comic Sans MS" panose="030F0702030302020204" pitchFamily="66" charset="0"/>
                <a:cs typeface="Arial" panose="020B0604020202020204" pitchFamily="34" charset="0"/>
              </a:rPr>
              <a:t>Which activity do you think helped you to learn best in this resource?</a:t>
            </a:r>
            <a:endParaRPr lang="en-GB" sz="800" dirty="0">
              <a:latin typeface="Comic Sans MS" panose="030F0702030302020204" pitchFamily="66" charset="0"/>
              <a:cs typeface="Arial" panose="020B0604020202020204" pitchFamily="34" charset="0"/>
            </a:endParaRPr>
          </a:p>
        </p:txBody>
      </p:sp>
      <p:sp>
        <p:nvSpPr>
          <p:cNvPr id="43" name="Textbox: Line 4"/>
          <p:cNvSpPr txBox="1"/>
          <p:nvPr/>
        </p:nvSpPr>
        <p:spPr>
          <a:xfrm>
            <a:off x="4605137" y="2127854"/>
            <a:ext cx="4390737" cy="215444"/>
          </a:xfrm>
          <a:prstGeom prst="rect">
            <a:avLst/>
          </a:prstGeom>
          <a:noFill/>
        </p:spPr>
        <p:txBody>
          <a:bodyPr wrap="square" rtlCol="0">
            <a:spAutoFit/>
          </a:bodyPr>
          <a:lstStyle/>
          <a:p>
            <a:pPr lvl="0"/>
            <a:r>
              <a:rPr lang="en-NZ" sz="800" dirty="0">
                <a:latin typeface="Comic Sans MS" panose="030F0702030302020204" pitchFamily="66" charset="0"/>
              </a:rPr>
              <a:t>What great Feast is remembered and celebrated every Sunday?</a:t>
            </a:r>
          </a:p>
        </p:txBody>
      </p:sp>
      <p:sp>
        <p:nvSpPr>
          <p:cNvPr id="44" name="Textbox: Line 3"/>
          <p:cNvSpPr txBox="1"/>
          <p:nvPr/>
        </p:nvSpPr>
        <p:spPr>
          <a:xfrm>
            <a:off x="139829" y="2127854"/>
            <a:ext cx="4349108" cy="215444"/>
          </a:xfrm>
          <a:prstGeom prst="rect">
            <a:avLst/>
          </a:prstGeom>
          <a:noFill/>
        </p:spPr>
        <p:txBody>
          <a:bodyPr wrap="square" rtlCol="0">
            <a:spAutoFit/>
          </a:bodyPr>
          <a:lstStyle/>
          <a:p>
            <a:pPr lvl="0"/>
            <a:r>
              <a:rPr lang="en-NZ" sz="800" dirty="0">
                <a:latin typeface="Comic Sans MS" panose="030F0702030302020204" pitchFamily="66" charset="0"/>
              </a:rPr>
              <a:t>Why is the </a:t>
            </a:r>
            <a:r>
              <a:rPr lang="en-NZ" sz="800" dirty="0" smtClean="0">
                <a:latin typeface="Comic Sans MS" panose="030F0702030302020204" pitchFamily="66" charset="0"/>
              </a:rPr>
              <a:t>Lord’s </a:t>
            </a:r>
            <a:r>
              <a:rPr lang="en-NZ" sz="800" dirty="0">
                <a:latin typeface="Comic Sans MS" panose="030F0702030302020204" pitchFamily="66" charset="0"/>
              </a:rPr>
              <a:t>Day the best day to celebrate Eucharist in your community?</a:t>
            </a:r>
          </a:p>
        </p:txBody>
      </p:sp>
      <p:sp>
        <p:nvSpPr>
          <p:cNvPr id="45" name="Textbox: Line 2"/>
          <p:cNvSpPr txBox="1"/>
          <p:nvPr/>
        </p:nvSpPr>
        <p:spPr>
          <a:xfrm>
            <a:off x="4605138" y="1233811"/>
            <a:ext cx="4394862" cy="215444"/>
          </a:xfrm>
          <a:prstGeom prst="rect">
            <a:avLst/>
          </a:prstGeom>
          <a:noFill/>
        </p:spPr>
        <p:txBody>
          <a:bodyPr wrap="square" rtlCol="0">
            <a:spAutoFit/>
          </a:bodyPr>
          <a:lstStyle/>
          <a:p>
            <a:pPr lvl="0"/>
            <a:r>
              <a:rPr lang="en-NZ" sz="800" dirty="0">
                <a:latin typeface="Comic Sans MS" panose="030F0702030302020204" pitchFamily="66" charset="0"/>
              </a:rPr>
              <a:t>Say the names and colours of the 5 seasons in the order of the Liturgical Cycle.</a:t>
            </a:r>
          </a:p>
        </p:txBody>
      </p:sp>
      <p:sp>
        <p:nvSpPr>
          <p:cNvPr id="46" name="Textbox: Line 1"/>
          <p:cNvSpPr txBox="1"/>
          <p:nvPr/>
        </p:nvSpPr>
        <p:spPr>
          <a:xfrm>
            <a:off x="139829" y="1233811"/>
            <a:ext cx="4349108" cy="338554"/>
          </a:xfrm>
          <a:prstGeom prst="rect">
            <a:avLst/>
          </a:prstGeom>
          <a:noFill/>
        </p:spPr>
        <p:txBody>
          <a:bodyPr wrap="square" rtlCol="0">
            <a:spAutoFit/>
          </a:bodyPr>
          <a:lstStyle/>
          <a:p>
            <a:pPr lvl="0"/>
            <a:r>
              <a:rPr lang="en-NZ" sz="800" dirty="0">
                <a:latin typeface="Comic Sans MS" panose="030F0702030302020204" pitchFamily="66" charset="0"/>
              </a:rPr>
              <a:t>Make a one minute speech sharing all you know about Ordinary Time. Share it with your class and your family.</a:t>
            </a:r>
            <a:endParaRPr lang="en-US" sz="800" dirty="0">
              <a:latin typeface="Comic Sans MS" panose="030F0702030302020204" pitchFamily="66" charset="0"/>
              <a:cs typeface="Arial" panose="020B0604020202020204" pitchFamily="34" charset="0"/>
            </a:endParaRPr>
          </a:p>
        </p:txBody>
      </p:sp>
      <p:sp>
        <p:nvSpPr>
          <p:cNvPr id="48" name="TextBox: Date"/>
          <p:cNvSpPr txBox="1"/>
          <p:nvPr/>
        </p:nvSpPr>
        <p:spPr>
          <a:xfrm>
            <a:off x="4818116" y="724112"/>
            <a:ext cx="2361544" cy="369332"/>
          </a:xfrm>
          <a:prstGeom prst="rect">
            <a:avLst/>
          </a:prstGeom>
          <a:noFill/>
        </p:spPr>
        <p:txBody>
          <a:bodyPr wrap="none" rtlCol="0">
            <a:spAutoFit/>
          </a:bodyPr>
          <a:lstStyle/>
          <a:p>
            <a:r>
              <a:rPr lang="en-NZ" dirty="0" smtClean="0">
                <a:latin typeface="Comic Sans MS" panose="030F0702030302020204" pitchFamily="66" charset="0"/>
                <a:ea typeface="Segoe UI" pitchFamily="34" charset="0"/>
                <a:cs typeface="Segoe UI" pitchFamily="34" charset="0"/>
              </a:rPr>
              <a:t>Date:___________</a:t>
            </a:r>
            <a:endParaRPr lang="en-GB" dirty="0">
              <a:latin typeface="Comic Sans MS" panose="030F0702030302020204" pitchFamily="66" charset="0"/>
              <a:ea typeface="Segoe UI" pitchFamily="34" charset="0"/>
              <a:cs typeface="Segoe UI" pitchFamily="34" charset="0"/>
            </a:endParaRPr>
          </a:p>
        </p:txBody>
      </p:sp>
      <p:sp>
        <p:nvSpPr>
          <p:cNvPr id="49" name="TextBox: Name"/>
          <p:cNvSpPr txBox="1"/>
          <p:nvPr/>
        </p:nvSpPr>
        <p:spPr>
          <a:xfrm>
            <a:off x="431545" y="724112"/>
            <a:ext cx="4469493" cy="369332"/>
          </a:xfrm>
          <a:prstGeom prst="rect">
            <a:avLst/>
          </a:prstGeom>
          <a:noFill/>
        </p:spPr>
        <p:txBody>
          <a:bodyPr wrap="none" rtlCol="0">
            <a:spAutoFit/>
          </a:bodyPr>
          <a:lstStyle/>
          <a:p>
            <a:r>
              <a:rPr lang="en-NZ" dirty="0" smtClean="0">
                <a:latin typeface="Comic Sans MS" panose="030F0702030302020204" pitchFamily="66" charset="0"/>
                <a:ea typeface="Segoe UI" pitchFamily="34" charset="0"/>
                <a:cs typeface="Segoe UI" pitchFamily="34" charset="0"/>
              </a:rPr>
              <a:t>Name:_________________________</a:t>
            </a:r>
            <a:endParaRPr lang="en-GB" dirty="0">
              <a:latin typeface="Comic Sans MS" panose="030F0702030302020204" pitchFamily="66"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3600" dirty="0">
                <a:ln w="0"/>
                <a:effectLst>
                  <a:outerShdw blurRad="50800" dist="38100" dir="2700000" algn="tl" rotWithShape="0">
                    <a:prstClr val="black">
                      <a:alpha val="40000"/>
                    </a:prstClr>
                  </a:outerShdw>
                </a:effectLst>
                <a:latin typeface="Comic Sans MS" pitchFamily="66" charset="0"/>
                <a:cs typeface="Arial" panose="020B0604020202020204" pitchFamily="34" charset="0"/>
              </a:rPr>
              <a:t>Check up</a:t>
            </a:r>
            <a:endParaRPr lang="en-GB" sz="3600" dirty="0">
              <a:ln w="0"/>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5" y="4912668"/>
            <a:ext cx="2255746" cy="230832"/>
          </a:xfrm>
          <a:prstGeom prst="rect">
            <a:avLst/>
          </a:prstGeom>
          <a:noFill/>
        </p:spPr>
        <p:txBody>
          <a:bodyPr wrap="none" rtlCol="0">
            <a:spAutoFit/>
          </a:bodyPr>
          <a:lstStyle/>
          <a:p>
            <a:pPr algn="ctr"/>
            <a:r>
              <a:rPr lang="en-GB" sz="900" dirty="0" smtClean="0">
                <a:latin typeface="Arial" panose="020B0604020202020204" pitchFamily="34" charset="0"/>
                <a:ea typeface="Segoe UI" pitchFamily="34" charset="0"/>
                <a:cs typeface="Arial" panose="020B0604020202020204" pitchFamily="34" charset="0"/>
              </a:rPr>
              <a:t>Click the up arrow to return to the lesson</a:t>
            </a:r>
            <a:endParaRPr lang="en-GB" sz="900" dirty="0">
              <a:latin typeface="Arial" panose="020B0604020202020204" pitchFamily="34" charset="0"/>
              <a:ea typeface="Segoe UI" pitchFamily="34" charset="0"/>
              <a:cs typeface="Arial" panose="020B0604020202020204"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3" name="Picture: Right top corner" descr="Related image">
            <a:hlinkClick r:id="rId4"/>
          </p:cNvPr>
          <p:cNvPicPr/>
          <p:nvPr/>
        </p:nvPicPr>
        <p:blipFill>
          <a:blip r:embed="rId5" cstate="print">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321726" y="117751"/>
            <a:ext cx="1678274" cy="612293"/>
          </a:xfrm>
          <a:prstGeom prst="rect">
            <a:avLst/>
          </a:prstGeom>
          <a:noFill/>
          <a:ln>
            <a:noFill/>
          </a:ln>
        </p:spPr>
      </p:pic>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859997" y="2952375"/>
            <a:ext cx="7744315" cy="468000"/>
          </a:xfrm>
          <a:prstGeom prst="rect">
            <a:avLst/>
          </a:prstGeom>
          <a:noFill/>
        </p:spPr>
        <p:txBody>
          <a:bodyPr wrap="square" rtlCol="0">
            <a:spAutoFit/>
          </a:bodyPr>
          <a:lstStyle/>
          <a:p>
            <a:pPr lvl="0"/>
            <a:r>
              <a:rPr lang="en-US" sz="2400" i="1" dirty="0" smtClean="0">
                <a:solidFill>
                  <a:schemeClr val="bg1"/>
                </a:solidFill>
                <a:latin typeface="Comic Sans MS" pitchFamily="66" charset="0"/>
                <a:ea typeface="Adobe Heiti Std R" pitchFamily="34" charset="-128"/>
                <a:cs typeface="Arial" panose="020B0604020202020204" pitchFamily="34" charset="0"/>
              </a:rPr>
              <a:t>identify </a:t>
            </a:r>
            <a:r>
              <a:rPr lang="en-US" sz="2400" i="1" dirty="0">
                <a:solidFill>
                  <a:schemeClr val="bg1"/>
                </a:solidFill>
                <a:latin typeface="Comic Sans MS" pitchFamily="66" charset="0"/>
                <a:ea typeface="Adobe Heiti Std R" pitchFamily="34" charset="-128"/>
                <a:cs typeface="Arial" panose="020B0604020202020204" pitchFamily="34" charset="0"/>
              </a:rPr>
              <a:t>the gifts of the Holy Spirit </a:t>
            </a:r>
            <a:r>
              <a:rPr lang="en-US" sz="2400" i="1" dirty="0" err="1">
                <a:solidFill>
                  <a:schemeClr val="bg1"/>
                </a:solidFill>
                <a:latin typeface="Comic Sans MS" pitchFamily="66" charset="0"/>
                <a:ea typeface="Adobe Heiti Std R" pitchFamily="34" charset="-128"/>
                <a:cs typeface="Arial" panose="020B0604020202020204" pitchFamily="34" charset="0"/>
              </a:rPr>
              <a:t>Te</a:t>
            </a:r>
            <a:r>
              <a:rPr lang="en-US" sz="2400" i="1" dirty="0">
                <a:solidFill>
                  <a:schemeClr val="bg1"/>
                </a:solidFill>
                <a:latin typeface="Comic Sans MS" pitchFamily="66" charset="0"/>
                <a:ea typeface="Adobe Heiti Std R" pitchFamily="34" charset="-128"/>
                <a:cs typeface="Arial" panose="020B0604020202020204" pitchFamily="34" charset="0"/>
              </a:rPr>
              <a:t> Wairua </a:t>
            </a:r>
            <a:r>
              <a:rPr lang="en-US" sz="2400" i="1" dirty="0" err="1" smtClean="0">
                <a:solidFill>
                  <a:schemeClr val="bg1"/>
                </a:solidFill>
                <a:latin typeface="Comic Sans MS" pitchFamily="66" charset="0"/>
                <a:ea typeface="Adobe Heiti Std R" pitchFamily="34" charset="-128"/>
                <a:cs typeface="Arial" panose="020B0604020202020204" pitchFamily="34" charset="0"/>
              </a:rPr>
              <a:t>Tapu</a:t>
            </a:r>
            <a:endParaRPr lang="en-GB" sz="2400" i="1" dirty="0">
              <a:solidFill>
                <a:schemeClr val="bg1"/>
              </a:solidFill>
              <a:latin typeface="Comic Sans MS" pitchFamily="66" charset="0"/>
              <a:ea typeface="Adobe Heiti Std R" pitchFamily="34" charset="-128"/>
              <a:cs typeface="Arial" panose="020B0604020202020204" pitchFamily="34" charset="0"/>
            </a:endParaRPr>
          </a:p>
        </p:txBody>
      </p:sp>
      <p:sp>
        <p:nvSpPr>
          <p:cNvPr id="9" name="Textbox: Line 1"/>
          <p:cNvSpPr txBox="1"/>
          <p:nvPr/>
        </p:nvSpPr>
        <p:spPr>
          <a:xfrm>
            <a:off x="859997" y="2132011"/>
            <a:ext cx="7958884" cy="461665"/>
          </a:xfrm>
          <a:prstGeom prst="rect">
            <a:avLst/>
          </a:prstGeom>
          <a:noFill/>
        </p:spPr>
        <p:txBody>
          <a:bodyPr wrap="square" rtlCol="0">
            <a:spAutoFit/>
          </a:bodyPr>
          <a:lstStyle/>
          <a:p>
            <a:pPr lvl="0"/>
            <a:r>
              <a:rPr lang="en-NZ" sz="2400" i="1" dirty="0">
                <a:solidFill>
                  <a:schemeClr val="bg1"/>
                </a:solidFill>
                <a:latin typeface="Comic Sans MS" pitchFamily="66" charset="0"/>
              </a:rPr>
              <a:t>explain the meaning of Ordinary Time</a:t>
            </a:r>
            <a:endParaRPr lang="en-GB" i="1" dirty="0">
              <a:solidFill>
                <a:schemeClr val="bg1"/>
              </a:solidFill>
              <a:latin typeface="Comic Sans MS" pitchFamily="66" charset="0"/>
            </a:endParaRPr>
          </a:p>
        </p:txBody>
      </p:sp>
      <p:sp>
        <p:nvSpPr>
          <p:cNvPr id="11" name="Shape: Border 2"/>
          <p:cNvSpPr/>
          <p:nvPr/>
        </p:nvSpPr>
        <p:spPr>
          <a:xfrm>
            <a:off x="859997" y="2952375"/>
            <a:ext cx="7964689" cy="504000"/>
          </a:xfrm>
          <a:prstGeom prst="rect">
            <a:avLst/>
          </a:prstGeom>
          <a:solidFill>
            <a:srgbClr val="33CC33">
              <a:alpha val="0"/>
            </a:srgbClr>
          </a:solidFill>
          <a:ln>
            <a:solidFill>
              <a:schemeClr val="bg1">
                <a:lumMod val="50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a typeface="Adobe Heiti Std R" pitchFamily="34" charset="-128"/>
              <a:cs typeface="Arial" panose="020B0604020202020204" pitchFamily="34" charset="0"/>
            </a:endParaRPr>
          </a:p>
        </p:txBody>
      </p:sp>
      <p:sp>
        <p:nvSpPr>
          <p:cNvPr id="12" name="Shape: Border 1"/>
          <p:cNvSpPr/>
          <p:nvPr/>
        </p:nvSpPr>
        <p:spPr>
          <a:xfrm>
            <a:off x="859997" y="2132011"/>
            <a:ext cx="7964689" cy="504000"/>
          </a:xfrm>
          <a:prstGeom prst="rect">
            <a:avLst/>
          </a:prstGeom>
          <a:solidFill>
            <a:srgbClr val="33CC33">
              <a:alpha val="0"/>
            </a:srgbClr>
          </a:solidFill>
          <a:ln>
            <a:solidFill>
              <a:schemeClr val="bg1">
                <a:lumMod val="50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ea typeface="Adobe Heiti Std R" pitchFamily="34" charset="-128"/>
              <a:cs typeface="Arial" panose="020B0604020202020204" pitchFamily="34" charset="0"/>
            </a:endParaRPr>
          </a:p>
        </p:txBody>
      </p:sp>
      <p:sp>
        <p:nvSpPr>
          <p:cNvPr id="14" name="Shape: Number 2"/>
          <p:cNvSpPr txBox="1"/>
          <p:nvPr/>
        </p:nvSpPr>
        <p:spPr>
          <a:xfrm>
            <a:off x="395536" y="2944896"/>
            <a:ext cx="484428" cy="461665"/>
          </a:xfrm>
          <a:prstGeom prst="rect">
            <a:avLst/>
          </a:prstGeom>
          <a:noFill/>
        </p:spPr>
        <p:txBody>
          <a:bodyPr wrap="none" rtlCol="0">
            <a:spAutoFit/>
          </a:bodyPr>
          <a:lstStyle/>
          <a:p>
            <a:r>
              <a:rPr lang="en-US" sz="2400" i="1" dirty="0">
                <a:solidFill>
                  <a:schemeClr val="bg1"/>
                </a:solidFill>
                <a:latin typeface="Comic Sans MS" pitchFamily="66" charset="0"/>
                <a:ea typeface="Adobe Heiti Std R" pitchFamily="34" charset="-128"/>
                <a:cs typeface="Arial" panose="020B0604020202020204" pitchFamily="34" charset="0"/>
              </a:rPr>
              <a:t>2</a:t>
            </a:r>
            <a:r>
              <a:rPr lang="en-US" sz="2400" i="1" dirty="0" smtClean="0">
                <a:solidFill>
                  <a:schemeClr val="bg1"/>
                </a:solidFill>
                <a:latin typeface="Comic Sans MS" pitchFamily="66" charset="0"/>
                <a:ea typeface="Adobe Heiti Std R" pitchFamily="34" charset="-128"/>
                <a:cs typeface="Arial" panose="020B0604020202020204" pitchFamily="34" charset="0"/>
              </a:rPr>
              <a:t>)</a:t>
            </a:r>
            <a:endParaRPr lang="en-GB" sz="2400" i="1" dirty="0">
              <a:solidFill>
                <a:schemeClr val="bg1"/>
              </a:solidFill>
              <a:latin typeface="Comic Sans MS" pitchFamily="66" charset="0"/>
              <a:ea typeface="Adobe Heiti Std R" pitchFamily="34" charset="-128"/>
              <a:cs typeface="Arial" panose="020B0604020202020204" pitchFamily="34" charset="0"/>
            </a:endParaRPr>
          </a:p>
        </p:txBody>
      </p:sp>
      <p:sp>
        <p:nvSpPr>
          <p:cNvPr id="15" name="Shape: Number 1"/>
          <p:cNvSpPr txBox="1"/>
          <p:nvPr/>
        </p:nvSpPr>
        <p:spPr>
          <a:xfrm>
            <a:off x="395536" y="2135826"/>
            <a:ext cx="434734" cy="461665"/>
          </a:xfrm>
          <a:prstGeom prst="rect">
            <a:avLst/>
          </a:prstGeom>
          <a:noFill/>
        </p:spPr>
        <p:txBody>
          <a:bodyPr wrap="none" rtlCol="0">
            <a:spAutoFit/>
          </a:bodyPr>
          <a:lstStyle/>
          <a:p>
            <a:r>
              <a:rPr lang="en-US" sz="2400" i="1" dirty="0" smtClean="0">
                <a:solidFill>
                  <a:schemeClr val="bg1"/>
                </a:solidFill>
                <a:latin typeface="Comic Sans MS" pitchFamily="66" charset="0"/>
                <a:ea typeface="Adobe Heiti Std R" pitchFamily="34" charset="-128"/>
                <a:cs typeface="Arial" panose="020B0604020202020204" pitchFamily="34" charset="0"/>
              </a:rPr>
              <a:t>1)</a:t>
            </a:r>
            <a:endParaRPr lang="en-GB" sz="2400" i="1" dirty="0">
              <a:solidFill>
                <a:schemeClr val="bg1"/>
              </a:solidFill>
              <a:latin typeface="Comic Sans MS" pitchFamily="66" charset="0"/>
              <a:ea typeface="Adobe Heiti Std R" pitchFamily="34" charset="-128"/>
              <a:cs typeface="Arial" panose="020B0604020202020204" pitchFamily="34" charset="0"/>
            </a:endParaRPr>
          </a:p>
        </p:txBody>
      </p:sp>
      <p:sp>
        <p:nvSpPr>
          <p:cNvPr id="3" name="Subtile"/>
          <p:cNvSpPr txBox="1"/>
          <p:nvPr/>
        </p:nvSpPr>
        <p:spPr>
          <a:xfrm>
            <a:off x="841762" y="1522183"/>
            <a:ext cx="4791865" cy="523220"/>
          </a:xfrm>
          <a:prstGeom prst="rect">
            <a:avLst/>
          </a:prstGeom>
          <a:noFill/>
        </p:spPr>
        <p:txBody>
          <a:bodyPr wrap="square" rtlCol="0">
            <a:spAutoFit/>
          </a:bodyPr>
          <a:lstStyle/>
          <a:p>
            <a:r>
              <a:rPr lang="en-NZ" sz="2800" dirty="0" smtClean="0">
                <a:solidFill>
                  <a:schemeClr val="bg1"/>
                </a:solidFill>
                <a:latin typeface="Comic Sans MS" pitchFamily="66" charset="0"/>
                <a:ea typeface="Adobe Heiti Std R" pitchFamily="34" charset="-128"/>
                <a:cs typeface="Arial" panose="020B0604020202020204" pitchFamily="34" charset="0"/>
              </a:rPr>
              <a:t>The students will:</a:t>
            </a:r>
            <a:endParaRPr lang="en-GB" sz="2800" dirty="0">
              <a:solidFill>
                <a:schemeClr val="bg1"/>
              </a:solidFill>
              <a:latin typeface="Comic Sans MS" pitchFamily="66" charset="0"/>
              <a:ea typeface="Adobe Heiti Std R" pitchFamily="34" charset="-128"/>
              <a:cs typeface="Arial" panose="020B0604020202020204" pitchFamily="34" charset="0"/>
            </a:endParaRPr>
          </a:p>
        </p:txBody>
      </p:sp>
      <p:sp>
        <p:nvSpPr>
          <p:cNvPr id="2" name="Title"/>
          <p:cNvSpPr>
            <a:spLocks noGrp="1"/>
          </p:cNvSpPr>
          <p:nvPr>
            <p:ph type="ctrTitle"/>
          </p:nvPr>
        </p:nvSpPr>
        <p:spPr>
          <a:xfrm>
            <a:off x="539552" y="85319"/>
            <a:ext cx="7772400" cy="553998"/>
          </a:xfrm>
        </p:spPr>
        <p:txBody>
          <a:bodyPr lIns="0" tIns="0" rIns="0" bIns="0">
            <a:spAutoFit/>
          </a:bodyPr>
          <a:lstStyle/>
          <a:p>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Learning Intentions</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00608" y="4912668"/>
            <a:ext cx="1742785" cy="230832"/>
          </a:xfrm>
          <a:prstGeom prst="rect">
            <a:avLst/>
          </a:prstGeom>
          <a:noFill/>
        </p:spPr>
        <p:txBody>
          <a:bodyPr wrap="none" rtlCol="0">
            <a:spAutoFit/>
          </a:bodyPr>
          <a:lstStyle/>
          <a:p>
            <a:pPr algn="ctr"/>
            <a:r>
              <a:rPr lang="en-GB" sz="900" dirty="0" smtClean="0">
                <a:solidFill>
                  <a:schemeClr val="bg1"/>
                </a:solidFill>
                <a:latin typeface="Arial" panose="020B0604020202020204" pitchFamily="34" charset="0"/>
                <a:ea typeface="Adobe Heiti Std R" pitchFamily="34" charset="-128"/>
                <a:cs typeface="Arial" panose="020B0604020202020204" pitchFamily="34" charset="0"/>
              </a:rPr>
              <a:t>Click the borders to reveal text</a:t>
            </a:r>
            <a:endParaRPr lang="en-GB" sz="900" dirty="0">
              <a:solidFill>
                <a:schemeClr val="bg1"/>
              </a:solidFill>
              <a:latin typeface="Arial" panose="020B0604020202020204" pitchFamily="34" charset="0"/>
              <a:ea typeface="Adobe Heiti Std R" pitchFamily="34" charset="-128"/>
              <a:cs typeface="Arial" panose="020B0604020202020204" pitchFamily="34" charset="0"/>
            </a:endParaRPr>
          </a:p>
        </p:txBody>
      </p:sp>
      <p:pic>
        <p:nvPicPr>
          <p:cNvPr id="19" name="Picture 18" descr="Related image">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1726" y="117751"/>
            <a:ext cx="1678274" cy="612293"/>
          </a:xfrm>
          <a:prstGeom prst="rect">
            <a:avLst/>
          </a:prstGeom>
          <a:noFill/>
          <a:ln>
            <a:noFill/>
          </a:ln>
        </p:spPr>
      </p:pic>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969696"/>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bg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bg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0" y="79201"/>
            <a:ext cx="9144000" cy="900000"/>
          </a:xfrm>
        </p:spPr>
        <p:txBody>
          <a:bodyPr>
            <a:noAutofit/>
          </a:bodyPr>
          <a:lstStyle/>
          <a:p>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Ordinary Time in the Liturgical Year</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818962" y="4912668"/>
            <a:ext cx="3506089" cy="230832"/>
          </a:xfrm>
          <a:prstGeom prst="rect">
            <a:avLst/>
          </a:prstGeom>
          <a:noFill/>
        </p:spPr>
        <p:txBody>
          <a:bodyPr wrap="none" rtlCol="0">
            <a:spAutoFit/>
          </a:bodyPr>
          <a:lstStyle/>
          <a:p>
            <a:pPr algn="ctr"/>
            <a:r>
              <a:rPr lang="en-GB" sz="900" dirty="0">
                <a:solidFill>
                  <a:srgbClr val="F4E8BD"/>
                </a:solidFill>
                <a:latin typeface="Arial" panose="020B0604020202020204" pitchFamily="34" charset="0"/>
                <a:ea typeface="Segoe UI" pitchFamily="34" charset="0"/>
                <a:cs typeface="Arial" panose="020B0604020202020204" pitchFamily="34" charset="0"/>
              </a:rPr>
              <a:t>Click </a:t>
            </a:r>
            <a:r>
              <a:rPr lang="en-GB" sz="900" dirty="0" smtClean="0">
                <a:solidFill>
                  <a:srgbClr val="F4E8BD"/>
                </a:solidFill>
                <a:latin typeface="Arial" panose="020B0604020202020204" pitchFamily="34" charset="0"/>
                <a:ea typeface="Segoe UI" pitchFamily="34" charset="0"/>
                <a:cs typeface="Arial" panose="020B0604020202020204" pitchFamily="34" charset="0"/>
              </a:rPr>
              <a:t>the video button to play ‘The story of the Christian Calendar’</a:t>
            </a:r>
            <a:endParaRPr lang="en-GB" sz="900" dirty="0">
              <a:solidFill>
                <a:srgbClr val="F4E8BD"/>
              </a:solidFill>
              <a:latin typeface="Arial" panose="020B0604020202020204" pitchFamily="34" charset="0"/>
              <a:ea typeface="Segoe UI" pitchFamily="34" charset="0"/>
              <a:cs typeface="Arial" panose="020B0604020202020204" pitchFamily="34" charset="0"/>
            </a:endParaRPr>
          </a:p>
        </p:txBody>
      </p:sp>
      <p:sp>
        <p:nvSpPr>
          <p:cNvPr id="11" name="Action Button: Video">
            <a:hlinkClick r:id="rId3"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Image result for symbols for  ordinary time">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68817" y="1022925"/>
            <a:ext cx="3462685" cy="3462685"/>
          </a:xfrm>
          <a:prstGeom prst="rect">
            <a:avLst/>
          </a:prstGeom>
          <a:noFill/>
          <a:ln>
            <a:noFill/>
          </a:ln>
        </p:spPr>
      </p:pic>
      <p:sp>
        <p:nvSpPr>
          <p:cNvPr id="7" name="TextBox 6"/>
          <p:cNvSpPr txBox="1"/>
          <p:nvPr/>
        </p:nvSpPr>
        <p:spPr>
          <a:xfrm>
            <a:off x="4369977" y="1041980"/>
            <a:ext cx="4433777" cy="3724096"/>
          </a:xfrm>
          <a:prstGeom prst="rect">
            <a:avLst/>
          </a:prstGeom>
          <a:noFill/>
        </p:spPr>
        <p:txBody>
          <a:bodyPr wrap="square" rtlCol="0">
            <a:spAutoFit/>
          </a:bodyPr>
          <a:lstStyle/>
          <a:p>
            <a:pPr marL="285750" lvl="0" indent="-285750">
              <a:spcAft>
                <a:spcPts val="1200"/>
              </a:spcAft>
              <a:buFont typeface="Comic Sans MS" pitchFamily="66" charset="0"/>
              <a:buChar char="Δ"/>
            </a:pPr>
            <a:r>
              <a:rPr lang="en-NZ" sz="1400" dirty="0">
                <a:solidFill>
                  <a:schemeClr val="bg1"/>
                </a:solidFill>
                <a:latin typeface="Comic Sans MS" pitchFamily="66" charset="0"/>
              </a:rPr>
              <a:t>Look at the Liturgical Calendar and describe where Ordinary Times occurs.</a:t>
            </a:r>
            <a:endParaRPr lang="en-GB" sz="1400" dirty="0">
              <a:solidFill>
                <a:schemeClr val="bg1"/>
              </a:solidFill>
              <a:latin typeface="Comic Sans MS" pitchFamily="66" charset="0"/>
            </a:endParaRPr>
          </a:p>
          <a:p>
            <a:pPr marL="285750" lvl="0" indent="-285750">
              <a:spcAft>
                <a:spcPts val="1200"/>
              </a:spcAft>
              <a:buFont typeface="Comic Sans MS" pitchFamily="66" charset="0"/>
              <a:buChar char="Δ"/>
            </a:pPr>
            <a:r>
              <a:rPr lang="en-NZ" sz="1400" dirty="0">
                <a:solidFill>
                  <a:schemeClr val="bg1"/>
                </a:solidFill>
                <a:latin typeface="Comic Sans MS" pitchFamily="66" charset="0"/>
              </a:rPr>
              <a:t>From the Ordinary Time images on the calendar, explain what the focus of this time is.</a:t>
            </a:r>
            <a:endParaRPr lang="en-GB" sz="1400" dirty="0">
              <a:solidFill>
                <a:schemeClr val="bg1"/>
              </a:solidFill>
              <a:latin typeface="Comic Sans MS" pitchFamily="66" charset="0"/>
            </a:endParaRPr>
          </a:p>
          <a:p>
            <a:pPr marL="285750" lvl="0" indent="-285750">
              <a:spcAft>
                <a:spcPts val="1200"/>
              </a:spcAft>
              <a:buFont typeface="Comic Sans MS" pitchFamily="66" charset="0"/>
              <a:buChar char="Δ"/>
            </a:pPr>
            <a:r>
              <a:rPr lang="en-NZ" sz="1400" dirty="0">
                <a:solidFill>
                  <a:schemeClr val="bg1"/>
                </a:solidFill>
                <a:latin typeface="Comic Sans MS" pitchFamily="66" charset="0"/>
              </a:rPr>
              <a:t>What could people do to help themselves to grow closer to Jesus in Ordinary </a:t>
            </a:r>
            <a:r>
              <a:rPr lang="en-NZ" sz="1400" dirty="0" smtClean="0">
                <a:solidFill>
                  <a:schemeClr val="bg1"/>
                </a:solidFill>
                <a:latin typeface="Comic Sans MS" pitchFamily="66" charset="0"/>
              </a:rPr>
              <a:t>Time? </a:t>
            </a:r>
            <a:endParaRPr lang="en-GB" sz="1400" dirty="0">
              <a:solidFill>
                <a:schemeClr val="bg1"/>
              </a:solidFill>
              <a:latin typeface="Comic Sans MS" pitchFamily="66" charset="0"/>
            </a:endParaRPr>
          </a:p>
          <a:p>
            <a:pPr marL="285750" lvl="0" indent="-285750">
              <a:spcAft>
                <a:spcPts val="1200"/>
              </a:spcAft>
              <a:buFont typeface="Comic Sans MS" pitchFamily="66" charset="0"/>
              <a:buChar char="Δ"/>
            </a:pPr>
            <a:r>
              <a:rPr lang="en-NZ" sz="1400" dirty="0">
                <a:solidFill>
                  <a:schemeClr val="bg1"/>
                </a:solidFill>
                <a:latin typeface="Comic Sans MS" pitchFamily="66" charset="0"/>
              </a:rPr>
              <a:t>The history of the Christian Liturgical Calendar goes back a long </a:t>
            </a:r>
            <a:r>
              <a:rPr lang="en-NZ" sz="1400" dirty="0" smtClean="0">
                <a:solidFill>
                  <a:schemeClr val="bg1"/>
                </a:solidFill>
                <a:latin typeface="Comic Sans MS" pitchFamily="66" charset="0"/>
              </a:rPr>
              <a:t>way.</a:t>
            </a:r>
            <a:br>
              <a:rPr lang="en-NZ" sz="1400" dirty="0" smtClean="0">
                <a:solidFill>
                  <a:schemeClr val="bg1"/>
                </a:solidFill>
                <a:latin typeface="Comic Sans MS" pitchFamily="66" charset="0"/>
              </a:rPr>
            </a:br>
            <a:r>
              <a:rPr lang="en-NZ" sz="1400" dirty="0" smtClean="0">
                <a:solidFill>
                  <a:schemeClr val="bg1"/>
                </a:solidFill>
                <a:latin typeface="Comic Sans MS" pitchFamily="66" charset="0"/>
              </a:rPr>
              <a:t>What </a:t>
            </a:r>
            <a:r>
              <a:rPr lang="en-NZ" sz="1400" dirty="0">
                <a:solidFill>
                  <a:schemeClr val="bg1"/>
                </a:solidFill>
                <a:latin typeface="Comic Sans MS" pitchFamily="66" charset="0"/>
              </a:rPr>
              <a:t>do you know about it? Watch the clip and make notes of 3 interesting facts you learned.  Share your facts with the class and compile a class list to keep for reference in your RE Learning Journal.</a:t>
            </a:r>
            <a:endParaRPr lang="en-GB" sz="1400" dirty="0">
              <a:solidFill>
                <a:schemeClr val="bg1"/>
              </a:solidFill>
              <a:latin typeface="Comic Sans MS" pitchFamily="66" charset="0"/>
            </a:endParaRPr>
          </a:p>
          <a:p>
            <a:pPr marL="285750" indent="-285750">
              <a:spcAft>
                <a:spcPts val="1200"/>
              </a:spcAft>
              <a:buFont typeface="Comic Sans MS" pitchFamily="66" charset="0"/>
              <a:buChar char="Δ"/>
            </a:pPr>
            <a:endParaRPr lang="en-GB" sz="1400" dirty="0">
              <a:solidFill>
                <a:schemeClr val="bg1"/>
              </a:solidFill>
              <a:latin typeface="Comic Sans MS" pitchFamily="66" charset="0"/>
            </a:endParaRPr>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ox(in)">
                                      <p:cBhvr>
                                        <p:cTn id="11" dur="500"/>
                                        <p:tgtEl>
                                          <p:spTgt spid="7">
                                            <p:txEl>
                                              <p:pRg st="0" end="0"/>
                                            </p:txEl>
                                          </p:spTgt>
                                        </p:tgtEl>
                                      </p:cBhvr>
                                    </p:animEffect>
                                  </p:childTnLst>
                                </p:cTn>
                              </p:par>
                            </p:childTnLst>
                          </p:cTn>
                        </p:par>
                        <p:par>
                          <p:cTn id="12" fill="hold">
                            <p:stCondLst>
                              <p:cond delay="2500"/>
                            </p:stCondLst>
                            <p:childTnLst>
                              <p:par>
                                <p:cTn id="13" presetID="4" presetClass="entr" presetSubtype="16"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ox(in)">
                                      <p:cBhvr>
                                        <p:cTn id="15" dur="500"/>
                                        <p:tgtEl>
                                          <p:spTgt spid="7">
                                            <p:txEl>
                                              <p:pRg st="1" end="1"/>
                                            </p:txEl>
                                          </p:spTgt>
                                        </p:tgtEl>
                                      </p:cBhvr>
                                    </p:animEffect>
                                  </p:childTnLst>
                                </p:cTn>
                              </p:par>
                            </p:childTnLst>
                          </p:cTn>
                        </p:par>
                        <p:par>
                          <p:cTn id="16" fill="hold">
                            <p:stCondLst>
                              <p:cond delay="3000"/>
                            </p:stCondLst>
                            <p:childTnLst>
                              <p:par>
                                <p:cTn id="17" presetID="4" presetClass="entr" presetSubtype="16"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box(in)">
                                      <p:cBhvr>
                                        <p:cTn id="19" dur="500"/>
                                        <p:tgtEl>
                                          <p:spTgt spid="7">
                                            <p:txEl>
                                              <p:pRg st="2" end="2"/>
                                            </p:txEl>
                                          </p:spTgt>
                                        </p:tgtEl>
                                      </p:cBhvr>
                                    </p:animEffect>
                                  </p:childTnLst>
                                </p:cTn>
                              </p:par>
                            </p:childTnLst>
                          </p:cTn>
                        </p:par>
                        <p:par>
                          <p:cTn id="20" fill="hold">
                            <p:stCondLst>
                              <p:cond delay="3500"/>
                            </p:stCondLst>
                            <p:childTnLst>
                              <p:par>
                                <p:cTn id="21" presetID="4" presetClass="entr" presetSubtype="16" fill="hold" grpId="0"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ox(in)">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p:cNvSpPr txBox="1"/>
          <p:nvPr/>
        </p:nvSpPr>
        <p:spPr>
          <a:xfrm>
            <a:off x="4997768" y="1371419"/>
            <a:ext cx="3030280" cy="2599137"/>
          </a:xfrm>
          <a:prstGeom prst="rect">
            <a:avLst/>
          </a:prstGeom>
          <a:gradFill flip="none" rotWithShape="1">
            <a:gsLst>
              <a:gs pos="0">
                <a:srgbClr val="098C20">
                  <a:shade val="30000"/>
                  <a:satMod val="115000"/>
                </a:srgbClr>
              </a:gs>
              <a:gs pos="50000">
                <a:srgbClr val="098C20">
                  <a:shade val="67500"/>
                  <a:satMod val="115000"/>
                </a:srgbClr>
              </a:gs>
              <a:gs pos="100000">
                <a:srgbClr val="098C20">
                  <a:shade val="100000"/>
                  <a:satMod val="115000"/>
                </a:srgbClr>
              </a:gs>
            </a:gsLst>
            <a:lin ang="18900000" scaled="1"/>
            <a:tileRect/>
          </a:gradFill>
          <a:ln w="76200">
            <a:solidFill>
              <a:srgbClr val="F4E8BD"/>
            </a:solidFill>
          </a:ln>
          <a:effectLst>
            <a:outerShdw blurRad="139700" dist="254000" dir="8100000" algn="tr" rotWithShape="0">
              <a:prstClr val="black">
                <a:alpha val="50000"/>
              </a:prstClr>
            </a:outerShdw>
          </a:effectLst>
        </p:spPr>
        <p:txBody>
          <a:bodyPr wrap="square" lIns="144000" tIns="144000" rIns="144000" bIns="144000" rtlCol="0">
            <a:spAutoFit/>
          </a:bodyPr>
          <a:lstStyle/>
          <a:p>
            <a:pPr>
              <a:spcAft>
                <a:spcPts val="1800"/>
              </a:spcAft>
            </a:pPr>
            <a:r>
              <a:rPr lang="en-NZ" sz="2000" dirty="0">
                <a:solidFill>
                  <a:schemeClr val="bg1"/>
                </a:solidFill>
                <a:latin typeface="Comic Sans MS" pitchFamily="66" charset="0"/>
              </a:rPr>
              <a:t>Focus on the facts for five minutes</a:t>
            </a:r>
            <a:endParaRPr lang="en-GB" sz="2000" dirty="0">
              <a:solidFill>
                <a:schemeClr val="bg1"/>
              </a:solidFill>
              <a:latin typeface="Comic Sans MS" pitchFamily="66" charset="0"/>
            </a:endParaRPr>
          </a:p>
          <a:p>
            <a:pPr>
              <a:spcAft>
                <a:spcPts val="1800"/>
              </a:spcAft>
            </a:pPr>
            <a:r>
              <a:rPr lang="en-NZ" sz="2000" dirty="0">
                <a:solidFill>
                  <a:schemeClr val="bg1"/>
                </a:solidFill>
                <a:latin typeface="Comic Sans MS" pitchFamily="66" charset="0"/>
              </a:rPr>
              <a:t>Remember, record and recall them. </a:t>
            </a:r>
            <a:endParaRPr lang="en-GB" sz="2000" dirty="0">
              <a:solidFill>
                <a:schemeClr val="bg1"/>
              </a:solidFill>
              <a:latin typeface="Comic Sans MS" pitchFamily="66" charset="0"/>
            </a:endParaRPr>
          </a:p>
          <a:p>
            <a:pPr>
              <a:spcAft>
                <a:spcPts val="1800"/>
              </a:spcAft>
            </a:pPr>
            <a:r>
              <a:rPr lang="en-NZ" sz="2000" dirty="0">
                <a:solidFill>
                  <a:schemeClr val="bg1"/>
                </a:solidFill>
                <a:latin typeface="Comic Sans MS" pitchFamily="66" charset="0"/>
              </a:rPr>
              <a:t>Share your learning with a partner</a:t>
            </a:r>
            <a:r>
              <a:rPr lang="en-NZ" sz="2000" dirty="0" smtClean="0">
                <a:solidFill>
                  <a:schemeClr val="bg1"/>
                </a:solidFill>
                <a:latin typeface="Comic Sans MS" pitchFamily="66" charset="0"/>
              </a:rPr>
              <a:t>.</a:t>
            </a:r>
            <a:endParaRPr lang="en-GB" sz="2000" dirty="0">
              <a:solidFill>
                <a:schemeClr val="bg1"/>
              </a:solidFill>
              <a:latin typeface="Comic Sans MS" pitchFamily="66" charset="0"/>
            </a:endParaRPr>
          </a:p>
        </p:txBody>
      </p:sp>
      <p:pic>
        <p:nvPicPr>
          <p:cNvPr id="10" name="Picture" descr="Image result for ordinary time catholic"/>
          <p:cNvPicPr/>
          <p:nvPr/>
        </p:nvPicPr>
        <p:blipFill>
          <a:blip r:embed="rId3">
            <a:extLst>
              <a:ext uri="{28A0092B-C50C-407E-A947-70E740481C1C}">
                <a14:useLocalDpi xmlns:a14="http://schemas.microsoft.com/office/drawing/2010/main" val="0"/>
              </a:ext>
            </a:extLst>
          </a:blip>
          <a:srcRect/>
          <a:stretch>
            <a:fillRect/>
          </a:stretch>
        </p:blipFill>
        <p:spPr bwMode="auto">
          <a:xfrm>
            <a:off x="4410037" y="928686"/>
            <a:ext cx="4381500" cy="3286125"/>
          </a:xfrm>
          <a:prstGeom prst="rect">
            <a:avLst/>
          </a:prstGeom>
          <a:noFill/>
          <a:ln>
            <a:noFill/>
          </a:ln>
          <a:effectLst>
            <a:outerShdw blurRad="165100" dist="292100" dir="8100000" algn="tr" rotWithShape="0">
              <a:prstClr val="black">
                <a:alpha val="50000"/>
              </a:prstClr>
            </a:outerShdw>
          </a:effectLst>
        </p:spPr>
      </p:pic>
      <p:sp>
        <p:nvSpPr>
          <p:cNvPr id="2" name="Title"/>
          <p:cNvSpPr>
            <a:spLocks noGrp="1"/>
          </p:cNvSpPr>
          <p:nvPr>
            <p:ph type="ctrTitle"/>
          </p:nvPr>
        </p:nvSpPr>
        <p:spPr>
          <a:xfrm>
            <a:off x="0" y="49710"/>
            <a:ext cx="9144000" cy="600164"/>
          </a:xfrm>
        </p:spPr>
        <p:txBody>
          <a:bodyPr wrap="square" lIns="0" tIns="0" rIns="0">
            <a:spAutoFit/>
          </a:bodyPr>
          <a:lstStyle/>
          <a:p>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Basic facts about Ordinary Time</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028968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35" presetClass="path" presetSubtype="0" accel="50000" decel="50000" fill="hold" grpId="0" nodeType="afterEffect">
                                  <p:stCondLst>
                                    <p:cond delay="0"/>
                                  </p:stCondLst>
                                  <p:childTnLst>
                                    <p:animMotion origin="layout" path="M -2.77778E-6 4.45404E-6 L -0.49184 4.45404E-6 " pathEditMode="relative" rAng="0" ptsTypes="AA">
                                      <p:cBhvr>
                                        <p:cTn id="13" dur="2000" fill="hold"/>
                                        <p:tgtEl>
                                          <p:spTgt spid="3"/>
                                        </p:tgtEl>
                                        <p:attrNameLst>
                                          <p:attrName>ppt_x</p:attrName>
                                          <p:attrName>ppt_y</p:attrName>
                                        </p:attrNameLst>
                                      </p:cBhvr>
                                      <p:rCtr x="-246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1" name="Horizontal Scroll 5"/>
          <p:cNvSpPr/>
          <p:nvPr/>
        </p:nvSpPr>
        <p:spPr>
          <a:xfrm>
            <a:off x="959807" y="3843100"/>
            <a:ext cx="7977310" cy="1184983"/>
          </a:xfrm>
          <a:prstGeom prst="horizontalScroll">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bg1"/>
                </a:solidFill>
                <a:latin typeface="Comic Sans MS" pitchFamily="66" charset="0"/>
              </a:rPr>
              <a:t>Ordinary Time is </a:t>
            </a:r>
            <a:r>
              <a:rPr lang="en-US" sz="1700" b="1" dirty="0">
                <a:solidFill>
                  <a:srgbClr val="66FF66"/>
                </a:solidFill>
                <a:latin typeface="Comic Sans MS" pitchFamily="66" charset="0"/>
              </a:rPr>
              <a:t>not</a:t>
            </a:r>
            <a:r>
              <a:rPr lang="en-US" sz="1700" dirty="0">
                <a:solidFill>
                  <a:schemeClr val="bg1"/>
                </a:solidFill>
                <a:latin typeface="Comic Sans MS" pitchFamily="66" charset="0"/>
              </a:rPr>
              <a:t> a time to lose track of the Sundays during the year but to notice the number of each one and </a:t>
            </a:r>
            <a:r>
              <a:rPr lang="en-US" sz="1700" dirty="0" smtClean="0">
                <a:solidFill>
                  <a:schemeClr val="bg1"/>
                </a:solidFill>
                <a:latin typeface="Comic Sans MS" pitchFamily="66" charset="0"/>
              </a:rPr>
              <a:t>celebrate </a:t>
            </a:r>
            <a:r>
              <a:rPr lang="en-US" sz="1700" dirty="0">
                <a:solidFill>
                  <a:schemeClr val="bg1"/>
                </a:solidFill>
                <a:latin typeface="Comic Sans MS" pitchFamily="66" charset="0"/>
              </a:rPr>
              <a:t>them as </a:t>
            </a:r>
            <a:r>
              <a:rPr lang="en-US" sz="1700" dirty="0" smtClean="0">
                <a:solidFill>
                  <a:schemeClr val="bg1"/>
                </a:solidFill>
                <a:latin typeface="Comic Sans MS" pitchFamily="66" charset="0"/>
              </a:rPr>
              <a:t>the </a:t>
            </a:r>
            <a:r>
              <a:rPr lang="en-US" sz="1700" dirty="0" smtClean="0">
                <a:solidFill>
                  <a:schemeClr val="bg1"/>
                </a:solidFill>
                <a:latin typeface="Comic Sans MS" pitchFamily="66" charset="0"/>
              </a:rPr>
              <a:t>Lord’s </a:t>
            </a:r>
            <a:r>
              <a:rPr lang="en-US" sz="1700" dirty="0">
                <a:solidFill>
                  <a:schemeClr val="bg1"/>
                </a:solidFill>
                <a:latin typeface="Comic Sans MS" pitchFamily="66" charset="0"/>
              </a:rPr>
              <a:t>day by participating in Eucharist with your parish community</a:t>
            </a:r>
            <a:r>
              <a:rPr lang="en-US" sz="1700" dirty="0" smtClean="0">
                <a:solidFill>
                  <a:schemeClr val="bg1"/>
                </a:solidFill>
                <a:latin typeface="Comic Sans MS" pitchFamily="66" charset="0"/>
              </a:rPr>
              <a:t>.</a:t>
            </a:r>
            <a:endParaRPr lang="en-GB" sz="1700" dirty="0">
              <a:solidFill>
                <a:schemeClr val="bg1"/>
              </a:solidFill>
              <a:latin typeface="Comic Sans MS" pitchFamily="66" charset="0"/>
            </a:endParaRPr>
          </a:p>
        </p:txBody>
      </p:sp>
      <p:pic>
        <p:nvPicPr>
          <p:cNvPr id="23" name="Icon 5" descr="Image result for ordinary time in the liturgical ye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60" y="4186294"/>
            <a:ext cx="385445" cy="472440"/>
          </a:xfrm>
          <a:prstGeom prst="rect">
            <a:avLst/>
          </a:prstGeom>
          <a:noFill/>
          <a:ln>
            <a:noFill/>
          </a:ln>
        </p:spPr>
      </p:pic>
      <p:sp>
        <p:nvSpPr>
          <p:cNvPr id="30" name="Horizontal Scroll 4"/>
          <p:cNvSpPr/>
          <p:nvPr/>
        </p:nvSpPr>
        <p:spPr>
          <a:xfrm>
            <a:off x="1090288" y="3157260"/>
            <a:ext cx="7846829" cy="815633"/>
          </a:xfrm>
          <a:prstGeom prst="horizontalScroll">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bg1"/>
                </a:solidFill>
                <a:latin typeface="Comic Sans MS" pitchFamily="66" charset="0"/>
              </a:rPr>
              <a:t>Ordinary Time is </a:t>
            </a:r>
            <a:r>
              <a:rPr lang="en-US" sz="1700" b="1" dirty="0">
                <a:solidFill>
                  <a:srgbClr val="66FF66"/>
                </a:solidFill>
                <a:latin typeface="Comic Sans MS" pitchFamily="66" charset="0"/>
              </a:rPr>
              <a:t>not</a:t>
            </a:r>
            <a:r>
              <a:rPr lang="en-US" sz="1700" dirty="0">
                <a:solidFill>
                  <a:schemeClr val="bg1"/>
                </a:solidFill>
                <a:latin typeface="Comic Sans MS" pitchFamily="66" charset="0"/>
              </a:rPr>
              <a:t> a static time but a time of energy, </a:t>
            </a:r>
            <a:r>
              <a:rPr lang="en-US" sz="1700" dirty="0" smtClean="0">
                <a:solidFill>
                  <a:schemeClr val="bg1"/>
                </a:solidFill>
                <a:latin typeface="Comic Sans MS" pitchFamily="66" charset="0"/>
              </a:rPr>
              <a:t>hope</a:t>
            </a:r>
            <a:br>
              <a:rPr lang="en-US" sz="1700" dirty="0" smtClean="0">
                <a:solidFill>
                  <a:schemeClr val="bg1"/>
                </a:solidFill>
                <a:latin typeface="Comic Sans MS" pitchFamily="66" charset="0"/>
              </a:rPr>
            </a:br>
            <a:r>
              <a:rPr lang="en-US" sz="1700" dirty="0" smtClean="0">
                <a:solidFill>
                  <a:schemeClr val="bg1"/>
                </a:solidFill>
                <a:latin typeface="Comic Sans MS" pitchFamily="66" charset="0"/>
              </a:rPr>
              <a:t>and </a:t>
            </a:r>
            <a:r>
              <a:rPr lang="en-US" sz="1700" dirty="0">
                <a:solidFill>
                  <a:schemeClr val="bg1"/>
                </a:solidFill>
                <a:latin typeface="Comic Sans MS" pitchFamily="66" charset="0"/>
              </a:rPr>
              <a:t>growth – that is why its Liturgical </a:t>
            </a:r>
            <a:r>
              <a:rPr lang="en-US" sz="1700" dirty="0" err="1">
                <a:solidFill>
                  <a:schemeClr val="bg1"/>
                </a:solidFill>
                <a:latin typeface="Comic Sans MS" pitchFamily="66" charset="0"/>
              </a:rPr>
              <a:t>colour</a:t>
            </a:r>
            <a:r>
              <a:rPr lang="en-US" sz="1700" dirty="0">
                <a:solidFill>
                  <a:schemeClr val="bg1"/>
                </a:solidFill>
                <a:latin typeface="Comic Sans MS" pitchFamily="66" charset="0"/>
              </a:rPr>
              <a:t> is </a:t>
            </a:r>
            <a:r>
              <a:rPr lang="en-US" sz="1700" b="1" dirty="0">
                <a:solidFill>
                  <a:srgbClr val="66FF66"/>
                </a:solidFill>
                <a:latin typeface="Comic Sans MS" pitchFamily="66" charset="0"/>
              </a:rPr>
              <a:t>green</a:t>
            </a:r>
            <a:r>
              <a:rPr lang="en-US" sz="1700" dirty="0" smtClean="0">
                <a:solidFill>
                  <a:schemeClr val="bg1"/>
                </a:solidFill>
                <a:latin typeface="Comic Sans MS" pitchFamily="66" charset="0"/>
              </a:rPr>
              <a:t>.</a:t>
            </a:r>
            <a:endParaRPr lang="en-GB" sz="1700" dirty="0"/>
          </a:p>
        </p:txBody>
      </p:sp>
      <p:pic>
        <p:nvPicPr>
          <p:cNvPr id="22" name="Icon 4" descr="Image result for ordinary time in the liturgical ye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82" y="3351116"/>
            <a:ext cx="385445" cy="472440"/>
          </a:xfrm>
          <a:prstGeom prst="rect">
            <a:avLst/>
          </a:prstGeom>
          <a:noFill/>
          <a:ln>
            <a:noFill/>
          </a:ln>
        </p:spPr>
      </p:pic>
      <p:sp>
        <p:nvSpPr>
          <p:cNvPr id="29" name="Horizontal Scroll 3"/>
          <p:cNvSpPr/>
          <p:nvPr/>
        </p:nvSpPr>
        <p:spPr>
          <a:xfrm>
            <a:off x="959807" y="2165952"/>
            <a:ext cx="7977310" cy="1115235"/>
          </a:xfrm>
          <a:prstGeom prst="horizontalScroll">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bg1"/>
                </a:solidFill>
                <a:latin typeface="Comic Sans MS" pitchFamily="66" charset="0"/>
              </a:rPr>
              <a:t>Ordinary Time is </a:t>
            </a:r>
            <a:r>
              <a:rPr lang="en-US" sz="1700" b="1" dirty="0">
                <a:solidFill>
                  <a:srgbClr val="66FF66"/>
                </a:solidFill>
                <a:latin typeface="Comic Sans MS" pitchFamily="66" charset="0"/>
              </a:rPr>
              <a:t>not</a:t>
            </a:r>
            <a:r>
              <a:rPr lang="en-US" sz="1700" dirty="0">
                <a:solidFill>
                  <a:schemeClr val="bg1"/>
                </a:solidFill>
                <a:latin typeface="Comic Sans MS" pitchFamily="66" charset="0"/>
              </a:rPr>
              <a:t> to be wasted but used to get to know more </a:t>
            </a:r>
            <a:r>
              <a:rPr lang="en-US" sz="1700" dirty="0" smtClean="0">
                <a:solidFill>
                  <a:schemeClr val="bg1"/>
                </a:solidFill>
                <a:latin typeface="Comic Sans MS" pitchFamily="66" charset="0"/>
              </a:rPr>
              <a:t>about</a:t>
            </a:r>
            <a:br>
              <a:rPr lang="en-US" sz="1700" dirty="0" smtClean="0">
                <a:solidFill>
                  <a:schemeClr val="bg1"/>
                </a:solidFill>
                <a:latin typeface="Comic Sans MS" pitchFamily="66" charset="0"/>
              </a:rPr>
            </a:br>
            <a:r>
              <a:rPr lang="en-US" sz="1700" dirty="0" smtClean="0">
                <a:solidFill>
                  <a:schemeClr val="bg1"/>
                </a:solidFill>
                <a:latin typeface="Comic Sans MS" pitchFamily="66" charset="0"/>
              </a:rPr>
              <a:t>the </a:t>
            </a:r>
            <a:r>
              <a:rPr lang="en-US" sz="1700" dirty="0">
                <a:solidFill>
                  <a:schemeClr val="bg1"/>
                </a:solidFill>
                <a:latin typeface="Comic Sans MS" pitchFamily="66" charset="0"/>
              </a:rPr>
              <a:t>life of Jesus through reading about it in the Scriptures and through getting to know him better </a:t>
            </a:r>
            <a:r>
              <a:rPr lang="en-US" sz="1700" dirty="0" smtClean="0">
                <a:solidFill>
                  <a:schemeClr val="bg1"/>
                </a:solidFill>
                <a:latin typeface="Comic Sans MS" pitchFamily="66" charset="0"/>
              </a:rPr>
              <a:t>and becoming </a:t>
            </a:r>
            <a:r>
              <a:rPr lang="en-US" sz="1700" dirty="0">
                <a:solidFill>
                  <a:schemeClr val="bg1"/>
                </a:solidFill>
                <a:latin typeface="Comic Sans MS" pitchFamily="66" charset="0"/>
              </a:rPr>
              <a:t>a closer friend. </a:t>
            </a:r>
            <a:endParaRPr lang="en-GB" sz="1700" dirty="0">
              <a:solidFill>
                <a:schemeClr val="bg1"/>
              </a:solidFill>
              <a:latin typeface="Comic Sans MS" pitchFamily="66" charset="0"/>
            </a:endParaRPr>
          </a:p>
        </p:txBody>
      </p:sp>
      <p:pic>
        <p:nvPicPr>
          <p:cNvPr id="21" name="Icon 3" descr="Image result for ordinary time in the liturgical ye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60" y="2472328"/>
            <a:ext cx="385445" cy="472440"/>
          </a:xfrm>
          <a:prstGeom prst="rect">
            <a:avLst/>
          </a:prstGeom>
          <a:noFill/>
          <a:ln>
            <a:noFill/>
          </a:ln>
        </p:spPr>
      </p:pic>
      <p:sp>
        <p:nvSpPr>
          <p:cNvPr id="28" name="Horizontal Scroll 2"/>
          <p:cNvSpPr/>
          <p:nvPr/>
        </p:nvSpPr>
        <p:spPr>
          <a:xfrm>
            <a:off x="1090288" y="1492908"/>
            <a:ext cx="7846829" cy="815633"/>
          </a:xfrm>
          <a:prstGeom prst="horizontalScroll">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bg1"/>
                </a:solidFill>
                <a:latin typeface="Comic Sans MS" pitchFamily="66" charset="0"/>
              </a:rPr>
              <a:t>Ordinary Time does </a:t>
            </a:r>
            <a:r>
              <a:rPr lang="en-US" sz="1700" b="1" dirty="0">
                <a:solidFill>
                  <a:srgbClr val="66FF66"/>
                </a:solidFill>
                <a:latin typeface="Comic Sans MS" pitchFamily="66" charset="0"/>
              </a:rPr>
              <a:t>not</a:t>
            </a:r>
            <a:r>
              <a:rPr lang="en-US" sz="1700" dirty="0">
                <a:solidFill>
                  <a:schemeClr val="bg1"/>
                </a:solidFill>
                <a:latin typeface="Comic Sans MS" pitchFamily="66" charset="0"/>
              </a:rPr>
              <a:t> occur within the other seasons in the Church calendar in which specific particular events in Christ’s life are celebrated</a:t>
            </a:r>
            <a:r>
              <a:rPr lang="en-US" sz="1700" dirty="0" smtClean="0">
                <a:solidFill>
                  <a:schemeClr val="bg1"/>
                </a:solidFill>
                <a:latin typeface="Comic Sans MS" pitchFamily="66" charset="0"/>
              </a:rPr>
              <a:t>.</a:t>
            </a:r>
            <a:endParaRPr lang="en-GB" sz="1700" dirty="0"/>
          </a:p>
        </p:txBody>
      </p:sp>
      <p:pic>
        <p:nvPicPr>
          <p:cNvPr id="19" name="Icon 2" descr="Image result for ordinary time in the liturgical ye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82" y="1650873"/>
            <a:ext cx="385445" cy="472440"/>
          </a:xfrm>
          <a:prstGeom prst="rect">
            <a:avLst/>
          </a:prstGeom>
          <a:noFill/>
          <a:ln>
            <a:noFill/>
          </a:ln>
        </p:spPr>
      </p:pic>
      <p:sp>
        <p:nvSpPr>
          <p:cNvPr id="9" name="Horizontal Scroll 1"/>
          <p:cNvSpPr/>
          <p:nvPr/>
        </p:nvSpPr>
        <p:spPr>
          <a:xfrm>
            <a:off x="959807" y="765544"/>
            <a:ext cx="7977310" cy="815633"/>
          </a:xfrm>
          <a:prstGeom prst="horizontalScroll">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700" dirty="0">
                <a:solidFill>
                  <a:schemeClr val="bg1"/>
                </a:solidFill>
                <a:latin typeface="Comic Sans MS" pitchFamily="66" charset="0"/>
              </a:rPr>
              <a:t>Ordinary Time does </a:t>
            </a:r>
            <a:r>
              <a:rPr lang="en-NZ" sz="1700" b="1" dirty="0">
                <a:solidFill>
                  <a:srgbClr val="66FF66"/>
                </a:solidFill>
                <a:latin typeface="Comic Sans MS" pitchFamily="66" charset="0"/>
              </a:rPr>
              <a:t>not</a:t>
            </a:r>
            <a:r>
              <a:rPr lang="en-NZ" sz="1700" dirty="0">
                <a:solidFill>
                  <a:schemeClr val="bg1"/>
                </a:solidFill>
                <a:latin typeface="Comic Sans MS" pitchFamily="66" charset="0"/>
              </a:rPr>
              <a:t> mean it is unimportant or time for a </a:t>
            </a:r>
            <a:r>
              <a:rPr lang="en-NZ" sz="1700" dirty="0" smtClean="0">
                <a:solidFill>
                  <a:schemeClr val="bg1"/>
                </a:solidFill>
                <a:latin typeface="Comic Sans MS" pitchFamily="66" charset="0"/>
              </a:rPr>
              <a:t>break</a:t>
            </a:r>
            <a:br>
              <a:rPr lang="en-NZ" sz="1700" dirty="0" smtClean="0">
                <a:solidFill>
                  <a:schemeClr val="bg1"/>
                </a:solidFill>
                <a:latin typeface="Comic Sans MS" pitchFamily="66" charset="0"/>
              </a:rPr>
            </a:br>
            <a:r>
              <a:rPr lang="en-NZ" sz="1700" dirty="0" smtClean="0">
                <a:solidFill>
                  <a:schemeClr val="bg1"/>
                </a:solidFill>
                <a:latin typeface="Comic Sans MS" pitchFamily="66" charset="0"/>
              </a:rPr>
              <a:t>from </a:t>
            </a:r>
            <a:r>
              <a:rPr lang="en-NZ" sz="1700" dirty="0">
                <a:solidFill>
                  <a:schemeClr val="bg1"/>
                </a:solidFill>
                <a:latin typeface="Comic Sans MS" pitchFamily="66" charset="0"/>
              </a:rPr>
              <a:t>the Liturgical Year celebrations. </a:t>
            </a:r>
            <a:endParaRPr lang="en-GB" sz="1700" dirty="0">
              <a:solidFill>
                <a:schemeClr val="bg1"/>
              </a:solidFill>
              <a:latin typeface="Comic Sans MS" pitchFamily="66" charset="0"/>
            </a:endParaRPr>
          </a:p>
        </p:txBody>
      </p:sp>
      <p:pic>
        <p:nvPicPr>
          <p:cNvPr id="18" name="Icon 1" descr="Image result for ordinary time in the liturgical ye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60" y="930595"/>
            <a:ext cx="385445" cy="472440"/>
          </a:xfrm>
          <a:prstGeom prst="rect">
            <a:avLst/>
          </a:prstGeom>
          <a:noFill/>
          <a:ln>
            <a:noFill/>
          </a:ln>
        </p:spPr>
      </p:pic>
      <p:sp>
        <p:nvSpPr>
          <p:cNvPr id="2" name="Title"/>
          <p:cNvSpPr>
            <a:spLocks noGrp="1"/>
          </p:cNvSpPr>
          <p:nvPr>
            <p:ph type="ctrTitle"/>
          </p:nvPr>
        </p:nvSpPr>
        <p:spPr>
          <a:xfrm>
            <a:off x="0" y="39917"/>
            <a:ext cx="9144000" cy="646331"/>
          </a:xfrm>
        </p:spPr>
        <p:txBody>
          <a:bodyPr>
            <a:spAutoFit/>
          </a:bodyPr>
          <a:lstStyle/>
          <a:p>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What Ordinary Time is </a:t>
            </a:r>
            <a:r>
              <a:rPr lang="en-NZ" sz="3600" dirty="0">
                <a:ln w="0"/>
                <a:solidFill>
                  <a:srgbClr val="66FF66"/>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NOT</a:t>
            </a:r>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761534" y="4912668"/>
            <a:ext cx="1620957" cy="230832"/>
          </a:xfrm>
          <a:prstGeom prst="rect">
            <a:avLst/>
          </a:prstGeom>
          <a:noFill/>
        </p:spPr>
        <p:txBody>
          <a:bodyPr wrap="none" rtlCol="0">
            <a:spAutoFit/>
          </a:bodyPr>
          <a:lstStyle/>
          <a:p>
            <a:pPr algn="ctr"/>
            <a:r>
              <a:rPr lang="en-GB" sz="900" dirty="0" smtClean="0">
                <a:solidFill>
                  <a:schemeClr val="bg1"/>
                </a:solidFill>
                <a:latin typeface="Arial" panose="020B0604020202020204" pitchFamily="34" charset="0"/>
                <a:ea typeface="Segoe UI" pitchFamily="34" charset="0"/>
                <a:cs typeface="Arial" panose="020B0604020202020204" pitchFamily="34" charset="0"/>
              </a:rPr>
              <a:t>Click the icons to reveal text</a:t>
            </a:r>
            <a:endParaRPr lang="en-GB" sz="900" dirty="0">
              <a:solidFill>
                <a:schemeClr val="bg1"/>
              </a:solidFill>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1286813548"/>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1500"/>
                                        <p:tgtEl>
                                          <p:spTgt spid="28"/>
                                        </p:tgtEl>
                                      </p:cBhvr>
                                    </p:animEffec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1500"/>
                                        <p:tgtEl>
                                          <p:spTgt spid="29"/>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500"/>
                                        <p:tgtEl>
                                          <p:spTgt spid="30"/>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1500"/>
                                        <p:tgtEl>
                                          <p:spTgt spid="31"/>
                                        </p:tgtEl>
                                      </p:cBhvr>
                                    </p:animEffec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28"/>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1" grpId="0" animBg="1"/>
      <p:bldP spid="31" grpId="1" animBg="1"/>
      <p:bldP spid="31" grpId="2" animBg="1"/>
      <p:bldP spid="30" grpId="0" animBg="1"/>
      <p:bldP spid="30" grpId="1" animBg="1"/>
      <p:bldP spid="30" grpId="2" animBg="1"/>
      <p:bldP spid="29" grpId="0" animBg="1"/>
      <p:bldP spid="29" grpId="1" animBg="1"/>
      <p:bldP spid="29" grpId="2" animBg="1"/>
      <p:bldP spid="28" grpId="0" animBg="1"/>
      <p:bldP spid="28" grpId="1" animBg="1"/>
      <p:bldP spid="28" grpId="2" animBg="1"/>
      <p:bldP spid="9" grpId="0" animBg="1"/>
      <p:bldP spid="9" grpId="1" animBg="1"/>
      <p:bldP spid="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Question 5"/>
          <p:cNvSpPr/>
          <p:nvPr/>
        </p:nvSpPr>
        <p:spPr>
          <a:xfrm>
            <a:off x="2755992" y="2983653"/>
            <a:ext cx="815009" cy="815009"/>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0" tIns="0" rIns="0" bIns="0" rtlCol="0" anchor="ctr">
            <a:noAutofit/>
          </a:bodyPr>
          <a:lstStyle/>
          <a:p>
            <a:pPr algn="ctr"/>
            <a:r>
              <a:rPr lang="en-US" sz="6000" dirty="0">
                <a:solidFill>
                  <a:schemeClr val="bg1"/>
                </a:solidFill>
                <a:latin typeface="Comic Sans MS" panose="030F0702030302020204" pitchFamily="66" charset="0"/>
              </a:rPr>
              <a:t>?</a:t>
            </a:r>
            <a:endParaRPr lang="en-NZ" sz="6000" dirty="0">
              <a:solidFill>
                <a:schemeClr val="bg1"/>
              </a:solidFill>
              <a:latin typeface="Comic Sans MS" panose="030F0702030302020204" pitchFamily="66" charset="0"/>
            </a:endParaRPr>
          </a:p>
        </p:txBody>
      </p:sp>
      <p:sp>
        <p:nvSpPr>
          <p:cNvPr id="26" name="TextBox 5"/>
          <p:cNvSpPr txBox="1"/>
          <p:nvPr/>
        </p:nvSpPr>
        <p:spPr>
          <a:xfrm>
            <a:off x="1557623" y="2921450"/>
            <a:ext cx="6982381" cy="1675807"/>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144000" tIns="144000" rIns="144000" bIns="144000" rtlCol="0">
            <a:spAutoFit/>
          </a:bodyPr>
          <a:lstStyle/>
          <a:p>
            <a:pPr algn="ctr"/>
            <a:r>
              <a:rPr lang="en-US" dirty="0">
                <a:solidFill>
                  <a:schemeClr val="bg1"/>
                </a:solidFill>
                <a:latin typeface="Comic Sans MS" panose="030F0702030302020204" pitchFamily="66" charset="0"/>
              </a:rPr>
              <a:t>All the Christian Churches celebrate the same Liturgical seasons during the Liturgical Year. There </a:t>
            </a:r>
            <a:r>
              <a:rPr lang="en-US" dirty="0" smtClean="0">
                <a:solidFill>
                  <a:schemeClr val="bg1"/>
                </a:solidFill>
                <a:latin typeface="Comic Sans MS" panose="030F0702030302020204" pitchFamily="66" charset="0"/>
              </a:rPr>
              <a:t>are</a:t>
            </a:r>
            <a:br>
              <a:rPr lang="en-US" dirty="0" smtClean="0">
                <a:solidFill>
                  <a:schemeClr val="bg1"/>
                </a:solidFill>
                <a:latin typeface="Comic Sans MS" panose="030F0702030302020204" pitchFamily="66" charset="0"/>
              </a:rPr>
            </a:br>
            <a:r>
              <a:rPr lang="en-US" dirty="0" smtClean="0">
                <a:solidFill>
                  <a:schemeClr val="bg1"/>
                </a:solidFill>
                <a:latin typeface="Comic Sans MS" panose="030F0702030302020204" pitchFamily="66" charset="0"/>
              </a:rPr>
              <a:t>small </a:t>
            </a:r>
            <a:r>
              <a:rPr lang="en-US" dirty="0">
                <a:solidFill>
                  <a:schemeClr val="bg1"/>
                </a:solidFill>
                <a:latin typeface="Comic Sans MS" panose="030F0702030302020204" pitchFamily="66" charset="0"/>
              </a:rPr>
              <a:t>variations in the starting dates for some of the seasons. The Catholic Church celebrates more feast days during the year especially in Ordinary Time. </a:t>
            </a:r>
            <a:endParaRPr lang="en-NZ" dirty="0">
              <a:solidFill>
                <a:schemeClr val="bg1"/>
              </a:solidFill>
              <a:latin typeface="Comic Sans MS" panose="030F0702030302020204" pitchFamily="66" charset="0"/>
            </a:endParaRPr>
          </a:p>
        </p:txBody>
      </p:sp>
      <p:sp>
        <p:nvSpPr>
          <p:cNvPr id="25" name="Cloud Callout 5"/>
          <p:cNvSpPr/>
          <p:nvPr/>
        </p:nvSpPr>
        <p:spPr>
          <a:xfrm>
            <a:off x="1098947" y="683228"/>
            <a:ext cx="7892716" cy="1723266"/>
          </a:xfrm>
          <a:prstGeom prst="cloudCallou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latin typeface="Comic Sans MS" panose="030F0702030302020204" pitchFamily="66" charset="0"/>
              </a:rPr>
              <a:t>Are the seasons of the Liturgical Year the same for all Christian Churches? </a:t>
            </a:r>
            <a:endParaRPr lang="en-NZ" i="1" dirty="0">
              <a:solidFill>
                <a:schemeClr val="bg1"/>
              </a:solidFill>
            </a:endParaRPr>
          </a:p>
        </p:txBody>
      </p:sp>
      <p:sp>
        <p:nvSpPr>
          <p:cNvPr id="31" name="Question 4"/>
          <p:cNvSpPr/>
          <p:nvPr/>
        </p:nvSpPr>
        <p:spPr>
          <a:xfrm>
            <a:off x="2755992" y="2983653"/>
            <a:ext cx="815009" cy="815009"/>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0" tIns="0" rIns="0" bIns="0" rtlCol="0" anchor="ctr">
            <a:noAutofit/>
          </a:bodyPr>
          <a:lstStyle/>
          <a:p>
            <a:pPr algn="ctr"/>
            <a:r>
              <a:rPr lang="en-US" sz="6000" dirty="0">
                <a:solidFill>
                  <a:schemeClr val="bg1"/>
                </a:solidFill>
                <a:latin typeface="Comic Sans MS" panose="030F0702030302020204" pitchFamily="66" charset="0"/>
              </a:rPr>
              <a:t>?</a:t>
            </a:r>
            <a:endParaRPr lang="en-NZ" sz="6000" dirty="0">
              <a:solidFill>
                <a:schemeClr val="bg1"/>
              </a:solidFill>
              <a:latin typeface="Comic Sans MS" panose="030F0702030302020204" pitchFamily="66" charset="0"/>
            </a:endParaRPr>
          </a:p>
        </p:txBody>
      </p:sp>
      <p:sp>
        <p:nvSpPr>
          <p:cNvPr id="24" name="TextBox 4"/>
          <p:cNvSpPr txBox="1"/>
          <p:nvPr/>
        </p:nvSpPr>
        <p:spPr>
          <a:xfrm>
            <a:off x="1557623" y="2829117"/>
            <a:ext cx="6982381" cy="1860473"/>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144000" tIns="144000" rIns="144000" bIns="144000" rtlCol="0">
            <a:spAutoFit/>
          </a:bodyPr>
          <a:lstStyle/>
          <a:p>
            <a:pPr algn="ctr"/>
            <a:r>
              <a:rPr lang="en-US" sz="1700" dirty="0">
                <a:solidFill>
                  <a:schemeClr val="bg1"/>
                </a:solidFill>
                <a:latin typeface="Comic Sans MS" panose="030F0702030302020204" pitchFamily="66" charset="0"/>
              </a:rPr>
              <a:t>On the Sundays in Ordinary Time the gospels </a:t>
            </a:r>
            <a:r>
              <a:rPr lang="en-US" sz="1700" dirty="0" smtClean="0">
                <a:solidFill>
                  <a:schemeClr val="bg1"/>
                </a:solidFill>
                <a:latin typeface="Comic Sans MS" panose="030F0702030302020204" pitchFamily="66" charset="0"/>
              </a:rPr>
              <a:t>highlight</a:t>
            </a:r>
            <a:br>
              <a:rPr lang="en-US" sz="1700" dirty="0" smtClean="0">
                <a:solidFill>
                  <a:schemeClr val="bg1"/>
                </a:solidFill>
                <a:latin typeface="Comic Sans MS" panose="030F0702030302020204" pitchFamily="66" charset="0"/>
              </a:rPr>
            </a:br>
            <a:r>
              <a:rPr lang="en-US" sz="1700" dirty="0" smtClean="0">
                <a:solidFill>
                  <a:schemeClr val="bg1"/>
                </a:solidFill>
                <a:latin typeface="Comic Sans MS" panose="030F0702030302020204" pitchFamily="66" charset="0"/>
              </a:rPr>
              <a:t>one </a:t>
            </a:r>
            <a:r>
              <a:rPr lang="en-US" sz="1700" dirty="0">
                <a:solidFill>
                  <a:schemeClr val="bg1"/>
                </a:solidFill>
                <a:latin typeface="Comic Sans MS" panose="030F0702030302020204" pitchFamily="66" charset="0"/>
              </a:rPr>
              <a:t>gospel writer over the 34 Sundays. The major events </a:t>
            </a:r>
            <a:r>
              <a:rPr lang="en-US" sz="1700" dirty="0" smtClean="0">
                <a:solidFill>
                  <a:schemeClr val="bg1"/>
                </a:solidFill>
                <a:latin typeface="Comic Sans MS" panose="030F0702030302020204" pitchFamily="66" charset="0"/>
              </a:rPr>
              <a:t>in</a:t>
            </a:r>
            <a:br>
              <a:rPr lang="en-US" sz="1700" dirty="0" smtClean="0">
                <a:solidFill>
                  <a:schemeClr val="bg1"/>
                </a:solidFill>
                <a:latin typeface="Comic Sans MS" panose="030F0702030302020204" pitchFamily="66" charset="0"/>
              </a:rPr>
            </a:br>
            <a:r>
              <a:rPr lang="en-US" sz="1700" dirty="0" smtClean="0">
                <a:solidFill>
                  <a:schemeClr val="bg1"/>
                </a:solidFill>
                <a:latin typeface="Comic Sans MS" panose="030F0702030302020204" pitchFamily="66" charset="0"/>
              </a:rPr>
              <a:t>the </a:t>
            </a:r>
            <a:r>
              <a:rPr lang="en-US" sz="1700" dirty="0">
                <a:solidFill>
                  <a:schemeClr val="bg1"/>
                </a:solidFill>
                <a:latin typeface="Comic Sans MS" panose="030F0702030302020204" pitchFamily="66" charset="0"/>
              </a:rPr>
              <a:t>gospel are read. Over a 3 year cycle the gospels </a:t>
            </a:r>
            <a:r>
              <a:rPr lang="en-US" sz="1700" dirty="0" smtClean="0">
                <a:solidFill>
                  <a:schemeClr val="bg1"/>
                </a:solidFill>
                <a:latin typeface="Comic Sans MS" panose="030F0702030302020204" pitchFamily="66" charset="0"/>
              </a:rPr>
              <a:t>of</a:t>
            </a:r>
            <a:br>
              <a:rPr lang="en-US" sz="1700" dirty="0" smtClean="0">
                <a:solidFill>
                  <a:schemeClr val="bg1"/>
                </a:solidFill>
                <a:latin typeface="Comic Sans MS" panose="030F0702030302020204" pitchFamily="66" charset="0"/>
              </a:rPr>
            </a:br>
            <a:r>
              <a:rPr lang="en-US" sz="1700" dirty="0" smtClean="0">
                <a:solidFill>
                  <a:schemeClr val="bg1"/>
                </a:solidFill>
                <a:latin typeface="Comic Sans MS" panose="030F0702030302020204" pitchFamily="66" charset="0"/>
              </a:rPr>
              <a:t>Matthew </a:t>
            </a:r>
            <a:r>
              <a:rPr lang="en-US" sz="1700" dirty="0">
                <a:solidFill>
                  <a:schemeClr val="bg1"/>
                </a:solidFill>
                <a:latin typeface="Comic Sans MS" panose="030F0702030302020204" pitchFamily="66" charset="0"/>
              </a:rPr>
              <a:t>(Year A), Mark (Year B), and Luke (Year C) are read. Each gospel shows different aspects of the life of Jesus.  Readings from St John’s gospel are spread through the 3 years.</a:t>
            </a:r>
            <a:endParaRPr lang="en-NZ" sz="1700" dirty="0">
              <a:solidFill>
                <a:schemeClr val="bg1"/>
              </a:solidFill>
              <a:latin typeface="Comic Sans MS" panose="030F0702030302020204" pitchFamily="66" charset="0"/>
            </a:endParaRPr>
          </a:p>
        </p:txBody>
      </p:sp>
      <p:sp>
        <p:nvSpPr>
          <p:cNvPr id="23" name="Cloud Callout 4"/>
          <p:cNvSpPr/>
          <p:nvPr/>
        </p:nvSpPr>
        <p:spPr>
          <a:xfrm>
            <a:off x="1098947" y="683228"/>
            <a:ext cx="7892716" cy="1723266"/>
          </a:xfrm>
          <a:prstGeom prst="cloudCallou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latin typeface="Comic Sans MS" panose="030F0702030302020204" pitchFamily="66" charset="0"/>
              </a:rPr>
              <a:t>How are the Readings chosen </a:t>
            </a:r>
            <a:r>
              <a:rPr lang="en-US" b="1" i="1" dirty="0" smtClean="0">
                <a:solidFill>
                  <a:schemeClr val="bg1"/>
                </a:solidFill>
                <a:latin typeface="Comic Sans MS" panose="030F0702030302020204" pitchFamily="66" charset="0"/>
              </a:rPr>
              <a:t>for</a:t>
            </a:r>
            <a:br>
              <a:rPr lang="en-US" b="1" i="1" dirty="0" smtClean="0">
                <a:solidFill>
                  <a:schemeClr val="bg1"/>
                </a:solidFill>
                <a:latin typeface="Comic Sans MS" panose="030F0702030302020204" pitchFamily="66" charset="0"/>
              </a:rPr>
            </a:br>
            <a:r>
              <a:rPr lang="en-US" b="1" i="1" dirty="0" smtClean="0">
                <a:solidFill>
                  <a:schemeClr val="bg1"/>
                </a:solidFill>
                <a:latin typeface="Comic Sans MS" panose="030F0702030302020204" pitchFamily="66" charset="0"/>
              </a:rPr>
              <a:t>the </a:t>
            </a:r>
            <a:r>
              <a:rPr lang="en-US" b="1" i="1" dirty="0">
                <a:solidFill>
                  <a:schemeClr val="bg1"/>
                </a:solidFill>
                <a:latin typeface="Comic Sans MS" panose="030F0702030302020204" pitchFamily="66" charset="0"/>
              </a:rPr>
              <a:t>Sundays in Ordinary Time?</a:t>
            </a:r>
            <a:endParaRPr lang="en-NZ" i="1" dirty="0">
              <a:solidFill>
                <a:schemeClr val="bg1"/>
              </a:solidFill>
            </a:endParaRPr>
          </a:p>
        </p:txBody>
      </p:sp>
      <p:sp>
        <p:nvSpPr>
          <p:cNvPr id="30" name="Question 3"/>
          <p:cNvSpPr/>
          <p:nvPr/>
        </p:nvSpPr>
        <p:spPr>
          <a:xfrm>
            <a:off x="2755992" y="2983653"/>
            <a:ext cx="815009" cy="815009"/>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0" tIns="0" rIns="0" bIns="0" rtlCol="0" anchor="ctr">
            <a:noAutofit/>
          </a:bodyPr>
          <a:lstStyle/>
          <a:p>
            <a:pPr algn="ctr"/>
            <a:r>
              <a:rPr lang="en-US" sz="6000" dirty="0">
                <a:solidFill>
                  <a:schemeClr val="bg1"/>
                </a:solidFill>
                <a:latin typeface="Comic Sans MS" panose="030F0702030302020204" pitchFamily="66" charset="0"/>
              </a:rPr>
              <a:t>?</a:t>
            </a:r>
            <a:endParaRPr lang="en-NZ" sz="6000" dirty="0">
              <a:solidFill>
                <a:schemeClr val="bg1"/>
              </a:solidFill>
              <a:latin typeface="Comic Sans MS" panose="030F0702030302020204" pitchFamily="66" charset="0"/>
            </a:endParaRPr>
          </a:p>
        </p:txBody>
      </p:sp>
      <p:sp>
        <p:nvSpPr>
          <p:cNvPr id="22" name="TextBox 3"/>
          <p:cNvSpPr txBox="1"/>
          <p:nvPr/>
        </p:nvSpPr>
        <p:spPr>
          <a:xfrm>
            <a:off x="1557623" y="2690617"/>
            <a:ext cx="6982381" cy="1952806"/>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144000" tIns="144000" rIns="144000" bIns="144000" rtlCol="0">
            <a:spAutoFit/>
          </a:bodyPr>
          <a:lstStyle/>
          <a:p>
            <a:pPr algn="ctr"/>
            <a:r>
              <a:rPr lang="en-US" dirty="0">
                <a:solidFill>
                  <a:schemeClr val="bg1"/>
                </a:solidFill>
                <a:latin typeface="Comic Sans MS" panose="030F0702030302020204" pitchFamily="66" charset="0"/>
              </a:rPr>
              <a:t>The Christian community celebrates the events in the Liturgical Calendar through </a:t>
            </a:r>
            <a:r>
              <a:rPr lang="en-US" dirty="0" smtClean="0">
                <a:solidFill>
                  <a:schemeClr val="bg1"/>
                </a:solidFill>
                <a:latin typeface="Comic Sans MS" panose="030F0702030302020204" pitchFamily="66" charset="0"/>
              </a:rPr>
              <a:t>liturgy, which is public worship. </a:t>
            </a:r>
            <a:r>
              <a:rPr lang="en-US" dirty="0">
                <a:solidFill>
                  <a:schemeClr val="bg1"/>
                </a:solidFill>
                <a:latin typeface="Comic Sans MS" panose="030F0702030302020204" pitchFamily="66" charset="0"/>
              </a:rPr>
              <a:t>Liturgy means ‘work’ and this refers to the prayer, Scripture, music, symbols and rituals that are part of the community celebrations of each feast and season that are repeated each </a:t>
            </a:r>
            <a:r>
              <a:rPr lang="en-US" dirty="0" smtClean="0">
                <a:solidFill>
                  <a:schemeClr val="bg1"/>
                </a:solidFill>
                <a:latin typeface="Comic Sans MS" panose="030F0702030302020204" pitchFamily="66" charset="0"/>
              </a:rPr>
              <a:t>year in </a:t>
            </a:r>
            <a:r>
              <a:rPr lang="en-US" dirty="0">
                <a:solidFill>
                  <a:schemeClr val="bg1"/>
                </a:solidFill>
                <a:latin typeface="Comic Sans MS" panose="030F0702030302020204" pitchFamily="66" charset="0"/>
              </a:rPr>
              <a:t>the order of the Liturgical Cycle.</a:t>
            </a:r>
            <a:endParaRPr lang="en-NZ" dirty="0">
              <a:solidFill>
                <a:schemeClr val="bg1"/>
              </a:solidFill>
              <a:latin typeface="Comic Sans MS" panose="030F0702030302020204" pitchFamily="66" charset="0"/>
            </a:endParaRPr>
          </a:p>
        </p:txBody>
      </p:sp>
      <p:sp>
        <p:nvSpPr>
          <p:cNvPr id="21" name="Cloud Callout 3"/>
          <p:cNvSpPr/>
          <p:nvPr/>
        </p:nvSpPr>
        <p:spPr>
          <a:xfrm>
            <a:off x="1098947" y="683228"/>
            <a:ext cx="7892716" cy="1723266"/>
          </a:xfrm>
          <a:prstGeom prst="cloudCallou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latin typeface="Comic Sans MS" panose="030F0702030302020204" pitchFamily="66" charset="0"/>
              </a:rPr>
              <a:t>What is the connection between </a:t>
            </a:r>
            <a:r>
              <a:rPr lang="en-US" b="1" i="1" dirty="0" smtClean="0">
                <a:solidFill>
                  <a:schemeClr val="bg1"/>
                </a:solidFill>
                <a:latin typeface="Comic Sans MS" panose="030F0702030302020204" pitchFamily="66" charset="0"/>
              </a:rPr>
              <a:t>liturgy</a:t>
            </a:r>
            <a:br>
              <a:rPr lang="en-US" b="1" i="1" dirty="0" smtClean="0">
                <a:solidFill>
                  <a:schemeClr val="bg1"/>
                </a:solidFill>
                <a:latin typeface="Comic Sans MS" panose="030F0702030302020204" pitchFamily="66" charset="0"/>
              </a:rPr>
            </a:br>
            <a:r>
              <a:rPr lang="en-US" b="1" i="1" dirty="0" smtClean="0">
                <a:solidFill>
                  <a:schemeClr val="bg1"/>
                </a:solidFill>
                <a:latin typeface="Comic Sans MS" panose="030F0702030302020204" pitchFamily="66" charset="0"/>
              </a:rPr>
              <a:t>and </a:t>
            </a:r>
            <a:r>
              <a:rPr lang="en-US" b="1" i="1" dirty="0">
                <a:solidFill>
                  <a:schemeClr val="bg1"/>
                </a:solidFill>
                <a:latin typeface="Comic Sans MS" panose="030F0702030302020204" pitchFamily="66" charset="0"/>
              </a:rPr>
              <a:t>the Liturgical Year?</a:t>
            </a:r>
            <a:endParaRPr lang="en-NZ" i="1" dirty="0">
              <a:solidFill>
                <a:schemeClr val="bg1"/>
              </a:solidFill>
            </a:endParaRPr>
          </a:p>
        </p:txBody>
      </p:sp>
      <p:sp>
        <p:nvSpPr>
          <p:cNvPr id="29" name="Question 2"/>
          <p:cNvSpPr/>
          <p:nvPr/>
        </p:nvSpPr>
        <p:spPr>
          <a:xfrm>
            <a:off x="2755992" y="2983653"/>
            <a:ext cx="815009" cy="815009"/>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0" tIns="0" rIns="0" bIns="0" rtlCol="0" anchor="ctr">
            <a:noAutofit/>
          </a:bodyPr>
          <a:lstStyle/>
          <a:p>
            <a:pPr algn="ctr"/>
            <a:r>
              <a:rPr lang="en-US" sz="6000" dirty="0">
                <a:solidFill>
                  <a:schemeClr val="bg1"/>
                </a:solidFill>
                <a:latin typeface="Comic Sans MS" panose="030F0702030302020204" pitchFamily="66" charset="0"/>
              </a:rPr>
              <a:t>?</a:t>
            </a:r>
            <a:endParaRPr lang="en-NZ" sz="6000" dirty="0">
              <a:solidFill>
                <a:schemeClr val="bg1"/>
              </a:solidFill>
              <a:latin typeface="Comic Sans MS" panose="030F0702030302020204" pitchFamily="66" charset="0"/>
            </a:endParaRPr>
          </a:p>
        </p:txBody>
      </p:sp>
      <p:sp>
        <p:nvSpPr>
          <p:cNvPr id="20" name="TextBox 2"/>
          <p:cNvSpPr txBox="1"/>
          <p:nvPr/>
        </p:nvSpPr>
        <p:spPr>
          <a:xfrm>
            <a:off x="1557623" y="2844506"/>
            <a:ext cx="6982381" cy="1829695"/>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144000" tIns="144000" rIns="144000" bIns="144000" rtlCol="0">
            <a:spAutoFit/>
          </a:bodyPr>
          <a:lstStyle/>
          <a:p>
            <a:pPr algn="ctr"/>
            <a:r>
              <a:rPr lang="en-US" sz="2000" dirty="0">
                <a:solidFill>
                  <a:schemeClr val="bg1"/>
                </a:solidFill>
                <a:latin typeface="Comic Sans MS" panose="030F0702030302020204" pitchFamily="66" charset="0"/>
              </a:rPr>
              <a:t>Ordinary Time doesn’t celebrate any particular events of the Christian story but rather the fullness </a:t>
            </a:r>
            <a:r>
              <a:rPr lang="en-US" sz="2000" dirty="0" smtClean="0">
                <a:solidFill>
                  <a:schemeClr val="bg1"/>
                </a:solidFill>
                <a:latin typeface="Comic Sans MS" panose="030F0702030302020204" pitchFamily="66" charset="0"/>
              </a:rPr>
              <a:t>of</a:t>
            </a:r>
            <a:br>
              <a:rPr lang="en-US" sz="2000" dirty="0" smtClean="0">
                <a:solidFill>
                  <a:schemeClr val="bg1"/>
                </a:solidFill>
                <a:latin typeface="Comic Sans MS" panose="030F0702030302020204" pitchFamily="66" charset="0"/>
              </a:rPr>
            </a:br>
            <a:r>
              <a:rPr lang="en-US" sz="2000" dirty="0" smtClean="0">
                <a:solidFill>
                  <a:schemeClr val="bg1"/>
                </a:solidFill>
                <a:latin typeface="Comic Sans MS" panose="030F0702030302020204" pitchFamily="66" charset="0"/>
              </a:rPr>
              <a:t>all </a:t>
            </a:r>
            <a:r>
              <a:rPr lang="en-US" sz="2000" dirty="0">
                <a:solidFill>
                  <a:schemeClr val="bg1"/>
                </a:solidFill>
                <a:latin typeface="Comic Sans MS" panose="030F0702030302020204" pitchFamily="66" charset="0"/>
              </a:rPr>
              <a:t>of them. It is a time for Jesus’ followers to celebrate all aspects and events in his life and </a:t>
            </a:r>
            <a:r>
              <a:rPr lang="en-US" sz="2000" dirty="0" smtClean="0">
                <a:solidFill>
                  <a:schemeClr val="bg1"/>
                </a:solidFill>
                <a:latin typeface="Comic Sans MS" panose="030F0702030302020204" pitchFamily="66" charset="0"/>
              </a:rPr>
              <a:t>grow</a:t>
            </a:r>
            <a:br>
              <a:rPr lang="en-US" sz="2000" dirty="0" smtClean="0">
                <a:solidFill>
                  <a:schemeClr val="bg1"/>
                </a:solidFill>
                <a:latin typeface="Comic Sans MS" panose="030F0702030302020204" pitchFamily="66" charset="0"/>
              </a:rPr>
            </a:br>
            <a:r>
              <a:rPr lang="en-US" sz="2000" dirty="0" smtClean="0">
                <a:solidFill>
                  <a:schemeClr val="bg1"/>
                </a:solidFill>
                <a:latin typeface="Comic Sans MS" panose="030F0702030302020204" pitchFamily="66" charset="0"/>
              </a:rPr>
              <a:t>in </a:t>
            </a:r>
            <a:r>
              <a:rPr lang="en-US" sz="2000" dirty="0">
                <a:solidFill>
                  <a:schemeClr val="bg1"/>
                </a:solidFill>
                <a:latin typeface="Comic Sans MS" panose="030F0702030302020204" pitchFamily="66" charset="0"/>
              </a:rPr>
              <a:t>deeper appreciation of them.</a:t>
            </a:r>
            <a:endParaRPr lang="en-NZ" sz="2000" dirty="0">
              <a:solidFill>
                <a:schemeClr val="bg1"/>
              </a:solidFill>
              <a:latin typeface="Comic Sans MS" panose="030F0702030302020204" pitchFamily="66" charset="0"/>
            </a:endParaRPr>
          </a:p>
        </p:txBody>
      </p:sp>
      <p:sp>
        <p:nvSpPr>
          <p:cNvPr id="18" name="Cloud Callout 2"/>
          <p:cNvSpPr/>
          <p:nvPr/>
        </p:nvSpPr>
        <p:spPr>
          <a:xfrm>
            <a:off x="1098947" y="683228"/>
            <a:ext cx="7892716" cy="1723266"/>
          </a:xfrm>
          <a:prstGeom prst="cloudCallou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latin typeface="Comic Sans MS" panose="030F0702030302020204" pitchFamily="66" charset="0"/>
              </a:rPr>
              <a:t>What particular event </a:t>
            </a:r>
            <a:r>
              <a:rPr lang="en-US" b="1" i="1" dirty="0" smtClean="0">
                <a:solidFill>
                  <a:schemeClr val="bg1"/>
                </a:solidFill>
                <a:latin typeface="Comic Sans MS" panose="030F0702030302020204" pitchFamily="66" charset="0"/>
              </a:rPr>
              <a:t>does</a:t>
            </a:r>
            <a:br>
              <a:rPr lang="en-US" b="1" i="1" dirty="0" smtClean="0">
                <a:solidFill>
                  <a:schemeClr val="bg1"/>
                </a:solidFill>
                <a:latin typeface="Comic Sans MS" panose="030F0702030302020204" pitchFamily="66" charset="0"/>
              </a:rPr>
            </a:br>
            <a:r>
              <a:rPr lang="en-US" b="1" i="1" dirty="0" smtClean="0">
                <a:solidFill>
                  <a:schemeClr val="bg1"/>
                </a:solidFill>
                <a:latin typeface="Comic Sans MS" panose="030F0702030302020204" pitchFamily="66" charset="0"/>
              </a:rPr>
              <a:t>Ordinary </a:t>
            </a:r>
            <a:r>
              <a:rPr lang="en-US" b="1" i="1" dirty="0">
                <a:solidFill>
                  <a:schemeClr val="bg1"/>
                </a:solidFill>
                <a:latin typeface="Comic Sans MS" panose="030F0702030302020204" pitchFamily="66" charset="0"/>
              </a:rPr>
              <a:t>Time celebrate? </a:t>
            </a:r>
            <a:endParaRPr lang="en-NZ" i="1" dirty="0">
              <a:solidFill>
                <a:schemeClr val="bg1"/>
              </a:solidFill>
            </a:endParaRPr>
          </a:p>
        </p:txBody>
      </p:sp>
      <p:sp>
        <p:nvSpPr>
          <p:cNvPr id="3" name="Question 1"/>
          <p:cNvSpPr/>
          <p:nvPr/>
        </p:nvSpPr>
        <p:spPr>
          <a:xfrm>
            <a:off x="2755992" y="2983653"/>
            <a:ext cx="815009" cy="815009"/>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0" tIns="0" rIns="0" bIns="0" rtlCol="0" anchor="ctr">
            <a:noAutofit/>
          </a:bodyPr>
          <a:lstStyle/>
          <a:p>
            <a:pPr algn="ctr"/>
            <a:r>
              <a:rPr lang="en-US" sz="6000" dirty="0">
                <a:solidFill>
                  <a:schemeClr val="bg1"/>
                </a:solidFill>
                <a:latin typeface="Comic Sans MS" panose="030F0702030302020204" pitchFamily="66" charset="0"/>
              </a:rPr>
              <a:t>?</a:t>
            </a:r>
            <a:endParaRPr lang="en-NZ" sz="6000" dirty="0">
              <a:solidFill>
                <a:schemeClr val="bg1"/>
              </a:solidFill>
              <a:latin typeface="Comic Sans MS" panose="030F0702030302020204" pitchFamily="66" charset="0"/>
            </a:endParaRPr>
          </a:p>
        </p:txBody>
      </p:sp>
      <p:sp>
        <p:nvSpPr>
          <p:cNvPr id="6" name="TextBox 1"/>
          <p:cNvSpPr txBox="1"/>
          <p:nvPr/>
        </p:nvSpPr>
        <p:spPr>
          <a:xfrm>
            <a:off x="1557623" y="2844506"/>
            <a:ext cx="6982381" cy="1829695"/>
          </a:xfrm>
          <a:prstGeom prst="rect">
            <a:avLst/>
          </a:prstGeom>
          <a:gradFill flip="none" rotWithShape="1">
            <a:gsLst>
              <a:gs pos="0">
                <a:schemeClr val="accent5">
                  <a:lumMod val="67000"/>
                </a:schemeClr>
              </a:gs>
              <a:gs pos="48000">
                <a:schemeClr val="accent5">
                  <a:lumMod val="97000"/>
                  <a:lumOff val="3000"/>
                </a:schemeClr>
              </a:gs>
              <a:gs pos="100000">
                <a:schemeClr val="accent5">
                  <a:lumMod val="86000"/>
                  <a:lumOff val="14000"/>
                </a:schemeClr>
              </a:gs>
            </a:gsLst>
            <a:lin ang="2700000" scaled="1"/>
            <a:tileRect/>
          </a:gradFill>
          <a:ln w="2540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wrap="square" lIns="144000" tIns="144000" rIns="144000" bIns="144000" rtlCol="0">
            <a:spAutoFit/>
          </a:bodyPr>
          <a:lstStyle/>
          <a:p>
            <a:pPr algn="ctr"/>
            <a:r>
              <a:rPr lang="en-NZ" sz="2000" dirty="0" smtClean="0">
                <a:solidFill>
                  <a:schemeClr val="bg1"/>
                </a:solidFill>
                <a:latin typeface="Comic Sans MS" panose="030F0702030302020204" pitchFamily="66" charset="0"/>
              </a:rPr>
              <a:t>Ordinary Time was officially recognised by the Liturgical reforms of the Vatican 11 Council.</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It was then that Ordinary Time became recognised as one </a:t>
            </a:r>
            <a:r>
              <a:rPr lang="en-NZ" sz="2000" dirty="0" smtClean="0">
                <a:solidFill>
                  <a:schemeClr val="bg1"/>
                </a:solidFill>
                <a:latin typeface="Comic Sans MS" panose="030F0702030302020204" pitchFamily="66" charset="0"/>
              </a:rPr>
              <a:t>of the </a:t>
            </a:r>
            <a:r>
              <a:rPr lang="en-NZ" sz="2000" dirty="0" smtClean="0">
                <a:solidFill>
                  <a:schemeClr val="bg1"/>
                </a:solidFill>
                <a:latin typeface="Comic Sans MS" panose="030F0702030302020204" pitchFamily="66" charset="0"/>
              </a:rPr>
              <a:t>5 seasons of the Liturgical Year.</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Can you name the other seasons?</a:t>
            </a:r>
            <a:endParaRPr lang="en-NZ" sz="2000" dirty="0">
              <a:solidFill>
                <a:schemeClr val="bg1"/>
              </a:solidFill>
              <a:latin typeface="Comic Sans MS" panose="030F0702030302020204" pitchFamily="66" charset="0"/>
            </a:endParaRPr>
          </a:p>
        </p:txBody>
      </p:sp>
      <p:sp>
        <p:nvSpPr>
          <p:cNvPr id="8" name="Cloud Callout 1"/>
          <p:cNvSpPr/>
          <p:nvPr/>
        </p:nvSpPr>
        <p:spPr>
          <a:xfrm>
            <a:off x="1098947" y="683228"/>
            <a:ext cx="7892716" cy="1723266"/>
          </a:xfrm>
          <a:prstGeom prst="cloudCallou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latin typeface="Comic Sans MS" panose="030F0702030302020204" pitchFamily="66" charset="0"/>
              </a:rPr>
              <a:t>When did Ordinary Time become officially part of the Liturgical Cycle of the Church?</a:t>
            </a:r>
            <a:endParaRPr lang="en-NZ" i="1" dirty="0">
              <a:solidFill>
                <a:schemeClr val="bg1"/>
              </a:solidFill>
            </a:endParaRPr>
          </a:p>
        </p:txBody>
      </p:sp>
      <p:pic>
        <p:nvPicPr>
          <p:cNvPr id="27" name="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Icon 5" descr="http://busycatholicmoms.com/wp-content/uploads/2014/09/ordinary-time.jpg"/>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1794" y="4090019"/>
            <a:ext cx="413703" cy="620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con 4" descr="http://busycatholicmoms.com/wp-content/uploads/2014/09/ordinary-time.jpg"/>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9750" y="3317536"/>
            <a:ext cx="413703" cy="620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con 3" descr="http://busycatholicmoms.com/wp-content/uploads/2014/09/ordinary-time.jpg"/>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9750" y="2545053"/>
            <a:ext cx="413703" cy="620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con 2" descr="http://busycatholicmoms.com/wp-content/uploads/2014/09/ordinary-time.jpg"/>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1793" y="1786577"/>
            <a:ext cx="413703" cy="620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con 1" descr="http://busycatholicmoms.com/wp-content/uploads/2014/09/ordinary-time.jpg"/>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9750" y="1028101"/>
            <a:ext cx="413703" cy="620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p:cNvSpPr>
            <a:spLocks noGrp="1"/>
          </p:cNvSpPr>
          <p:nvPr>
            <p:ph type="ctrTitle"/>
          </p:nvPr>
        </p:nvSpPr>
        <p:spPr>
          <a:xfrm>
            <a:off x="0" y="28386"/>
            <a:ext cx="9144000" cy="553998"/>
          </a:xfrm>
        </p:spPr>
        <p:txBody>
          <a:bodyPr>
            <a:spAutoFit/>
          </a:bodyPr>
          <a:lstStyle/>
          <a:p>
            <a:r>
              <a:rPr lang="en-NZ" sz="30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Ordinary Time FAQs - Frequently asked questions</a:t>
            </a:r>
            <a:endParaRPr lang="en-GB" sz="30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28" name="Textbox: Tool instructions"/>
          <p:cNvSpPr txBox="1"/>
          <p:nvPr/>
        </p:nvSpPr>
        <p:spPr>
          <a:xfrm>
            <a:off x="2354105" y="4912668"/>
            <a:ext cx="4435831" cy="230832"/>
          </a:xfrm>
          <a:prstGeom prst="rect">
            <a:avLst/>
          </a:prstGeom>
          <a:noFill/>
        </p:spPr>
        <p:txBody>
          <a:bodyPr wrap="none" rtlCol="0">
            <a:spAutoFit/>
          </a:bodyPr>
          <a:lstStyle/>
          <a:p>
            <a:pPr algn="ctr"/>
            <a:r>
              <a:rPr lang="en-GB" sz="900" dirty="0" smtClean="0">
                <a:solidFill>
                  <a:schemeClr val="bg1"/>
                </a:solidFill>
                <a:latin typeface="Arial" panose="020B0604020202020204" pitchFamily="34" charset="0"/>
                <a:ea typeface="Segoe UI" pitchFamily="34" charset="0"/>
                <a:cs typeface="Arial" panose="020B0604020202020204" pitchFamily="34" charset="0"/>
              </a:rPr>
              <a:t>Click the icons to reveal a question and then the question mark to reveal the answer</a:t>
            </a:r>
            <a:endParaRPr lang="en-GB" sz="900" dirty="0">
              <a:solidFill>
                <a:schemeClr val="bg1"/>
              </a:solidFill>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23548146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5" nodeType="with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5"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hidden"/>
                                      </p:to>
                                    </p:set>
                                  </p:childTnLst>
                                </p:cTn>
                              </p:par>
                              <p:par>
                                <p:cTn id="9" presetID="1" presetClass="exit" presetSubtype="0" fill="hold" grpId="5" nodeType="withEffect">
                                  <p:stCondLst>
                                    <p:cond delay="0"/>
                                  </p:stCondLst>
                                  <p:childTnLst>
                                    <p:set>
                                      <p:cBhvr>
                                        <p:cTn id="10" dur="1" fill="hold">
                                          <p:stCondLst>
                                            <p:cond delay="0"/>
                                          </p:stCondLst>
                                        </p:cTn>
                                        <p:tgtEl>
                                          <p:spTgt spid="20">
                                            <p:bg/>
                                          </p:spTgt>
                                        </p:tgtEl>
                                        <p:attrNameLst>
                                          <p:attrName>style.visibility</p:attrName>
                                        </p:attrNameLst>
                                      </p:cBhvr>
                                      <p:to>
                                        <p:strVal val="hidden"/>
                                      </p:to>
                                    </p:set>
                                  </p:childTnLst>
                                </p:cTn>
                              </p:par>
                              <p:par>
                                <p:cTn id="11" presetID="1" presetClass="exit" presetSubtype="0" fill="hold" grpId="5"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5"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hidden"/>
                                      </p:to>
                                    </p:set>
                                  </p:childTnLst>
                                </p:cTn>
                              </p:par>
                              <p:par>
                                <p:cTn id="15" presetID="1" presetClass="exit" presetSubtype="0" fill="hold" grpId="5" nodeType="withEffect">
                                  <p:stCondLst>
                                    <p:cond delay="0"/>
                                  </p:stCondLst>
                                  <p:childTnLst>
                                    <p:set>
                                      <p:cBhvr>
                                        <p:cTn id="16" dur="1" fill="hold">
                                          <p:stCondLst>
                                            <p:cond delay="0"/>
                                          </p:stCondLst>
                                        </p:cTn>
                                        <p:tgtEl>
                                          <p:spTgt spid="22">
                                            <p:bg/>
                                          </p:spTgt>
                                        </p:tgtEl>
                                        <p:attrNameLst>
                                          <p:attrName>style.visibility</p:attrName>
                                        </p:attrNameLst>
                                      </p:cBhvr>
                                      <p:to>
                                        <p:strVal val="hidden"/>
                                      </p:to>
                                    </p:set>
                                  </p:childTnLst>
                                </p:cTn>
                              </p:par>
                              <p:par>
                                <p:cTn id="17" presetID="1" presetClass="exit" presetSubtype="0" fill="hold" grpId="5"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5"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hidden"/>
                                      </p:to>
                                    </p:set>
                                  </p:childTnLst>
                                </p:cTn>
                              </p:par>
                              <p:par>
                                <p:cTn id="21" presetID="1" presetClass="exit" presetSubtype="0" fill="hold" grpId="5" nodeType="withEffect">
                                  <p:stCondLst>
                                    <p:cond delay="0"/>
                                  </p:stCondLst>
                                  <p:childTnLst>
                                    <p:set>
                                      <p:cBhvr>
                                        <p:cTn id="22" dur="1" fill="hold">
                                          <p:stCondLst>
                                            <p:cond delay="0"/>
                                          </p:stCondLst>
                                        </p:cTn>
                                        <p:tgtEl>
                                          <p:spTgt spid="24">
                                            <p:bg/>
                                          </p:spTgt>
                                        </p:tgtEl>
                                        <p:attrNameLst>
                                          <p:attrName>style.visibility</p:attrName>
                                        </p:attrNameLst>
                                      </p:cBhvr>
                                      <p:to>
                                        <p:strVal val="hidden"/>
                                      </p:to>
                                    </p:set>
                                  </p:childTnLst>
                                </p:cTn>
                              </p:par>
                              <p:par>
                                <p:cTn id="23" presetID="1" presetClass="exit" presetSubtype="0" fill="hold" grpId="5"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5"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hidden"/>
                                      </p:to>
                                    </p:set>
                                  </p:childTnLst>
                                </p:cTn>
                              </p:par>
                              <p:par>
                                <p:cTn id="27" presetID="1" presetClass="exit" presetSubtype="0" fill="hold" grpId="5" nodeType="withEffect">
                                  <p:stCondLst>
                                    <p:cond delay="0"/>
                                  </p:stCondLst>
                                  <p:childTnLst>
                                    <p:set>
                                      <p:cBhvr>
                                        <p:cTn id="28" dur="1" fill="hold">
                                          <p:stCondLst>
                                            <p:cond delay="0"/>
                                          </p:stCondLst>
                                        </p:cTn>
                                        <p:tgtEl>
                                          <p:spTgt spid="26">
                                            <p:bg/>
                                          </p:spTgt>
                                        </p:tgtEl>
                                        <p:attrNameLst>
                                          <p:attrName>style.visibility</p:attrName>
                                        </p:attrNameLst>
                                      </p:cBhvr>
                                      <p:to>
                                        <p:strVal val="hidden"/>
                                      </p:to>
                                    </p:set>
                                  </p:childTnLst>
                                </p:cTn>
                              </p:par>
                              <p:par>
                                <p:cTn id="29" presetID="1" presetClass="exit" presetSubtype="0" fill="hold" grpId="5"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5"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hidden"/>
                                      </p:to>
                                    </p:set>
                                  </p:childTnLst>
                                </p:cTn>
                              </p:par>
                              <p:par>
                                <p:cTn id="33" presetID="1" presetClass="exit" presetSubtype="0" fill="hold" grpId="5" nodeType="withEffect">
                                  <p:stCondLst>
                                    <p:cond delay="0"/>
                                  </p:stCondLst>
                                  <p:childTnLst>
                                    <p:set>
                                      <p:cBhvr>
                                        <p:cTn id="34" dur="1" fill="hold">
                                          <p:stCondLst>
                                            <p:cond delay="0"/>
                                          </p:stCondLst>
                                        </p:cTn>
                                        <p:tgtEl>
                                          <p:spTgt spid="6">
                                            <p:bg/>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par>
                          <p:cTn id="45" fill="hold">
                            <p:stCondLst>
                              <p:cond delay="0"/>
                            </p:stCondLst>
                            <p:childTnLst>
                              <p:par>
                                <p:cTn id="46" presetID="10" presetClass="exit" presetSubtype="0" fill="hold" nodeType="after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0">
                                            <p:txEl>
                                              <p:pRg st="0" end="0"/>
                                            </p:txEl>
                                          </p:spTgt>
                                        </p:tgtEl>
                                      </p:cBhvr>
                                    </p:animEffect>
                                    <p:set>
                                      <p:cBhvr>
                                        <p:cTn id="67" dur="1" fill="hold">
                                          <p:stCondLst>
                                            <p:cond delay="499"/>
                                          </p:stCondLst>
                                        </p:cTn>
                                        <p:tgtEl>
                                          <p:spTgt spid="20">
                                            <p:txEl>
                                              <p:pRg st="0" end="0"/>
                                            </p:tx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0">
                                            <p:bg/>
                                          </p:spTgt>
                                        </p:tgtEl>
                                      </p:cBhvr>
                                    </p:animEffect>
                                    <p:set>
                                      <p:cBhvr>
                                        <p:cTn id="70" dur="1" fill="hold">
                                          <p:stCondLst>
                                            <p:cond delay="499"/>
                                          </p:stCondLst>
                                        </p:cTn>
                                        <p:tgtEl>
                                          <p:spTgt spid="20">
                                            <p:bg/>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2">
                                            <p:txEl>
                                              <p:pRg st="0" end="0"/>
                                            </p:txEl>
                                          </p:spTgt>
                                        </p:tgtEl>
                                      </p:cBhvr>
                                    </p:animEffect>
                                    <p:set>
                                      <p:cBhvr>
                                        <p:cTn id="76" dur="1" fill="hold">
                                          <p:stCondLst>
                                            <p:cond delay="499"/>
                                          </p:stCondLst>
                                        </p:cTn>
                                        <p:tgtEl>
                                          <p:spTgt spid="22">
                                            <p:txEl>
                                              <p:pRg st="0" end="0"/>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2">
                                            <p:bg/>
                                          </p:spTgt>
                                        </p:tgtEl>
                                      </p:cBhvr>
                                    </p:animEffect>
                                    <p:set>
                                      <p:cBhvr>
                                        <p:cTn id="79" dur="1" fill="hold">
                                          <p:stCondLst>
                                            <p:cond delay="499"/>
                                          </p:stCondLst>
                                        </p:cTn>
                                        <p:tgtEl>
                                          <p:spTgt spid="22">
                                            <p:bg/>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4">
                                            <p:txEl>
                                              <p:pRg st="0" end="0"/>
                                            </p:txEl>
                                          </p:spTgt>
                                        </p:tgtEl>
                                      </p:cBhvr>
                                    </p:animEffect>
                                    <p:set>
                                      <p:cBhvr>
                                        <p:cTn id="85" dur="1" fill="hold">
                                          <p:stCondLst>
                                            <p:cond delay="499"/>
                                          </p:stCondLst>
                                        </p:cTn>
                                        <p:tgtEl>
                                          <p:spTgt spid="24">
                                            <p:txEl>
                                              <p:pRg st="0" end="0"/>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4">
                                            <p:bg/>
                                          </p:spTgt>
                                        </p:tgtEl>
                                      </p:cBhvr>
                                    </p:animEffect>
                                    <p:set>
                                      <p:cBhvr>
                                        <p:cTn id="88" dur="1" fill="hold">
                                          <p:stCondLst>
                                            <p:cond delay="499"/>
                                          </p:stCondLst>
                                        </p:cTn>
                                        <p:tgtEl>
                                          <p:spTgt spid="24">
                                            <p:bg/>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6">
                                            <p:txEl>
                                              <p:pRg st="0" end="0"/>
                                            </p:txEl>
                                          </p:spTgt>
                                        </p:tgtEl>
                                      </p:cBhvr>
                                    </p:animEffect>
                                    <p:set>
                                      <p:cBhvr>
                                        <p:cTn id="94" dur="1" fill="hold">
                                          <p:stCondLst>
                                            <p:cond delay="499"/>
                                          </p:stCondLst>
                                        </p:cTn>
                                        <p:tgtEl>
                                          <p:spTgt spid="26">
                                            <p:txEl>
                                              <p:pRg st="0" end="0"/>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6">
                                            <p:bg/>
                                          </p:spTgt>
                                        </p:tgtEl>
                                      </p:cBhvr>
                                    </p:animEffect>
                                    <p:set>
                                      <p:cBhvr>
                                        <p:cTn id="97" dur="1" fill="hold">
                                          <p:stCondLst>
                                            <p:cond delay="499"/>
                                          </p:stCondLst>
                                        </p:cTn>
                                        <p:tgtEl>
                                          <p:spTgt spid="26">
                                            <p:bg/>
                                          </p:spTgt>
                                        </p:tgtEl>
                                        <p:attrNameLst>
                                          <p:attrName>style.visibility</p:attrName>
                                        </p:attrNameLst>
                                      </p:cBhvr>
                                      <p:to>
                                        <p:strVal val="hidden"/>
                                      </p:to>
                                    </p:set>
                                  </p:childTnLst>
                                </p:cTn>
                              </p:par>
                            </p:childTnLst>
                          </p:cTn>
                        </p:par>
                        <p:par>
                          <p:cTn id="98" fill="hold">
                            <p:stCondLst>
                              <p:cond delay="500"/>
                            </p:stCondLst>
                            <p:childTnLst>
                              <p:par>
                                <p:cTn id="99" presetID="1" presetClass="exit" presetSubtype="0" fill="hold" nodeType="afterEffect">
                                  <p:stCondLst>
                                    <p:cond delay="0"/>
                                  </p:stCondLst>
                                  <p:childTnLst>
                                    <p:set>
                                      <p:cBhvr>
                                        <p:cTn id="100" dur="1" fill="hold">
                                          <p:stCondLst>
                                            <p:cond delay="0"/>
                                          </p:stCondLst>
                                        </p:cTn>
                                        <p:tgtEl>
                                          <p:spTgt spid="27"/>
                                        </p:tgtEl>
                                        <p:attrNameLst>
                                          <p:attrName>style.visibility</p:attrName>
                                        </p:attrNameLst>
                                      </p:cBhvr>
                                      <p:to>
                                        <p:strVal val="hidden"/>
                                      </p:to>
                                    </p:se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childTnLst>
                                </p:cTn>
                              </p:par>
                            </p:childTnLst>
                          </p:cTn>
                        </p:par>
                        <p:par>
                          <p:cTn id="105" fill="hold">
                            <p:stCondLst>
                              <p:cond delay="1500"/>
                            </p:stCondLst>
                            <p:childTnLst>
                              <p:par>
                                <p:cTn id="106" presetID="10"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500"/>
                                        <p:tgtEl>
                                          <p:spTgt spid="3"/>
                                        </p:tgtEl>
                                      </p:cBhvr>
                                    </p:animEffect>
                                  </p:childTnLst>
                                </p:cTn>
                              </p:par>
                            </p:childTnLst>
                          </p:cTn>
                        </p:par>
                      </p:childTnLst>
                    </p:cTn>
                  </p:par>
                </p:childTnLst>
              </p:cTn>
              <p:nextCondLst>
                <p:cond evt="onClick" delay="0">
                  <p:tgtEl>
                    <p:spTgt spid="9"/>
                  </p:tgtEl>
                </p:cond>
              </p:nextCondLst>
            </p:seq>
            <p:seq concurrent="1" nextAc="seek">
              <p:cTn id="109" restart="whenNotActive" fill="hold" evtFilter="cancelBubble" nodeType="interactiveSeq">
                <p:stCondLst>
                  <p:cond evt="onClick" delay="0">
                    <p:tgtEl>
                      <p:spTgt spid="10"/>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nodeType="withEffect">
                                  <p:stCondLst>
                                    <p:cond delay="0"/>
                                  </p:stCondLst>
                                  <p:childTnLst>
                                    <p:set>
                                      <p:cBhvr>
                                        <p:cTn id="113" dur="1" fill="hold">
                                          <p:stCondLst>
                                            <p:cond delay="0"/>
                                          </p:stCondLst>
                                        </p:cTn>
                                        <p:tgtEl>
                                          <p:spTgt spid="10"/>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9"/>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12"/>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13"/>
                                        </p:tgtEl>
                                        <p:attrNameLst>
                                          <p:attrName>style.visibility</p:attrName>
                                        </p:attrNameLst>
                                      </p:cBhvr>
                                      <p:to>
                                        <p:strVal val="visible"/>
                                      </p:to>
                                    </p:set>
                                  </p:childTnLst>
                                </p:cTn>
                              </p:par>
                              <p:par>
                                <p:cTn id="122" presetID="10" presetClass="exit" presetSubtype="0" fill="hold" grpId="2" nodeType="withEffect">
                                  <p:stCondLst>
                                    <p:cond delay="0"/>
                                  </p:stCondLst>
                                  <p:childTnLst>
                                    <p:animEffect transition="out" filter="fade">
                                      <p:cBhvr>
                                        <p:cTn id="123" dur="500"/>
                                        <p:tgtEl>
                                          <p:spTgt spid="21"/>
                                        </p:tgtEl>
                                      </p:cBhvr>
                                    </p:animEffect>
                                    <p:set>
                                      <p:cBhvr>
                                        <p:cTn id="124" dur="1" fill="hold">
                                          <p:stCondLst>
                                            <p:cond delay="499"/>
                                          </p:stCondLst>
                                        </p:cTn>
                                        <p:tgtEl>
                                          <p:spTgt spid="21"/>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22">
                                            <p:txEl>
                                              <p:pRg st="0" end="0"/>
                                            </p:txEl>
                                          </p:spTgt>
                                        </p:tgtEl>
                                      </p:cBhvr>
                                    </p:animEffect>
                                    <p:set>
                                      <p:cBhvr>
                                        <p:cTn id="127" dur="1" fill="hold">
                                          <p:stCondLst>
                                            <p:cond delay="499"/>
                                          </p:stCondLst>
                                        </p:cTn>
                                        <p:tgtEl>
                                          <p:spTgt spid="22">
                                            <p:txEl>
                                              <p:pRg st="0" end="0"/>
                                            </p:txEl>
                                          </p:spTgt>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22">
                                            <p:bg/>
                                          </p:spTgt>
                                        </p:tgtEl>
                                      </p:cBhvr>
                                    </p:animEffect>
                                    <p:set>
                                      <p:cBhvr>
                                        <p:cTn id="130" dur="1" fill="hold">
                                          <p:stCondLst>
                                            <p:cond delay="499"/>
                                          </p:stCondLst>
                                        </p:cTn>
                                        <p:tgtEl>
                                          <p:spTgt spid="22">
                                            <p:bg/>
                                          </p:spTgt>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24">
                                            <p:txEl>
                                              <p:pRg st="0" end="0"/>
                                            </p:txEl>
                                          </p:spTgt>
                                        </p:tgtEl>
                                      </p:cBhvr>
                                    </p:animEffect>
                                    <p:set>
                                      <p:cBhvr>
                                        <p:cTn id="136" dur="1" fill="hold">
                                          <p:stCondLst>
                                            <p:cond delay="499"/>
                                          </p:stCondLst>
                                        </p:cTn>
                                        <p:tgtEl>
                                          <p:spTgt spid="24">
                                            <p:txEl>
                                              <p:pRg st="0" end="0"/>
                                            </p:txEl>
                                          </p:spTgt>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24">
                                            <p:bg/>
                                          </p:spTgt>
                                        </p:tgtEl>
                                      </p:cBhvr>
                                    </p:animEffect>
                                    <p:set>
                                      <p:cBhvr>
                                        <p:cTn id="139" dur="1" fill="hold">
                                          <p:stCondLst>
                                            <p:cond delay="499"/>
                                          </p:stCondLst>
                                        </p:cTn>
                                        <p:tgtEl>
                                          <p:spTgt spid="24">
                                            <p:bg/>
                                          </p:spTgt>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25"/>
                                        </p:tgtEl>
                                      </p:cBhvr>
                                    </p:animEffect>
                                    <p:set>
                                      <p:cBhvr>
                                        <p:cTn id="142" dur="1" fill="hold">
                                          <p:stCondLst>
                                            <p:cond delay="499"/>
                                          </p:stCondLst>
                                        </p:cTn>
                                        <p:tgtEl>
                                          <p:spTgt spid="25"/>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26">
                                            <p:txEl>
                                              <p:pRg st="0" end="0"/>
                                            </p:txEl>
                                          </p:spTgt>
                                        </p:tgtEl>
                                      </p:cBhvr>
                                    </p:animEffect>
                                    <p:set>
                                      <p:cBhvr>
                                        <p:cTn id="145" dur="1" fill="hold">
                                          <p:stCondLst>
                                            <p:cond delay="499"/>
                                          </p:stCondLst>
                                        </p:cTn>
                                        <p:tgtEl>
                                          <p:spTgt spid="26">
                                            <p:txEl>
                                              <p:pRg st="0" end="0"/>
                                            </p:txEl>
                                          </p:spTgt>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500"/>
                                        <p:tgtEl>
                                          <p:spTgt spid="26">
                                            <p:bg/>
                                          </p:spTgt>
                                        </p:tgtEl>
                                      </p:cBhvr>
                                    </p:animEffect>
                                    <p:set>
                                      <p:cBhvr>
                                        <p:cTn id="148" dur="1" fill="hold">
                                          <p:stCondLst>
                                            <p:cond delay="499"/>
                                          </p:stCondLst>
                                        </p:cTn>
                                        <p:tgtEl>
                                          <p:spTgt spid="26">
                                            <p:bg/>
                                          </p:spTgt>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
                                        </p:tgtEl>
                                      </p:cBhvr>
                                    </p:animEffect>
                                    <p:set>
                                      <p:cBhvr>
                                        <p:cTn id="151" dur="1" fill="hold">
                                          <p:stCondLst>
                                            <p:cond delay="499"/>
                                          </p:stCondLst>
                                        </p:cTn>
                                        <p:tgtEl>
                                          <p:spTgt spid="8"/>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6">
                                            <p:txEl>
                                              <p:pRg st="0" end="0"/>
                                            </p:txEl>
                                          </p:spTgt>
                                        </p:tgtEl>
                                      </p:cBhvr>
                                    </p:animEffect>
                                    <p:set>
                                      <p:cBhvr>
                                        <p:cTn id="154" dur="1" fill="hold">
                                          <p:stCondLst>
                                            <p:cond delay="499"/>
                                          </p:stCondLst>
                                        </p:cTn>
                                        <p:tgtEl>
                                          <p:spTgt spid="6">
                                            <p:txEl>
                                              <p:pRg st="0" end="0"/>
                                            </p:txEl>
                                          </p:spTgt>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6">
                                            <p:bg/>
                                          </p:spTgt>
                                        </p:tgtEl>
                                      </p:cBhvr>
                                    </p:animEffect>
                                    <p:set>
                                      <p:cBhvr>
                                        <p:cTn id="157" dur="1" fill="hold">
                                          <p:stCondLst>
                                            <p:cond delay="499"/>
                                          </p:stCondLst>
                                        </p:cTn>
                                        <p:tgtEl>
                                          <p:spTgt spid="6">
                                            <p:bg/>
                                          </p:spTgt>
                                        </p:tgtEl>
                                        <p:attrNameLst>
                                          <p:attrName>style.visibility</p:attrName>
                                        </p:attrNameLst>
                                      </p:cBhvr>
                                      <p:to>
                                        <p:strVal val="hidden"/>
                                      </p:to>
                                    </p:set>
                                  </p:childTnLst>
                                </p:cTn>
                              </p:par>
                            </p:childTnLst>
                          </p:cTn>
                        </p:par>
                        <p:par>
                          <p:cTn id="158" fill="hold">
                            <p:stCondLst>
                              <p:cond delay="500"/>
                            </p:stCondLst>
                            <p:childTnLst>
                              <p:par>
                                <p:cTn id="159" presetID="1" presetClass="exit" presetSubtype="0" fill="hold" nodeType="afterEffect">
                                  <p:stCondLst>
                                    <p:cond delay="0"/>
                                  </p:stCondLst>
                                  <p:childTnLst>
                                    <p:set>
                                      <p:cBhvr>
                                        <p:cTn id="160" dur="1" fill="hold">
                                          <p:stCondLst>
                                            <p:cond delay="0"/>
                                          </p:stCondLst>
                                        </p:cTn>
                                        <p:tgtEl>
                                          <p:spTgt spid="27"/>
                                        </p:tgtEl>
                                        <p:attrNameLst>
                                          <p:attrName>style.visibility</p:attrName>
                                        </p:attrNameLst>
                                      </p:cBhvr>
                                      <p:to>
                                        <p:strVal val="hidden"/>
                                      </p:to>
                                    </p:set>
                                  </p:childTnLst>
                                </p:cTn>
                              </p:par>
                            </p:childTnLst>
                          </p:cTn>
                        </p:par>
                        <p:par>
                          <p:cTn id="161" fill="hold">
                            <p:stCondLst>
                              <p:cond delay="500"/>
                            </p:stCondLst>
                            <p:childTnLst>
                              <p:par>
                                <p:cTn id="162" presetID="10" presetClass="entr" presetSubtype="0" fill="hold" grpId="0" nodeType="afterEffect">
                                  <p:stCondLst>
                                    <p:cond delay="0"/>
                                  </p:stCondLst>
                                  <p:childTnLst>
                                    <p:set>
                                      <p:cBhvr>
                                        <p:cTn id="163" dur="1" fill="hold">
                                          <p:stCondLst>
                                            <p:cond delay="0"/>
                                          </p:stCondLst>
                                        </p:cTn>
                                        <p:tgtEl>
                                          <p:spTgt spid="18"/>
                                        </p:tgtEl>
                                        <p:attrNameLst>
                                          <p:attrName>style.visibility</p:attrName>
                                        </p:attrNameLst>
                                      </p:cBhvr>
                                      <p:to>
                                        <p:strVal val="visible"/>
                                      </p:to>
                                    </p:set>
                                    <p:animEffect transition="in" filter="fade">
                                      <p:cBhvr>
                                        <p:cTn id="164" dur="1000"/>
                                        <p:tgtEl>
                                          <p:spTgt spid="18"/>
                                        </p:tgtEl>
                                      </p:cBhvr>
                                    </p:animEffect>
                                  </p:childTnLst>
                                </p:cTn>
                              </p:par>
                            </p:childTnLst>
                          </p:cTn>
                        </p:par>
                        <p:par>
                          <p:cTn id="165" fill="hold">
                            <p:stCondLst>
                              <p:cond delay="1500"/>
                            </p:stCondLst>
                            <p:childTnLst>
                              <p:par>
                                <p:cTn id="166" presetID="10" presetClass="entr" presetSubtype="0" fill="hold" grpId="0" nodeType="after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fade">
                                      <p:cBhvr>
                                        <p:cTn id="168" dur="500"/>
                                        <p:tgtEl>
                                          <p:spTgt spid="29"/>
                                        </p:tgtEl>
                                      </p:cBhvr>
                                    </p:animEffect>
                                  </p:childTnLst>
                                </p:cTn>
                              </p:par>
                            </p:childTnLst>
                          </p:cTn>
                        </p:par>
                      </p:childTnLst>
                    </p:cTn>
                  </p:par>
                </p:childTnLst>
              </p:cTn>
              <p:nextCondLst>
                <p:cond evt="onClick" delay="0">
                  <p:tgtEl>
                    <p:spTgt spid="10"/>
                  </p:tgtEl>
                </p:cond>
              </p:nextCondLst>
            </p:seq>
            <p:seq concurrent="1" nextAc="seek">
              <p:cTn id="169" restart="whenNotActive" fill="hold" evtFilter="cancelBubble" nodeType="interactiveSeq">
                <p:stCondLst>
                  <p:cond evt="onClick" delay="0">
                    <p:tgtEl>
                      <p:spTgt spid="11"/>
                    </p:tgtEl>
                  </p:cond>
                </p:stCondLst>
                <p:endSync evt="end" delay="0">
                  <p:rtn val="all"/>
                </p:endSync>
                <p:childTnLst>
                  <p:par>
                    <p:cTn id="170" fill="hold">
                      <p:stCondLst>
                        <p:cond delay="0"/>
                      </p:stCondLst>
                      <p:childTnLst>
                        <p:par>
                          <p:cTn id="171" fill="hold">
                            <p:stCondLst>
                              <p:cond delay="0"/>
                            </p:stCondLst>
                            <p:childTnLst>
                              <p:par>
                                <p:cTn id="172" presetID="1" presetClass="exit" presetSubtype="0" fill="hold" nodeType="withEffect">
                                  <p:stCondLst>
                                    <p:cond delay="0"/>
                                  </p:stCondLst>
                                  <p:childTnLst>
                                    <p:set>
                                      <p:cBhvr>
                                        <p:cTn id="173" dur="1" fill="hold">
                                          <p:stCondLst>
                                            <p:cond delay="0"/>
                                          </p:stCondLst>
                                        </p:cTn>
                                        <p:tgtEl>
                                          <p:spTgt spid="11"/>
                                        </p:tgtEl>
                                        <p:attrNameLst>
                                          <p:attrName>style.visibility</p:attrName>
                                        </p:attrNameLst>
                                      </p:cBhvr>
                                      <p:to>
                                        <p:strVal val="hidden"/>
                                      </p:to>
                                    </p:set>
                                  </p:childTnLst>
                                </p:cTn>
                              </p:par>
                              <p:par>
                                <p:cTn id="174" presetID="1" presetClass="entr" presetSubtype="0" fill="hold" nodeType="withEffect">
                                  <p:stCondLst>
                                    <p:cond delay="0"/>
                                  </p:stCondLst>
                                  <p:childTnLst>
                                    <p:set>
                                      <p:cBhvr>
                                        <p:cTn id="175" dur="1" fill="hold">
                                          <p:stCondLst>
                                            <p:cond delay="0"/>
                                          </p:stCondLst>
                                        </p:cTn>
                                        <p:tgtEl>
                                          <p:spTgt spid="9"/>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10"/>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12"/>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3"/>
                                        </p:tgtEl>
                                        <p:attrNameLst>
                                          <p:attrName>style.visibility</p:attrName>
                                        </p:attrNameLst>
                                      </p:cBhvr>
                                      <p:to>
                                        <p:strVal val="visible"/>
                                      </p:to>
                                    </p:set>
                                  </p:childTnLst>
                                </p:cTn>
                              </p:par>
                              <p:par>
                                <p:cTn id="182" presetID="10" presetClass="exit" presetSubtype="0" fill="hold" grpId="2" nodeType="withEffect">
                                  <p:stCondLst>
                                    <p:cond delay="0"/>
                                  </p:stCondLst>
                                  <p:childTnLst>
                                    <p:animEffect transition="out" filter="fade">
                                      <p:cBhvr>
                                        <p:cTn id="183" dur="500"/>
                                        <p:tgtEl>
                                          <p:spTgt spid="18"/>
                                        </p:tgtEl>
                                      </p:cBhvr>
                                    </p:animEffect>
                                    <p:set>
                                      <p:cBhvr>
                                        <p:cTn id="184" dur="1" fill="hold">
                                          <p:stCondLst>
                                            <p:cond delay="499"/>
                                          </p:stCondLst>
                                        </p:cTn>
                                        <p:tgtEl>
                                          <p:spTgt spid="18"/>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20">
                                            <p:txEl>
                                              <p:pRg st="0" end="0"/>
                                            </p:txEl>
                                          </p:spTgt>
                                        </p:tgtEl>
                                      </p:cBhvr>
                                    </p:animEffect>
                                    <p:set>
                                      <p:cBhvr>
                                        <p:cTn id="187" dur="1" fill="hold">
                                          <p:stCondLst>
                                            <p:cond delay="499"/>
                                          </p:stCondLst>
                                        </p:cTn>
                                        <p:tgtEl>
                                          <p:spTgt spid="20">
                                            <p:txEl>
                                              <p:pRg st="0" end="0"/>
                                            </p:txEl>
                                          </p:spTgt>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20">
                                            <p:bg/>
                                          </p:spTgt>
                                        </p:tgtEl>
                                      </p:cBhvr>
                                    </p:animEffect>
                                    <p:set>
                                      <p:cBhvr>
                                        <p:cTn id="190" dur="1" fill="hold">
                                          <p:stCondLst>
                                            <p:cond delay="499"/>
                                          </p:stCondLst>
                                        </p:cTn>
                                        <p:tgtEl>
                                          <p:spTgt spid="20">
                                            <p:bg/>
                                          </p:spTgt>
                                        </p:tgtEl>
                                        <p:attrNameLst>
                                          <p:attrName>style.visibility</p:attrName>
                                        </p:attrNameLst>
                                      </p:cBhvr>
                                      <p:to>
                                        <p:strVal val="hidden"/>
                                      </p:to>
                                    </p:set>
                                  </p:childTnLst>
                                </p:cTn>
                              </p:par>
                              <p:par>
                                <p:cTn id="191" presetID="10" presetClass="exit" presetSubtype="0" fill="hold" grpId="3" nodeType="withEffect">
                                  <p:stCondLst>
                                    <p:cond delay="0"/>
                                  </p:stCondLst>
                                  <p:childTnLst>
                                    <p:animEffect transition="out" filter="fade">
                                      <p:cBhvr>
                                        <p:cTn id="192" dur="500"/>
                                        <p:tgtEl>
                                          <p:spTgt spid="23"/>
                                        </p:tgtEl>
                                      </p:cBhvr>
                                    </p:animEffect>
                                    <p:set>
                                      <p:cBhvr>
                                        <p:cTn id="193" dur="1" fill="hold">
                                          <p:stCondLst>
                                            <p:cond delay="499"/>
                                          </p:stCondLst>
                                        </p:cTn>
                                        <p:tgtEl>
                                          <p:spTgt spid="23"/>
                                        </p:tgtEl>
                                        <p:attrNameLst>
                                          <p:attrName>style.visibility</p:attrName>
                                        </p:attrNameLst>
                                      </p:cBhvr>
                                      <p:to>
                                        <p:strVal val="hidden"/>
                                      </p:to>
                                    </p:set>
                                  </p:childTnLst>
                                </p:cTn>
                              </p:par>
                              <p:par>
                                <p:cTn id="194" presetID="10" presetClass="exit" presetSubtype="0" fill="hold" grpId="3" nodeType="withEffect">
                                  <p:stCondLst>
                                    <p:cond delay="0"/>
                                  </p:stCondLst>
                                  <p:childTnLst>
                                    <p:animEffect transition="out" filter="fade">
                                      <p:cBhvr>
                                        <p:cTn id="195" dur="500"/>
                                        <p:tgtEl>
                                          <p:spTgt spid="24">
                                            <p:txEl>
                                              <p:pRg st="0" end="0"/>
                                            </p:txEl>
                                          </p:spTgt>
                                        </p:tgtEl>
                                      </p:cBhvr>
                                    </p:animEffect>
                                    <p:set>
                                      <p:cBhvr>
                                        <p:cTn id="196" dur="1" fill="hold">
                                          <p:stCondLst>
                                            <p:cond delay="499"/>
                                          </p:stCondLst>
                                        </p:cTn>
                                        <p:tgtEl>
                                          <p:spTgt spid="24">
                                            <p:txEl>
                                              <p:pRg st="0" end="0"/>
                                            </p:txEl>
                                          </p:spTgt>
                                        </p:tgtEl>
                                        <p:attrNameLst>
                                          <p:attrName>style.visibility</p:attrName>
                                        </p:attrNameLst>
                                      </p:cBhvr>
                                      <p:to>
                                        <p:strVal val="hidden"/>
                                      </p:to>
                                    </p:set>
                                  </p:childTnLst>
                                </p:cTn>
                              </p:par>
                              <p:par>
                                <p:cTn id="197" presetID="10" presetClass="exit" presetSubtype="0" fill="hold" grpId="3" nodeType="withEffect">
                                  <p:stCondLst>
                                    <p:cond delay="0"/>
                                  </p:stCondLst>
                                  <p:childTnLst>
                                    <p:animEffect transition="out" filter="fade">
                                      <p:cBhvr>
                                        <p:cTn id="198" dur="500"/>
                                        <p:tgtEl>
                                          <p:spTgt spid="24">
                                            <p:bg/>
                                          </p:spTgt>
                                        </p:tgtEl>
                                      </p:cBhvr>
                                    </p:animEffect>
                                    <p:set>
                                      <p:cBhvr>
                                        <p:cTn id="199" dur="1" fill="hold">
                                          <p:stCondLst>
                                            <p:cond delay="499"/>
                                          </p:stCondLst>
                                        </p:cTn>
                                        <p:tgtEl>
                                          <p:spTgt spid="24">
                                            <p:bg/>
                                          </p:spTgt>
                                        </p:tgtEl>
                                        <p:attrNameLst>
                                          <p:attrName>style.visibility</p:attrName>
                                        </p:attrNameLst>
                                      </p:cBhvr>
                                      <p:to>
                                        <p:strVal val="hidden"/>
                                      </p:to>
                                    </p:set>
                                  </p:childTnLst>
                                </p:cTn>
                              </p:par>
                              <p:par>
                                <p:cTn id="200" presetID="10" presetClass="exit" presetSubtype="0" fill="hold" grpId="3" nodeType="withEffect">
                                  <p:stCondLst>
                                    <p:cond delay="0"/>
                                  </p:stCondLst>
                                  <p:childTnLst>
                                    <p:animEffect transition="out" filter="fade">
                                      <p:cBhvr>
                                        <p:cTn id="201" dur="500"/>
                                        <p:tgtEl>
                                          <p:spTgt spid="25"/>
                                        </p:tgtEl>
                                      </p:cBhvr>
                                    </p:animEffect>
                                    <p:set>
                                      <p:cBhvr>
                                        <p:cTn id="202" dur="1" fill="hold">
                                          <p:stCondLst>
                                            <p:cond delay="499"/>
                                          </p:stCondLst>
                                        </p:cTn>
                                        <p:tgtEl>
                                          <p:spTgt spid="25"/>
                                        </p:tgtEl>
                                        <p:attrNameLst>
                                          <p:attrName>style.visibility</p:attrName>
                                        </p:attrNameLst>
                                      </p:cBhvr>
                                      <p:to>
                                        <p:strVal val="hidden"/>
                                      </p:to>
                                    </p:set>
                                  </p:childTnLst>
                                </p:cTn>
                              </p:par>
                              <p:par>
                                <p:cTn id="203" presetID="10" presetClass="exit" presetSubtype="0" fill="hold" grpId="3" nodeType="withEffect">
                                  <p:stCondLst>
                                    <p:cond delay="0"/>
                                  </p:stCondLst>
                                  <p:childTnLst>
                                    <p:animEffect transition="out" filter="fade">
                                      <p:cBhvr>
                                        <p:cTn id="204" dur="500"/>
                                        <p:tgtEl>
                                          <p:spTgt spid="26">
                                            <p:txEl>
                                              <p:pRg st="0" end="0"/>
                                            </p:txEl>
                                          </p:spTgt>
                                        </p:tgtEl>
                                      </p:cBhvr>
                                    </p:animEffect>
                                    <p:set>
                                      <p:cBhvr>
                                        <p:cTn id="205" dur="1" fill="hold">
                                          <p:stCondLst>
                                            <p:cond delay="499"/>
                                          </p:stCondLst>
                                        </p:cTn>
                                        <p:tgtEl>
                                          <p:spTgt spid="26">
                                            <p:txEl>
                                              <p:pRg st="0" end="0"/>
                                            </p:txEl>
                                          </p:spTgt>
                                        </p:tgtEl>
                                        <p:attrNameLst>
                                          <p:attrName>style.visibility</p:attrName>
                                        </p:attrNameLst>
                                      </p:cBhvr>
                                      <p:to>
                                        <p:strVal val="hidden"/>
                                      </p:to>
                                    </p:set>
                                  </p:childTnLst>
                                </p:cTn>
                              </p:par>
                              <p:par>
                                <p:cTn id="206" presetID="10" presetClass="exit" presetSubtype="0" fill="hold" grpId="3" nodeType="withEffect">
                                  <p:stCondLst>
                                    <p:cond delay="0"/>
                                  </p:stCondLst>
                                  <p:childTnLst>
                                    <p:animEffect transition="out" filter="fade">
                                      <p:cBhvr>
                                        <p:cTn id="207" dur="500"/>
                                        <p:tgtEl>
                                          <p:spTgt spid="26">
                                            <p:bg/>
                                          </p:spTgt>
                                        </p:tgtEl>
                                      </p:cBhvr>
                                    </p:animEffect>
                                    <p:set>
                                      <p:cBhvr>
                                        <p:cTn id="208" dur="1" fill="hold">
                                          <p:stCondLst>
                                            <p:cond delay="499"/>
                                          </p:stCondLst>
                                        </p:cTn>
                                        <p:tgtEl>
                                          <p:spTgt spid="26">
                                            <p:bg/>
                                          </p:spTgt>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8"/>
                                        </p:tgtEl>
                                      </p:cBhvr>
                                    </p:animEffect>
                                    <p:set>
                                      <p:cBhvr>
                                        <p:cTn id="211" dur="1" fill="hold">
                                          <p:stCondLst>
                                            <p:cond delay="499"/>
                                          </p:stCondLst>
                                        </p:cTn>
                                        <p:tgtEl>
                                          <p:spTgt spid="8"/>
                                        </p:tgtEl>
                                        <p:attrNameLst>
                                          <p:attrName>style.visibility</p:attrName>
                                        </p:attrNameLst>
                                      </p:cBhvr>
                                      <p:to>
                                        <p:strVal val="hidden"/>
                                      </p:to>
                                    </p:set>
                                  </p:childTnLst>
                                </p:cTn>
                              </p:par>
                              <p:par>
                                <p:cTn id="212" presetID="10" presetClass="exit" presetSubtype="0" fill="hold" grpId="2" nodeType="withEffect">
                                  <p:stCondLst>
                                    <p:cond delay="0"/>
                                  </p:stCondLst>
                                  <p:childTnLst>
                                    <p:animEffect transition="out" filter="fade">
                                      <p:cBhvr>
                                        <p:cTn id="213" dur="500"/>
                                        <p:tgtEl>
                                          <p:spTgt spid="6">
                                            <p:txEl>
                                              <p:pRg st="0" end="0"/>
                                            </p:txEl>
                                          </p:spTgt>
                                        </p:tgtEl>
                                      </p:cBhvr>
                                    </p:animEffect>
                                    <p:set>
                                      <p:cBhvr>
                                        <p:cTn id="214" dur="1" fill="hold">
                                          <p:stCondLst>
                                            <p:cond delay="499"/>
                                          </p:stCondLst>
                                        </p:cTn>
                                        <p:tgtEl>
                                          <p:spTgt spid="6">
                                            <p:txEl>
                                              <p:pRg st="0" end="0"/>
                                            </p:txEl>
                                          </p:spTgt>
                                        </p:tgtEl>
                                        <p:attrNameLst>
                                          <p:attrName>style.visibility</p:attrName>
                                        </p:attrNameLst>
                                      </p:cBhvr>
                                      <p:to>
                                        <p:strVal val="hidden"/>
                                      </p:to>
                                    </p:set>
                                  </p:childTnLst>
                                </p:cTn>
                              </p:par>
                              <p:par>
                                <p:cTn id="215" presetID="10" presetClass="exit" presetSubtype="0" fill="hold" grpId="2" nodeType="withEffect">
                                  <p:stCondLst>
                                    <p:cond delay="0"/>
                                  </p:stCondLst>
                                  <p:childTnLst>
                                    <p:animEffect transition="out" filter="fade">
                                      <p:cBhvr>
                                        <p:cTn id="216" dur="500"/>
                                        <p:tgtEl>
                                          <p:spTgt spid="6">
                                            <p:bg/>
                                          </p:spTgt>
                                        </p:tgtEl>
                                      </p:cBhvr>
                                    </p:animEffect>
                                    <p:set>
                                      <p:cBhvr>
                                        <p:cTn id="217" dur="1" fill="hold">
                                          <p:stCondLst>
                                            <p:cond delay="499"/>
                                          </p:stCondLst>
                                        </p:cTn>
                                        <p:tgtEl>
                                          <p:spTgt spid="6">
                                            <p:bg/>
                                          </p:spTgt>
                                        </p:tgtEl>
                                        <p:attrNameLst>
                                          <p:attrName>style.visibility</p:attrName>
                                        </p:attrNameLst>
                                      </p:cBhvr>
                                      <p:to>
                                        <p:strVal val="hidden"/>
                                      </p:to>
                                    </p:set>
                                  </p:childTnLst>
                                </p:cTn>
                              </p:par>
                            </p:childTnLst>
                          </p:cTn>
                        </p:par>
                        <p:par>
                          <p:cTn id="218" fill="hold">
                            <p:stCondLst>
                              <p:cond delay="500"/>
                            </p:stCondLst>
                            <p:childTnLst>
                              <p:par>
                                <p:cTn id="219" presetID="1" presetClass="exit" presetSubtype="0" fill="hold" nodeType="afterEffect">
                                  <p:stCondLst>
                                    <p:cond delay="0"/>
                                  </p:stCondLst>
                                  <p:childTnLst>
                                    <p:set>
                                      <p:cBhvr>
                                        <p:cTn id="220" dur="1" fill="hold">
                                          <p:stCondLst>
                                            <p:cond delay="0"/>
                                          </p:stCondLst>
                                        </p:cTn>
                                        <p:tgtEl>
                                          <p:spTgt spid="27"/>
                                        </p:tgtEl>
                                        <p:attrNameLst>
                                          <p:attrName>style.visibility</p:attrName>
                                        </p:attrNameLst>
                                      </p:cBhvr>
                                      <p:to>
                                        <p:strVal val="hidden"/>
                                      </p:to>
                                    </p:set>
                                  </p:childTnLst>
                                </p:cTn>
                              </p:par>
                            </p:childTnLst>
                          </p:cTn>
                        </p:par>
                        <p:par>
                          <p:cTn id="221" fill="hold">
                            <p:stCondLst>
                              <p:cond delay="500"/>
                            </p:stCondLst>
                            <p:childTnLst>
                              <p:par>
                                <p:cTn id="222" presetID="10" presetClass="entr" presetSubtype="0" fill="hold" grpId="0" nodeType="afterEffect">
                                  <p:stCondLst>
                                    <p:cond delay="0"/>
                                  </p:stCondLst>
                                  <p:childTnLst>
                                    <p:set>
                                      <p:cBhvr>
                                        <p:cTn id="223" dur="1" fill="hold">
                                          <p:stCondLst>
                                            <p:cond delay="0"/>
                                          </p:stCondLst>
                                        </p:cTn>
                                        <p:tgtEl>
                                          <p:spTgt spid="21"/>
                                        </p:tgtEl>
                                        <p:attrNameLst>
                                          <p:attrName>style.visibility</p:attrName>
                                        </p:attrNameLst>
                                      </p:cBhvr>
                                      <p:to>
                                        <p:strVal val="visible"/>
                                      </p:to>
                                    </p:set>
                                    <p:animEffect transition="in" filter="fade">
                                      <p:cBhvr>
                                        <p:cTn id="224" dur="1000"/>
                                        <p:tgtEl>
                                          <p:spTgt spid="21"/>
                                        </p:tgtEl>
                                      </p:cBhvr>
                                    </p:animEffect>
                                  </p:childTnLst>
                                </p:cTn>
                              </p:par>
                            </p:childTnLst>
                          </p:cTn>
                        </p:par>
                        <p:par>
                          <p:cTn id="225" fill="hold">
                            <p:stCondLst>
                              <p:cond delay="1500"/>
                            </p:stCondLst>
                            <p:childTnLst>
                              <p:par>
                                <p:cTn id="226" presetID="10" presetClass="entr" presetSubtype="0" fill="hold" grpId="0" nodeType="afterEffect">
                                  <p:stCondLst>
                                    <p:cond delay="0"/>
                                  </p:stCondLst>
                                  <p:childTnLst>
                                    <p:set>
                                      <p:cBhvr>
                                        <p:cTn id="227" dur="1" fill="hold">
                                          <p:stCondLst>
                                            <p:cond delay="0"/>
                                          </p:stCondLst>
                                        </p:cTn>
                                        <p:tgtEl>
                                          <p:spTgt spid="30"/>
                                        </p:tgtEl>
                                        <p:attrNameLst>
                                          <p:attrName>style.visibility</p:attrName>
                                        </p:attrNameLst>
                                      </p:cBhvr>
                                      <p:to>
                                        <p:strVal val="visible"/>
                                      </p:to>
                                    </p:set>
                                    <p:animEffect transition="in" filter="fade">
                                      <p:cBhvr>
                                        <p:cTn id="228" dur="500"/>
                                        <p:tgtEl>
                                          <p:spTgt spid="30"/>
                                        </p:tgtEl>
                                      </p:cBhvr>
                                    </p:animEffect>
                                  </p:childTnLst>
                                </p:cTn>
                              </p:par>
                            </p:childTnLst>
                          </p:cTn>
                        </p:par>
                      </p:childTnLst>
                    </p:cTn>
                  </p:par>
                </p:childTnLst>
              </p:cTn>
              <p:nextCondLst>
                <p:cond evt="onClick" delay="0">
                  <p:tgtEl>
                    <p:spTgt spid="11"/>
                  </p:tgtEl>
                </p:cond>
              </p:nextCondLst>
            </p:seq>
            <p:seq concurrent="1" nextAc="seek">
              <p:cTn id="229" restart="whenNotActive" fill="hold" evtFilter="cancelBubble" nodeType="interactiveSeq">
                <p:stCondLst>
                  <p:cond evt="onClick" delay="0">
                    <p:tgtEl>
                      <p:spTgt spid="12"/>
                    </p:tgtEl>
                  </p:cond>
                </p:stCondLst>
                <p:endSync evt="end" delay="0">
                  <p:rtn val="all"/>
                </p:endSync>
                <p:childTnLst>
                  <p:par>
                    <p:cTn id="230" fill="hold">
                      <p:stCondLst>
                        <p:cond delay="0"/>
                      </p:stCondLst>
                      <p:childTnLst>
                        <p:par>
                          <p:cTn id="231" fill="hold">
                            <p:stCondLst>
                              <p:cond delay="0"/>
                            </p:stCondLst>
                            <p:childTnLst>
                              <p:par>
                                <p:cTn id="232" presetID="1" presetClass="exit" presetSubtype="0" fill="hold" nodeType="withEffect">
                                  <p:stCondLst>
                                    <p:cond delay="0"/>
                                  </p:stCondLst>
                                  <p:childTnLst>
                                    <p:set>
                                      <p:cBhvr>
                                        <p:cTn id="233" dur="1" fill="hold">
                                          <p:stCondLst>
                                            <p:cond delay="0"/>
                                          </p:stCondLst>
                                        </p:cTn>
                                        <p:tgtEl>
                                          <p:spTgt spid="12"/>
                                        </p:tgtEl>
                                        <p:attrNameLst>
                                          <p:attrName>style.visibility</p:attrName>
                                        </p:attrNameLst>
                                      </p:cBhvr>
                                      <p:to>
                                        <p:strVal val="hidden"/>
                                      </p:to>
                                    </p:set>
                                  </p:childTnLst>
                                </p:cTn>
                              </p:par>
                              <p:par>
                                <p:cTn id="234" presetID="1" presetClass="entr" presetSubtype="0" fill="hold" nodeType="withEffect">
                                  <p:stCondLst>
                                    <p:cond delay="0"/>
                                  </p:stCondLst>
                                  <p:childTnLst>
                                    <p:set>
                                      <p:cBhvr>
                                        <p:cTn id="235" dur="1" fill="hold">
                                          <p:stCondLst>
                                            <p:cond delay="0"/>
                                          </p:stCondLst>
                                        </p:cTn>
                                        <p:tgtEl>
                                          <p:spTgt spid="9"/>
                                        </p:tgtEl>
                                        <p:attrNameLst>
                                          <p:attrName>style.visibility</p:attrName>
                                        </p:attrNameLst>
                                      </p:cBhvr>
                                      <p:to>
                                        <p:strVal val="visible"/>
                                      </p:to>
                                    </p:set>
                                  </p:childTnLst>
                                </p:cTn>
                              </p:par>
                              <p:par>
                                <p:cTn id="236" presetID="1" presetClass="entr" presetSubtype="0" fill="hold" nodeType="withEffect">
                                  <p:stCondLst>
                                    <p:cond delay="0"/>
                                  </p:stCondLst>
                                  <p:childTnLst>
                                    <p:set>
                                      <p:cBhvr>
                                        <p:cTn id="237" dur="1" fill="hold">
                                          <p:stCondLst>
                                            <p:cond delay="0"/>
                                          </p:stCondLst>
                                        </p:cTn>
                                        <p:tgtEl>
                                          <p:spTgt spid="10"/>
                                        </p:tgtEl>
                                        <p:attrNameLst>
                                          <p:attrName>style.visibility</p:attrName>
                                        </p:attrNameLst>
                                      </p:cBhvr>
                                      <p:to>
                                        <p:strVal val="visible"/>
                                      </p:to>
                                    </p:set>
                                  </p:childTnLst>
                                </p:cTn>
                              </p:par>
                              <p:par>
                                <p:cTn id="238" presetID="1" presetClass="entr" presetSubtype="0" fill="hold" nodeType="withEffect">
                                  <p:stCondLst>
                                    <p:cond delay="0"/>
                                  </p:stCondLst>
                                  <p:childTnLst>
                                    <p:set>
                                      <p:cBhvr>
                                        <p:cTn id="239" dur="1" fill="hold">
                                          <p:stCondLst>
                                            <p:cond delay="0"/>
                                          </p:stCondLst>
                                        </p:cTn>
                                        <p:tgtEl>
                                          <p:spTgt spid="11"/>
                                        </p:tgtEl>
                                        <p:attrNameLst>
                                          <p:attrName>style.visibility</p:attrName>
                                        </p:attrNameLst>
                                      </p:cBhvr>
                                      <p:to>
                                        <p:strVal val="visible"/>
                                      </p:to>
                                    </p:set>
                                  </p:childTnLst>
                                </p:cTn>
                              </p:par>
                              <p:par>
                                <p:cTn id="240" presetID="1" presetClass="entr" presetSubtype="0" fill="hold" nodeType="withEffect">
                                  <p:stCondLst>
                                    <p:cond delay="0"/>
                                  </p:stCondLst>
                                  <p:childTnLst>
                                    <p:set>
                                      <p:cBhvr>
                                        <p:cTn id="241" dur="1" fill="hold">
                                          <p:stCondLst>
                                            <p:cond delay="0"/>
                                          </p:stCondLst>
                                        </p:cTn>
                                        <p:tgtEl>
                                          <p:spTgt spid="13"/>
                                        </p:tgtEl>
                                        <p:attrNameLst>
                                          <p:attrName>style.visibility</p:attrName>
                                        </p:attrNameLst>
                                      </p:cBhvr>
                                      <p:to>
                                        <p:strVal val="visible"/>
                                      </p:to>
                                    </p:set>
                                  </p:childTnLst>
                                </p:cTn>
                              </p:par>
                              <p:par>
                                <p:cTn id="242" presetID="10" presetClass="exit" presetSubtype="0" fill="hold" grpId="3" nodeType="withEffect">
                                  <p:stCondLst>
                                    <p:cond delay="0"/>
                                  </p:stCondLst>
                                  <p:childTnLst>
                                    <p:animEffect transition="out" filter="fade">
                                      <p:cBhvr>
                                        <p:cTn id="243" dur="500"/>
                                        <p:tgtEl>
                                          <p:spTgt spid="18"/>
                                        </p:tgtEl>
                                      </p:cBhvr>
                                    </p:animEffect>
                                    <p:set>
                                      <p:cBhvr>
                                        <p:cTn id="244" dur="1" fill="hold">
                                          <p:stCondLst>
                                            <p:cond delay="499"/>
                                          </p:stCondLst>
                                        </p:cTn>
                                        <p:tgtEl>
                                          <p:spTgt spid="18"/>
                                        </p:tgtEl>
                                        <p:attrNameLst>
                                          <p:attrName>style.visibility</p:attrName>
                                        </p:attrNameLst>
                                      </p:cBhvr>
                                      <p:to>
                                        <p:strVal val="hidden"/>
                                      </p:to>
                                    </p:set>
                                  </p:childTnLst>
                                </p:cTn>
                              </p:par>
                              <p:par>
                                <p:cTn id="245" presetID="10" presetClass="exit" presetSubtype="0" fill="hold" grpId="3" nodeType="withEffect">
                                  <p:stCondLst>
                                    <p:cond delay="0"/>
                                  </p:stCondLst>
                                  <p:childTnLst>
                                    <p:animEffect transition="out" filter="fade">
                                      <p:cBhvr>
                                        <p:cTn id="246" dur="500"/>
                                        <p:tgtEl>
                                          <p:spTgt spid="20">
                                            <p:txEl>
                                              <p:pRg st="0" end="0"/>
                                            </p:txEl>
                                          </p:spTgt>
                                        </p:tgtEl>
                                      </p:cBhvr>
                                    </p:animEffect>
                                    <p:set>
                                      <p:cBhvr>
                                        <p:cTn id="247" dur="1" fill="hold">
                                          <p:stCondLst>
                                            <p:cond delay="499"/>
                                          </p:stCondLst>
                                        </p:cTn>
                                        <p:tgtEl>
                                          <p:spTgt spid="20">
                                            <p:txEl>
                                              <p:pRg st="0" end="0"/>
                                            </p:txEl>
                                          </p:spTgt>
                                        </p:tgtEl>
                                        <p:attrNameLst>
                                          <p:attrName>style.visibility</p:attrName>
                                        </p:attrNameLst>
                                      </p:cBhvr>
                                      <p:to>
                                        <p:strVal val="hidden"/>
                                      </p:to>
                                    </p:set>
                                  </p:childTnLst>
                                </p:cTn>
                              </p:par>
                              <p:par>
                                <p:cTn id="248" presetID="10" presetClass="exit" presetSubtype="0" fill="hold" grpId="3" nodeType="withEffect">
                                  <p:stCondLst>
                                    <p:cond delay="0"/>
                                  </p:stCondLst>
                                  <p:childTnLst>
                                    <p:animEffect transition="out" filter="fade">
                                      <p:cBhvr>
                                        <p:cTn id="249" dur="500"/>
                                        <p:tgtEl>
                                          <p:spTgt spid="20">
                                            <p:bg/>
                                          </p:spTgt>
                                        </p:tgtEl>
                                      </p:cBhvr>
                                    </p:animEffect>
                                    <p:set>
                                      <p:cBhvr>
                                        <p:cTn id="250" dur="1" fill="hold">
                                          <p:stCondLst>
                                            <p:cond delay="499"/>
                                          </p:stCondLst>
                                        </p:cTn>
                                        <p:tgtEl>
                                          <p:spTgt spid="20">
                                            <p:bg/>
                                          </p:spTgt>
                                        </p:tgtEl>
                                        <p:attrNameLst>
                                          <p:attrName>style.visibility</p:attrName>
                                        </p:attrNameLst>
                                      </p:cBhvr>
                                      <p:to>
                                        <p:strVal val="hidden"/>
                                      </p:to>
                                    </p:set>
                                  </p:childTnLst>
                                </p:cTn>
                              </p:par>
                              <p:par>
                                <p:cTn id="251" presetID="10" presetClass="exit" presetSubtype="0" fill="hold" grpId="3" nodeType="with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par>
                                <p:cTn id="254" presetID="10" presetClass="exit" presetSubtype="0" fill="hold" grpId="3" nodeType="withEffect">
                                  <p:stCondLst>
                                    <p:cond delay="0"/>
                                  </p:stCondLst>
                                  <p:childTnLst>
                                    <p:animEffect transition="out" filter="fade">
                                      <p:cBhvr>
                                        <p:cTn id="255" dur="500"/>
                                        <p:tgtEl>
                                          <p:spTgt spid="22">
                                            <p:txEl>
                                              <p:pRg st="0" end="0"/>
                                            </p:txEl>
                                          </p:spTgt>
                                        </p:tgtEl>
                                      </p:cBhvr>
                                    </p:animEffect>
                                    <p:set>
                                      <p:cBhvr>
                                        <p:cTn id="256" dur="1" fill="hold">
                                          <p:stCondLst>
                                            <p:cond delay="499"/>
                                          </p:stCondLst>
                                        </p:cTn>
                                        <p:tgtEl>
                                          <p:spTgt spid="22">
                                            <p:txEl>
                                              <p:pRg st="0" end="0"/>
                                            </p:txEl>
                                          </p:spTgt>
                                        </p:tgtEl>
                                        <p:attrNameLst>
                                          <p:attrName>style.visibility</p:attrName>
                                        </p:attrNameLst>
                                      </p:cBhvr>
                                      <p:to>
                                        <p:strVal val="hidden"/>
                                      </p:to>
                                    </p:set>
                                  </p:childTnLst>
                                </p:cTn>
                              </p:par>
                              <p:par>
                                <p:cTn id="257" presetID="10" presetClass="exit" presetSubtype="0" fill="hold" grpId="3" nodeType="withEffect">
                                  <p:stCondLst>
                                    <p:cond delay="0"/>
                                  </p:stCondLst>
                                  <p:childTnLst>
                                    <p:animEffect transition="out" filter="fade">
                                      <p:cBhvr>
                                        <p:cTn id="258" dur="500"/>
                                        <p:tgtEl>
                                          <p:spTgt spid="22">
                                            <p:bg/>
                                          </p:spTgt>
                                        </p:tgtEl>
                                      </p:cBhvr>
                                    </p:animEffect>
                                    <p:set>
                                      <p:cBhvr>
                                        <p:cTn id="259" dur="1" fill="hold">
                                          <p:stCondLst>
                                            <p:cond delay="499"/>
                                          </p:stCondLst>
                                        </p:cTn>
                                        <p:tgtEl>
                                          <p:spTgt spid="22">
                                            <p:bg/>
                                          </p:spTgt>
                                        </p:tgtEl>
                                        <p:attrNameLst>
                                          <p:attrName>style.visibility</p:attrName>
                                        </p:attrNameLst>
                                      </p:cBhvr>
                                      <p:to>
                                        <p:strVal val="hidden"/>
                                      </p:to>
                                    </p:set>
                                  </p:childTnLst>
                                </p:cTn>
                              </p:par>
                              <p:par>
                                <p:cTn id="260" presetID="10" presetClass="exit" presetSubtype="0" fill="hold" grpId="4" nodeType="withEffect">
                                  <p:stCondLst>
                                    <p:cond delay="0"/>
                                  </p:stCondLst>
                                  <p:childTnLst>
                                    <p:animEffect transition="out" filter="fade">
                                      <p:cBhvr>
                                        <p:cTn id="261" dur="500"/>
                                        <p:tgtEl>
                                          <p:spTgt spid="25"/>
                                        </p:tgtEl>
                                      </p:cBhvr>
                                    </p:animEffect>
                                    <p:set>
                                      <p:cBhvr>
                                        <p:cTn id="262" dur="1" fill="hold">
                                          <p:stCondLst>
                                            <p:cond delay="499"/>
                                          </p:stCondLst>
                                        </p:cTn>
                                        <p:tgtEl>
                                          <p:spTgt spid="25"/>
                                        </p:tgtEl>
                                        <p:attrNameLst>
                                          <p:attrName>style.visibility</p:attrName>
                                        </p:attrNameLst>
                                      </p:cBhvr>
                                      <p:to>
                                        <p:strVal val="hidden"/>
                                      </p:to>
                                    </p:set>
                                  </p:childTnLst>
                                </p:cTn>
                              </p:par>
                              <p:par>
                                <p:cTn id="263" presetID="10" presetClass="exit" presetSubtype="0" fill="hold" grpId="4" nodeType="withEffect">
                                  <p:stCondLst>
                                    <p:cond delay="0"/>
                                  </p:stCondLst>
                                  <p:childTnLst>
                                    <p:animEffect transition="out" filter="fade">
                                      <p:cBhvr>
                                        <p:cTn id="264" dur="500"/>
                                        <p:tgtEl>
                                          <p:spTgt spid="26">
                                            <p:txEl>
                                              <p:pRg st="0" end="0"/>
                                            </p:txEl>
                                          </p:spTgt>
                                        </p:tgtEl>
                                      </p:cBhvr>
                                    </p:animEffect>
                                    <p:set>
                                      <p:cBhvr>
                                        <p:cTn id="265" dur="1" fill="hold">
                                          <p:stCondLst>
                                            <p:cond delay="499"/>
                                          </p:stCondLst>
                                        </p:cTn>
                                        <p:tgtEl>
                                          <p:spTgt spid="26">
                                            <p:txEl>
                                              <p:pRg st="0" end="0"/>
                                            </p:txEl>
                                          </p:spTgt>
                                        </p:tgtEl>
                                        <p:attrNameLst>
                                          <p:attrName>style.visibility</p:attrName>
                                        </p:attrNameLst>
                                      </p:cBhvr>
                                      <p:to>
                                        <p:strVal val="hidden"/>
                                      </p:to>
                                    </p:set>
                                  </p:childTnLst>
                                </p:cTn>
                              </p:par>
                              <p:par>
                                <p:cTn id="266" presetID="10" presetClass="exit" presetSubtype="0" fill="hold" grpId="4" nodeType="withEffect">
                                  <p:stCondLst>
                                    <p:cond delay="0"/>
                                  </p:stCondLst>
                                  <p:childTnLst>
                                    <p:animEffect transition="out" filter="fade">
                                      <p:cBhvr>
                                        <p:cTn id="267" dur="500"/>
                                        <p:tgtEl>
                                          <p:spTgt spid="26">
                                            <p:bg/>
                                          </p:spTgt>
                                        </p:tgtEl>
                                      </p:cBhvr>
                                    </p:animEffect>
                                    <p:set>
                                      <p:cBhvr>
                                        <p:cTn id="268" dur="1" fill="hold">
                                          <p:stCondLst>
                                            <p:cond delay="499"/>
                                          </p:stCondLst>
                                        </p:cTn>
                                        <p:tgtEl>
                                          <p:spTgt spid="26">
                                            <p:bg/>
                                          </p:spTgt>
                                        </p:tgtEl>
                                        <p:attrNameLst>
                                          <p:attrName>style.visibility</p:attrName>
                                        </p:attrNameLst>
                                      </p:cBhvr>
                                      <p:to>
                                        <p:strVal val="hidden"/>
                                      </p:to>
                                    </p:set>
                                  </p:childTnLst>
                                </p:cTn>
                              </p:par>
                              <p:par>
                                <p:cTn id="269" presetID="10" presetClass="exit" presetSubtype="0" fill="hold" grpId="3" nodeType="withEffect">
                                  <p:stCondLst>
                                    <p:cond delay="0"/>
                                  </p:stCondLst>
                                  <p:childTnLst>
                                    <p:animEffect transition="out" filter="fade">
                                      <p:cBhvr>
                                        <p:cTn id="270" dur="500"/>
                                        <p:tgtEl>
                                          <p:spTgt spid="8"/>
                                        </p:tgtEl>
                                      </p:cBhvr>
                                    </p:animEffect>
                                    <p:set>
                                      <p:cBhvr>
                                        <p:cTn id="271" dur="1" fill="hold">
                                          <p:stCondLst>
                                            <p:cond delay="499"/>
                                          </p:stCondLst>
                                        </p:cTn>
                                        <p:tgtEl>
                                          <p:spTgt spid="8"/>
                                        </p:tgtEl>
                                        <p:attrNameLst>
                                          <p:attrName>style.visibility</p:attrName>
                                        </p:attrNameLst>
                                      </p:cBhvr>
                                      <p:to>
                                        <p:strVal val="hidden"/>
                                      </p:to>
                                    </p:set>
                                  </p:childTnLst>
                                </p:cTn>
                              </p:par>
                              <p:par>
                                <p:cTn id="272" presetID="10" presetClass="exit" presetSubtype="0" fill="hold" grpId="3" nodeType="withEffect">
                                  <p:stCondLst>
                                    <p:cond delay="0"/>
                                  </p:stCondLst>
                                  <p:childTnLst>
                                    <p:animEffect transition="out" filter="fade">
                                      <p:cBhvr>
                                        <p:cTn id="273" dur="500"/>
                                        <p:tgtEl>
                                          <p:spTgt spid="6">
                                            <p:txEl>
                                              <p:pRg st="0" end="0"/>
                                            </p:txEl>
                                          </p:spTgt>
                                        </p:tgtEl>
                                      </p:cBhvr>
                                    </p:animEffect>
                                    <p:set>
                                      <p:cBhvr>
                                        <p:cTn id="274" dur="1" fill="hold">
                                          <p:stCondLst>
                                            <p:cond delay="499"/>
                                          </p:stCondLst>
                                        </p:cTn>
                                        <p:tgtEl>
                                          <p:spTgt spid="6">
                                            <p:txEl>
                                              <p:pRg st="0" end="0"/>
                                            </p:txEl>
                                          </p:spTgt>
                                        </p:tgtEl>
                                        <p:attrNameLst>
                                          <p:attrName>style.visibility</p:attrName>
                                        </p:attrNameLst>
                                      </p:cBhvr>
                                      <p:to>
                                        <p:strVal val="hidden"/>
                                      </p:to>
                                    </p:set>
                                  </p:childTnLst>
                                </p:cTn>
                              </p:par>
                              <p:par>
                                <p:cTn id="275" presetID="10" presetClass="exit" presetSubtype="0" fill="hold" grpId="3" nodeType="withEffect">
                                  <p:stCondLst>
                                    <p:cond delay="0"/>
                                  </p:stCondLst>
                                  <p:childTnLst>
                                    <p:animEffect transition="out" filter="fade">
                                      <p:cBhvr>
                                        <p:cTn id="276" dur="500"/>
                                        <p:tgtEl>
                                          <p:spTgt spid="6">
                                            <p:bg/>
                                          </p:spTgt>
                                        </p:tgtEl>
                                      </p:cBhvr>
                                    </p:animEffect>
                                    <p:set>
                                      <p:cBhvr>
                                        <p:cTn id="277" dur="1" fill="hold">
                                          <p:stCondLst>
                                            <p:cond delay="499"/>
                                          </p:stCondLst>
                                        </p:cTn>
                                        <p:tgtEl>
                                          <p:spTgt spid="6">
                                            <p:bg/>
                                          </p:spTgt>
                                        </p:tgtEl>
                                        <p:attrNameLst>
                                          <p:attrName>style.visibility</p:attrName>
                                        </p:attrNameLst>
                                      </p:cBhvr>
                                      <p:to>
                                        <p:strVal val="hidden"/>
                                      </p:to>
                                    </p:set>
                                  </p:childTnLst>
                                </p:cTn>
                              </p:par>
                            </p:childTnLst>
                          </p:cTn>
                        </p:par>
                        <p:par>
                          <p:cTn id="278" fill="hold">
                            <p:stCondLst>
                              <p:cond delay="500"/>
                            </p:stCondLst>
                            <p:childTnLst>
                              <p:par>
                                <p:cTn id="279" presetID="1" presetClass="exit" presetSubtype="0" fill="hold" nodeType="afterEffect">
                                  <p:stCondLst>
                                    <p:cond delay="0"/>
                                  </p:stCondLst>
                                  <p:childTnLst>
                                    <p:set>
                                      <p:cBhvr>
                                        <p:cTn id="280" dur="1" fill="hold">
                                          <p:stCondLst>
                                            <p:cond delay="0"/>
                                          </p:stCondLst>
                                        </p:cTn>
                                        <p:tgtEl>
                                          <p:spTgt spid="27"/>
                                        </p:tgtEl>
                                        <p:attrNameLst>
                                          <p:attrName>style.visibility</p:attrName>
                                        </p:attrNameLst>
                                      </p:cBhvr>
                                      <p:to>
                                        <p:strVal val="hidden"/>
                                      </p:to>
                                    </p:set>
                                  </p:childTnLst>
                                </p:cTn>
                              </p:par>
                            </p:childTnLst>
                          </p:cTn>
                        </p:par>
                        <p:par>
                          <p:cTn id="281" fill="hold">
                            <p:stCondLst>
                              <p:cond delay="500"/>
                            </p:stCondLst>
                            <p:childTnLst>
                              <p:par>
                                <p:cTn id="282" presetID="10" presetClass="entr" presetSubtype="0" fill="hold" grpId="0" nodeType="afterEffect">
                                  <p:stCondLst>
                                    <p:cond delay="0"/>
                                  </p:stCondLst>
                                  <p:childTnLst>
                                    <p:set>
                                      <p:cBhvr>
                                        <p:cTn id="283" dur="1" fill="hold">
                                          <p:stCondLst>
                                            <p:cond delay="0"/>
                                          </p:stCondLst>
                                        </p:cTn>
                                        <p:tgtEl>
                                          <p:spTgt spid="23"/>
                                        </p:tgtEl>
                                        <p:attrNameLst>
                                          <p:attrName>style.visibility</p:attrName>
                                        </p:attrNameLst>
                                      </p:cBhvr>
                                      <p:to>
                                        <p:strVal val="visible"/>
                                      </p:to>
                                    </p:set>
                                    <p:animEffect transition="in" filter="fade">
                                      <p:cBhvr>
                                        <p:cTn id="284" dur="1000"/>
                                        <p:tgtEl>
                                          <p:spTgt spid="23"/>
                                        </p:tgtEl>
                                      </p:cBhvr>
                                    </p:animEffect>
                                  </p:childTnLst>
                                </p:cTn>
                              </p:par>
                            </p:childTnLst>
                          </p:cTn>
                        </p:par>
                        <p:par>
                          <p:cTn id="285" fill="hold">
                            <p:stCondLst>
                              <p:cond delay="1500"/>
                            </p:stCondLst>
                            <p:childTnLst>
                              <p:par>
                                <p:cTn id="286" presetID="10" presetClass="entr" presetSubtype="0" fill="hold" grpId="0" nodeType="afterEffect">
                                  <p:stCondLst>
                                    <p:cond delay="0"/>
                                  </p:stCondLst>
                                  <p:childTnLst>
                                    <p:set>
                                      <p:cBhvr>
                                        <p:cTn id="287" dur="1" fill="hold">
                                          <p:stCondLst>
                                            <p:cond delay="0"/>
                                          </p:stCondLst>
                                        </p:cTn>
                                        <p:tgtEl>
                                          <p:spTgt spid="31"/>
                                        </p:tgtEl>
                                        <p:attrNameLst>
                                          <p:attrName>style.visibility</p:attrName>
                                        </p:attrNameLst>
                                      </p:cBhvr>
                                      <p:to>
                                        <p:strVal val="visible"/>
                                      </p:to>
                                    </p:set>
                                    <p:animEffect transition="in" filter="fade">
                                      <p:cBhvr>
                                        <p:cTn id="288" dur="500"/>
                                        <p:tgtEl>
                                          <p:spTgt spid="31"/>
                                        </p:tgtEl>
                                      </p:cBhvr>
                                    </p:animEffect>
                                  </p:childTnLst>
                                </p:cTn>
                              </p:par>
                            </p:childTnLst>
                          </p:cTn>
                        </p:par>
                      </p:childTnLst>
                    </p:cTn>
                  </p:par>
                </p:childTnLst>
              </p:cTn>
              <p:nextCondLst>
                <p:cond evt="onClick" delay="0">
                  <p:tgtEl>
                    <p:spTgt spid="12"/>
                  </p:tgtEl>
                </p:cond>
              </p:nextCondLst>
            </p:seq>
            <p:seq concurrent="1" nextAc="seek">
              <p:cTn id="289" restart="whenNotActive" fill="hold" evtFilter="cancelBubble" nodeType="interactiveSeq">
                <p:stCondLst>
                  <p:cond evt="onClick" delay="0">
                    <p:tgtEl>
                      <p:spTgt spid="13"/>
                    </p:tgtEl>
                  </p:cond>
                </p:stCondLst>
                <p:endSync evt="end" delay="0">
                  <p:rtn val="all"/>
                </p:endSync>
                <p:childTnLst>
                  <p:par>
                    <p:cTn id="290" fill="hold">
                      <p:stCondLst>
                        <p:cond delay="0"/>
                      </p:stCondLst>
                      <p:childTnLst>
                        <p:par>
                          <p:cTn id="291" fill="hold">
                            <p:stCondLst>
                              <p:cond delay="0"/>
                            </p:stCondLst>
                            <p:childTnLst>
                              <p:par>
                                <p:cTn id="292" presetID="1" presetClass="exit" presetSubtype="0" fill="hold" nodeType="withEffect">
                                  <p:stCondLst>
                                    <p:cond delay="0"/>
                                  </p:stCondLst>
                                  <p:childTnLst>
                                    <p:set>
                                      <p:cBhvr>
                                        <p:cTn id="293" dur="1" fill="hold">
                                          <p:stCondLst>
                                            <p:cond delay="0"/>
                                          </p:stCondLst>
                                        </p:cTn>
                                        <p:tgtEl>
                                          <p:spTgt spid="13"/>
                                        </p:tgtEl>
                                        <p:attrNameLst>
                                          <p:attrName>style.visibility</p:attrName>
                                        </p:attrNameLst>
                                      </p:cBhvr>
                                      <p:to>
                                        <p:strVal val="hidden"/>
                                      </p:to>
                                    </p:set>
                                  </p:childTnLst>
                                </p:cTn>
                              </p:par>
                              <p:par>
                                <p:cTn id="294" presetID="1" presetClass="entr" presetSubtype="0" fill="hold" nodeType="withEffect">
                                  <p:stCondLst>
                                    <p:cond delay="0"/>
                                  </p:stCondLst>
                                  <p:childTnLst>
                                    <p:set>
                                      <p:cBhvr>
                                        <p:cTn id="295" dur="1" fill="hold">
                                          <p:stCondLst>
                                            <p:cond delay="0"/>
                                          </p:stCondLst>
                                        </p:cTn>
                                        <p:tgtEl>
                                          <p:spTgt spid="9"/>
                                        </p:tgtEl>
                                        <p:attrNameLst>
                                          <p:attrName>style.visibility</p:attrName>
                                        </p:attrNameLst>
                                      </p:cBhvr>
                                      <p:to>
                                        <p:strVal val="visible"/>
                                      </p:to>
                                    </p:set>
                                  </p:childTnLst>
                                </p:cTn>
                              </p:par>
                              <p:par>
                                <p:cTn id="296" presetID="1" presetClass="entr" presetSubtype="0" fill="hold" nodeType="withEffect">
                                  <p:stCondLst>
                                    <p:cond delay="0"/>
                                  </p:stCondLst>
                                  <p:childTnLst>
                                    <p:set>
                                      <p:cBhvr>
                                        <p:cTn id="297" dur="1" fill="hold">
                                          <p:stCondLst>
                                            <p:cond delay="0"/>
                                          </p:stCondLst>
                                        </p:cTn>
                                        <p:tgtEl>
                                          <p:spTgt spid="10"/>
                                        </p:tgtEl>
                                        <p:attrNameLst>
                                          <p:attrName>style.visibility</p:attrName>
                                        </p:attrNameLst>
                                      </p:cBhvr>
                                      <p:to>
                                        <p:strVal val="visible"/>
                                      </p:to>
                                    </p:set>
                                  </p:childTnLst>
                                </p:cTn>
                              </p:par>
                              <p:par>
                                <p:cTn id="298" presetID="1" presetClass="entr" presetSubtype="0" fill="hold" nodeType="withEffect">
                                  <p:stCondLst>
                                    <p:cond delay="0"/>
                                  </p:stCondLst>
                                  <p:childTnLst>
                                    <p:set>
                                      <p:cBhvr>
                                        <p:cTn id="299" dur="1" fill="hold">
                                          <p:stCondLst>
                                            <p:cond delay="0"/>
                                          </p:stCondLst>
                                        </p:cTn>
                                        <p:tgtEl>
                                          <p:spTgt spid="11"/>
                                        </p:tgtEl>
                                        <p:attrNameLst>
                                          <p:attrName>style.visibility</p:attrName>
                                        </p:attrNameLst>
                                      </p:cBhvr>
                                      <p:to>
                                        <p:strVal val="visible"/>
                                      </p:to>
                                    </p:set>
                                  </p:childTnLst>
                                </p:cTn>
                              </p:par>
                              <p:par>
                                <p:cTn id="300" presetID="1" presetClass="entr" presetSubtype="0" fill="hold" nodeType="withEffect">
                                  <p:stCondLst>
                                    <p:cond delay="0"/>
                                  </p:stCondLst>
                                  <p:childTnLst>
                                    <p:set>
                                      <p:cBhvr>
                                        <p:cTn id="301" dur="1" fill="hold">
                                          <p:stCondLst>
                                            <p:cond delay="0"/>
                                          </p:stCondLst>
                                        </p:cTn>
                                        <p:tgtEl>
                                          <p:spTgt spid="12"/>
                                        </p:tgtEl>
                                        <p:attrNameLst>
                                          <p:attrName>style.visibility</p:attrName>
                                        </p:attrNameLst>
                                      </p:cBhvr>
                                      <p:to>
                                        <p:strVal val="visible"/>
                                      </p:to>
                                    </p:set>
                                  </p:childTnLst>
                                </p:cTn>
                              </p:par>
                              <p:par>
                                <p:cTn id="302" presetID="10" presetClass="exit" presetSubtype="0" fill="hold" grpId="4" nodeType="withEffect">
                                  <p:stCondLst>
                                    <p:cond delay="0"/>
                                  </p:stCondLst>
                                  <p:childTnLst>
                                    <p:animEffect transition="out" filter="fade">
                                      <p:cBhvr>
                                        <p:cTn id="303" dur="500"/>
                                        <p:tgtEl>
                                          <p:spTgt spid="18"/>
                                        </p:tgtEl>
                                      </p:cBhvr>
                                    </p:animEffect>
                                    <p:set>
                                      <p:cBhvr>
                                        <p:cTn id="304" dur="1" fill="hold">
                                          <p:stCondLst>
                                            <p:cond delay="499"/>
                                          </p:stCondLst>
                                        </p:cTn>
                                        <p:tgtEl>
                                          <p:spTgt spid="18"/>
                                        </p:tgtEl>
                                        <p:attrNameLst>
                                          <p:attrName>style.visibility</p:attrName>
                                        </p:attrNameLst>
                                      </p:cBhvr>
                                      <p:to>
                                        <p:strVal val="hidden"/>
                                      </p:to>
                                    </p:set>
                                  </p:childTnLst>
                                </p:cTn>
                              </p:par>
                              <p:par>
                                <p:cTn id="305" presetID="10" presetClass="exit" presetSubtype="0" fill="hold" grpId="4" nodeType="withEffect">
                                  <p:stCondLst>
                                    <p:cond delay="0"/>
                                  </p:stCondLst>
                                  <p:childTnLst>
                                    <p:animEffect transition="out" filter="fade">
                                      <p:cBhvr>
                                        <p:cTn id="306" dur="500"/>
                                        <p:tgtEl>
                                          <p:spTgt spid="20">
                                            <p:txEl>
                                              <p:pRg st="0" end="0"/>
                                            </p:txEl>
                                          </p:spTgt>
                                        </p:tgtEl>
                                      </p:cBhvr>
                                    </p:animEffect>
                                    <p:set>
                                      <p:cBhvr>
                                        <p:cTn id="307" dur="1" fill="hold">
                                          <p:stCondLst>
                                            <p:cond delay="499"/>
                                          </p:stCondLst>
                                        </p:cTn>
                                        <p:tgtEl>
                                          <p:spTgt spid="20">
                                            <p:txEl>
                                              <p:pRg st="0" end="0"/>
                                            </p:txEl>
                                          </p:spTgt>
                                        </p:tgtEl>
                                        <p:attrNameLst>
                                          <p:attrName>style.visibility</p:attrName>
                                        </p:attrNameLst>
                                      </p:cBhvr>
                                      <p:to>
                                        <p:strVal val="hidden"/>
                                      </p:to>
                                    </p:set>
                                  </p:childTnLst>
                                </p:cTn>
                              </p:par>
                              <p:par>
                                <p:cTn id="308" presetID="10" presetClass="exit" presetSubtype="0" fill="hold" grpId="4" nodeType="withEffect">
                                  <p:stCondLst>
                                    <p:cond delay="0"/>
                                  </p:stCondLst>
                                  <p:childTnLst>
                                    <p:animEffect transition="out" filter="fade">
                                      <p:cBhvr>
                                        <p:cTn id="309" dur="500"/>
                                        <p:tgtEl>
                                          <p:spTgt spid="20">
                                            <p:bg/>
                                          </p:spTgt>
                                        </p:tgtEl>
                                      </p:cBhvr>
                                    </p:animEffect>
                                    <p:set>
                                      <p:cBhvr>
                                        <p:cTn id="310" dur="1" fill="hold">
                                          <p:stCondLst>
                                            <p:cond delay="499"/>
                                          </p:stCondLst>
                                        </p:cTn>
                                        <p:tgtEl>
                                          <p:spTgt spid="20">
                                            <p:bg/>
                                          </p:spTgt>
                                        </p:tgtEl>
                                        <p:attrNameLst>
                                          <p:attrName>style.visibility</p:attrName>
                                        </p:attrNameLst>
                                      </p:cBhvr>
                                      <p:to>
                                        <p:strVal val="hidden"/>
                                      </p:to>
                                    </p:set>
                                  </p:childTnLst>
                                </p:cTn>
                              </p:par>
                              <p:par>
                                <p:cTn id="311" presetID="10" presetClass="exit" presetSubtype="0" fill="hold" grpId="4" nodeType="withEffect">
                                  <p:stCondLst>
                                    <p:cond delay="0"/>
                                  </p:stCondLst>
                                  <p:childTnLst>
                                    <p:animEffect transition="out" filter="fade">
                                      <p:cBhvr>
                                        <p:cTn id="312" dur="500"/>
                                        <p:tgtEl>
                                          <p:spTgt spid="21"/>
                                        </p:tgtEl>
                                      </p:cBhvr>
                                    </p:animEffect>
                                    <p:set>
                                      <p:cBhvr>
                                        <p:cTn id="313" dur="1" fill="hold">
                                          <p:stCondLst>
                                            <p:cond delay="499"/>
                                          </p:stCondLst>
                                        </p:cTn>
                                        <p:tgtEl>
                                          <p:spTgt spid="21"/>
                                        </p:tgtEl>
                                        <p:attrNameLst>
                                          <p:attrName>style.visibility</p:attrName>
                                        </p:attrNameLst>
                                      </p:cBhvr>
                                      <p:to>
                                        <p:strVal val="hidden"/>
                                      </p:to>
                                    </p:set>
                                  </p:childTnLst>
                                </p:cTn>
                              </p:par>
                              <p:par>
                                <p:cTn id="314" presetID="10" presetClass="exit" presetSubtype="0" fill="hold" grpId="4" nodeType="withEffect">
                                  <p:stCondLst>
                                    <p:cond delay="0"/>
                                  </p:stCondLst>
                                  <p:childTnLst>
                                    <p:animEffect transition="out" filter="fade">
                                      <p:cBhvr>
                                        <p:cTn id="315" dur="500"/>
                                        <p:tgtEl>
                                          <p:spTgt spid="22">
                                            <p:txEl>
                                              <p:pRg st="0" end="0"/>
                                            </p:txEl>
                                          </p:spTgt>
                                        </p:tgtEl>
                                      </p:cBhvr>
                                    </p:animEffect>
                                    <p:set>
                                      <p:cBhvr>
                                        <p:cTn id="316" dur="1" fill="hold">
                                          <p:stCondLst>
                                            <p:cond delay="499"/>
                                          </p:stCondLst>
                                        </p:cTn>
                                        <p:tgtEl>
                                          <p:spTgt spid="22">
                                            <p:txEl>
                                              <p:pRg st="0" end="0"/>
                                            </p:txEl>
                                          </p:spTgt>
                                        </p:tgtEl>
                                        <p:attrNameLst>
                                          <p:attrName>style.visibility</p:attrName>
                                        </p:attrNameLst>
                                      </p:cBhvr>
                                      <p:to>
                                        <p:strVal val="hidden"/>
                                      </p:to>
                                    </p:set>
                                  </p:childTnLst>
                                </p:cTn>
                              </p:par>
                              <p:par>
                                <p:cTn id="317" presetID="10" presetClass="exit" presetSubtype="0" fill="hold" grpId="4" nodeType="withEffect">
                                  <p:stCondLst>
                                    <p:cond delay="0"/>
                                  </p:stCondLst>
                                  <p:childTnLst>
                                    <p:animEffect transition="out" filter="fade">
                                      <p:cBhvr>
                                        <p:cTn id="318" dur="500"/>
                                        <p:tgtEl>
                                          <p:spTgt spid="22">
                                            <p:bg/>
                                          </p:spTgt>
                                        </p:tgtEl>
                                      </p:cBhvr>
                                    </p:animEffect>
                                    <p:set>
                                      <p:cBhvr>
                                        <p:cTn id="319" dur="1" fill="hold">
                                          <p:stCondLst>
                                            <p:cond delay="499"/>
                                          </p:stCondLst>
                                        </p:cTn>
                                        <p:tgtEl>
                                          <p:spTgt spid="22">
                                            <p:bg/>
                                          </p:spTgt>
                                        </p:tgtEl>
                                        <p:attrNameLst>
                                          <p:attrName>style.visibility</p:attrName>
                                        </p:attrNameLst>
                                      </p:cBhvr>
                                      <p:to>
                                        <p:strVal val="hidden"/>
                                      </p:to>
                                    </p:set>
                                  </p:childTnLst>
                                </p:cTn>
                              </p:par>
                              <p:par>
                                <p:cTn id="320" presetID="10" presetClass="exit" presetSubtype="0" fill="hold" grpId="4" nodeType="withEffect">
                                  <p:stCondLst>
                                    <p:cond delay="0"/>
                                  </p:stCondLst>
                                  <p:childTnLst>
                                    <p:animEffect transition="out" filter="fade">
                                      <p:cBhvr>
                                        <p:cTn id="321" dur="500"/>
                                        <p:tgtEl>
                                          <p:spTgt spid="23"/>
                                        </p:tgtEl>
                                      </p:cBhvr>
                                    </p:animEffect>
                                    <p:set>
                                      <p:cBhvr>
                                        <p:cTn id="322" dur="1" fill="hold">
                                          <p:stCondLst>
                                            <p:cond delay="499"/>
                                          </p:stCondLst>
                                        </p:cTn>
                                        <p:tgtEl>
                                          <p:spTgt spid="23"/>
                                        </p:tgtEl>
                                        <p:attrNameLst>
                                          <p:attrName>style.visibility</p:attrName>
                                        </p:attrNameLst>
                                      </p:cBhvr>
                                      <p:to>
                                        <p:strVal val="hidden"/>
                                      </p:to>
                                    </p:set>
                                  </p:childTnLst>
                                </p:cTn>
                              </p:par>
                              <p:par>
                                <p:cTn id="323" presetID="10" presetClass="exit" presetSubtype="0" fill="hold" grpId="4" nodeType="withEffect">
                                  <p:stCondLst>
                                    <p:cond delay="0"/>
                                  </p:stCondLst>
                                  <p:childTnLst>
                                    <p:animEffect transition="out" filter="fade">
                                      <p:cBhvr>
                                        <p:cTn id="324" dur="500"/>
                                        <p:tgtEl>
                                          <p:spTgt spid="24">
                                            <p:txEl>
                                              <p:pRg st="0" end="0"/>
                                            </p:txEl>
                                          </p:spTgt>
                                        </p:tgtEl>
                                      </p:cBhvr>
                                    </p:animEffect>
                                    <p:set>
                                      <p:cBhvr>
                                        <p:cTn id="325" dur="1" fill="hold">
                                          <p:stCondLst>
                                            <p:cond delay="499"/>
                                          </p:stCondLst>
                                        </p:cTn>
                                        <p:tgtEl>
                                          <p:spTgt spid="24">
                                            <p:txEl>
                                              <p:pRg st="0" end="0"/>
                                            </p:txEl>
                                          </p:spTgt>
                                        </p:tgtEl>
                                        <p:attrNameLst>
                                          <p:attrName>style.visibility</p:attrName>
                                        </p:attrNameLst>
                                      </p:cBhvr>
                                      <p:to>
                                        <p:strVal val="hidden"/>
                                      </p:to>
                                    </p:set>
                                  </p:childTnLst>
                                </p:cTn>
                              </p:par>
                              <p:par>
                                <p:cTn id="326" presetID="10" presetClass="exit" presetSubtype="0" fill="hold" grpId="4" nodeType="withEffect">
                                  <p:stCondLst>
                                    <p:cond delay="0"/>
                                  </p:stCondLst>
                                  <p:childTnLst>
                                    <p:animEffect transition="out" filter="fade">
                                      <p:cBhvr>
                                        <p:cTn id="327" dur="500"/>
                                        <p:tgtEl>
                                          <p:spTgt spid="24">
                                            <p:bg/>
                                          </p:spTgt>
                                        </p:tgtEl>
                                      </p:cBhvr>
                                    </p:animEffect>
                                    <p:set>
                                      <p:cBhvr>
                                        <p:cTn id="328" dur="1" fill="hold">
                                          <p:stCondLst>
                                            <p:cond delay="499"/>
                                          </p:stCondLst>
                                        </p:cTn>
                                        <p:tgtEl>
                                          <p:spTgt spid="24">
                                            <p:bg/>
                                          </p:spTgt>
                                        </p:tgtEl>
                                        <p:attrNameLst>
                                          <p:attrName>style.visibility</p:attrName>
                                        </p:attrNameLst>
                                      </p:cBhvr>
                                      <p:to>
                                        <p:strVal val="hidden"/>
                                      </p:to>
                                    </p:set>
                                  </p:childTnLst>
                                </p:cTn>
                              </p:par>
                              <p:par>
                                <p:cTn id="329" presetID="10" presetClass="exit" presetSubtype="0" fill="hold" grpId="4" nodeType="withEffect">
                                  <p:stCondLst>
                                    <p:cond delay="0"/>
                                  </p:stCondLst>
                                  <p:childTnLst>
                                    <p:animEffect transition="out" filter="fade">
                                      <p:cBhvr>
                                        <p:cTn id="330" dur="500"/>
                                        <p:tgtEl>
                                          <p:spTgt spid="8"/>
                                        </p:tgtEl>
                                      </p:cBhvr>
                                    </p:animEffect>
                                    <p:set>
                                      <p:cBhvr>
                                        <p:cTn id="331" dur="1" fill="hold">
                                          <p:stCondLst>
                                            <p:cond delay="499"/>
                                          </p:stCondLst>
                                        </p:cTn>
                                        <p:tgtEl>
                                          <p:spTgt spid="8"/>
                                        </p:tgtEl>
                                        <p:attrNameLst>
                                          <p:attrName>style.visibility</p:attrName>
                                        </p:attrNameLst>
                                      </p:cBhvr>
                                      <p:to>
                                        <p:strVal val="hidden"/>
                                      </p:to>
                                    </p:set>
                                  </p:childTnLst>
                                </p:cTn>
                              </p:par>
                              <p:par>
                                <p:cTn id="332" presetID="10" presetClass="exit" presetSubtype="0" fill="hold" grpId="4" nodeType="withEffect">
                                  <p:stCondLst>
                                    <p:cond delay="0"/>
                                  </p:stCondLst>
                                  <p:childTnLst>
                                    <p:animEffect transition="out" filter="fade">
                                      <p:cBhvr>
                                        <p:cTn id="333" dur="500"/>
                                        <p:tgtEl>
                                          <p:spTgt spid="6">
                                            <p:txEl>
                                              <p:pRg st="0" end="0"/>
                                            </p:txEl>
                                          </p:spTgt>
                                        </p:tgtEl>
                                      </p:cBhvr>
                                    </p:animEffect>
                                    <p:set>
                                      <p:cBhvr>
                                        <p:cTn id="334" dur="1" fill="hold">
                                          <p:stCondLst>
                                            <p:cond delay="499"/>
                                          </p:stCondLst>
                                        </p:cTn>
                                        <p:tgtEl>
                                          <p:spTgt spid="6">
                                            <p:txEl>
                                              <p:pRg st="0" end="0"/>
                                            </p:txEl>
                                          </p:spTgt>
                                        </p:tgtEl>
                                        <p:attrNameLst>
                                          <p:attrName>style.visibility</p:attrName>
                                        </p:attrNameLst>
                                      </p:cBhvr>
                                      <p:to>
                                        <p:strVal val="hidden"/>
                                      </p:to>
                                    </p:set>
                                  </p:childTnLst>
                                </p:cTn>
                              </p:par>
                              <p:par>
                                <p:cTn id="335" presetID="10" presetClass="exit" presetSubtype="0" fill="hold" grpId="4" nodeType="withEffect">
                                  <p:stCondLst>
                                    <p:cond delay="0"/>
                                  </p:stCondLst>
                                  <p:childTnLst>
                                    <p:animEffect transition="out" filter="fade">
                                      <p:cBhvr>
                                        <p:cTn id="336" dur="500"/>
                                        <p:tgtEl>
                                          <p:spTgt spid="6">
                                            <p:bg/>
                                          </p:spTgt>
                                        </p:tgtEl>
                                      </p:cBhvr>
                                    </p:animEffect>
                                    <p:set>
                                      <p:cBhvr>
                                        <p:cTn id="337" dur="1" fill="hold">
                                          <p:stCondLst>
                                            <p:cond delay="499"/>
                                          </p:stCondLst>
                                        </p:cTn>
                                        <p:tgtEl>
                                          <p:spTgt spid="6">
                                            <p:bg/>
                                          </p:spTgt>
                                        </p:tgtEl>
                                        <p:attrNameLst>
                                          <p:attrName>style.visibility</p:attrName>
                                        </p:attrNameLst>
                                      </p:cBhvr>
                                      <p:to>
                                        <p:strVal val="hidden"/>
                                      </p:to>
                                    </p:set>
                                  </p:childTnLst>
                                </p:cTn>
                              </p:par>
                            </p:childTnLst>
                          </p:cTn>
                        </p:par>
                        <p:par>
                          <p:cTn id="338" fill="hold">
                            <p:stCondLst>
                              <p:cond delay="500"/>
                            </p:stCondLst>
                            <p:childTnLst>
                              <p:par>
                                <p:cTn id="339" presetID="1" presetClass="exit" presetSubtype="0" fill="hold" nodeType="afterEffect">
                                  <p:stCondLst>
                                    <p:cond delay="0"/>
                                  </p:stCondLst>
                                  <p:childTnLst>
                                    <p:set>
                                      <p:cBhvr>
                                        <p:cTn id="340" dur="1" fill="hold">
                                          <p:stCondLst>
                                            <p:cond delay="0"/>
                                          </p:stCondLst>
                                        </p:cTn>
                                        <p:tgtEl>
                                          <p:spTgt spid="27"/>
                                        </p:tgtEl>
                                        <p:attrNameLst>
                                          <p:attrName>style.visibility</p:attrName>
                                        </p:attrNameLst>
                                      </p:cBhvr>
                                      <p:to>
                                        <p:strVal val="hidden"/>
                                      </p:to>
                                    </p:set>
                                  </p:childTnLst>
                                </p:cTn>
                              </p:par>
                            </p:childTnLst>
                          </p:cTn>
                        </p:par>
                        <p:par>
                          <p:cTn id="341" fill="hold">
                            <p:stCondLst>
                              <p:cond delay="500"/>
                            </p:stCondLst>
                            <p:childTnLst>
                              <p:par>
                                <p:cTn id="342" presetID="10" presetClass="entr" presetSubtype="0" fill="hold" grpId="0" nodeType="afterEffect">
                                  <p:stCondLst>
                                    <p:cond delay="0"/>
                                  </p:stCondLst>
                                  <p:childTnLst>
                                    <p:set>
                                      <p:cBhvr>
                                        <p:cTn id="343" dur="1" fill="hold">
                                          <p:stCondLst>
                                            <p:cond delay="0"/>
                                          </p:stCondLst>
                                        </p:cTn>
                                        <p:tgtEl>
                                          <p:spTgt spid="25"/>
                                        </p:tgtEl>
                                        <p:attrNameLst>
                                          <p:attrName>style.visibility</p:attrName>
                                        </p:attrNameLst>
                                      </p:cBhvr>
                                      <p:to>
                                        <p:strVal val="visible"/>
                                      </p:to>
                                    </p:set>
                                    <p:animEffect transition="in" filter="fade">
                                      <p:cBhvr>
                                        <p:cTn id="344" dur="1000"/>
                                        <p:tgtEl>
                                          <p:spTgt spid="25"/>
                                        </p:tgtEl>
                                      </p:cBhvr>
                                    </p:animEffect>
                                  </p:childTnLst>
                                </p:cTn>
                              </p:par>
                            </p:childTnLst>
                          </p:cTn>
                        </p:par>
                        <p:par>
                          <p:cTn id="345" fill="hold">
                            <p:stCondLst>
                              <p:cond delay="1500"/>
                            </p:stCondLst>
                            <p:childTnLst>
                              <p:par>
                                <p:cTn id="346" presetID="10" presetClass="entr" presetSubtype="0" fill="hold" grpId="0" nodeType="afterEffect">
                                  <p:stCondLst>
                                    <p:cond delay="0"/>
                                  </p:stCondLst>
                                  <p:childTnLst>
                                    <p:set>
                                      <p:cBhvr>
                                        <p:cTn id="347" dur="1" fill="hold">
                                          <p:stCondLst>
                                            <p:cond delay="0"/>
                                          </p:stCondLst>
                                        </p:cTn>
                                        <p:tgtEl>
                                          <p:spTgt spid="32"/>
                                        </p:tgtEl>
                                        <p:attrNameLst>
                                          <p:attrName>style.visibility</p:attrName>
                                        </p:attrNameLst>
                                      </p:cBhvr>
                                      <p:to>
                                        <p:strVal val="visible"/>
                                      </p:to>
                                    </p:set>
                                    <p:animEffect transition="in" filter="fade">
                                      <p:cBhvr>
                                        <p:cTn id="348" dur="500"/>
                                        <p:tgtEl>
                                          <p:spTgt spid="32"/>
                                        </p:tgtEl>
                                      </p:cBhvr>
                                    </p:animEffect>
                                  </p:childTnLst>
                                </p:cTn>
                              </p:par>
                            </p:childTnLst>
                          </p:cTn>
                        </p:par>
                      </p:childTnLst>
                    </p:cTn>
                  </p:par>
                </p:childTnLst>
              </p:cTn>
              <p:nextCondLst>
                <p:cond evt="onClick" delay="0">
                  <p:tgtEl>
                    <p:spTgt spid="13"/>
                  </p:tgtEl>
                </p:cond>
              </p:nextCondLst>
            </p:seq>
            <p:seq concurrent="1" nextAc="seek">
              <p:cTn id="349" restart="whenNotActive" fill="hold" evtFilter="cancelBubble" nodeType="interactiveSeq">
                <p:stCondLst>
                  <p:cond evt="onClick" delay="0">
                    <p:tgtEl>
                      <p:spTgt spid="3"/>
                    </p:tgtEl>
                  </p:cond>
                </p:stCondLst>
                <p:endSync evt="end" delay="0">
                  <p:rtn val="all"/>
                </p:endSync>
                <p:childTnLst>
                  <p:par>
                    <p:cTn id="350" fill="hold">
                      <p:stCondLst>
                        <p:cond delay="0"/>
                      </p:stCondLst>
                      <p:childTnLst>
                        <p:par>
                          <p:cTn id="351" fill="hold">
                            <p:stCondLst>
                              <p:cond delay="0"/>
                            </p:stCondLst>
                            <p:childTnLst>
                              <p:par>
                                <p:cTn id="352" presetID="10" presetClass="exit" presetSubtype="0" fill="hold" grpId="1" nodeType="withEffect">
                                  <p:stCondLst>
                                    <p:cond delay="0"/>
                                  </p:stCondLst>
                                  <p:childTnLst>
                                    <p:animEffect transition="out" filter="fade">
                                      <p:cBhvr>
                                        <p:cTn id="353" dur="500"/>
                                        <p:tgtEl>
                                          <p:spTgt spid="3"/>
                                        </p:tgtEl>
                                      </p:cBhvr>
                                    </p:animEffect>
                                    <p:set>
                                      <p:cBhvr>
                                        <p:cTn id="354" dur="1" fill="hold">
                                          <p:stCondLst>
                                            <p:cond delay="499"/>
                                          </p:stCondLst>
                                        </p:cTn>
                                        <p:tgtEl>
                                          <p:spTgt spid="3"/>
                                        </p:tgtEl>
                                        <p:attrNameLst>
                                          <p:attrName>style.visibility</p:attrName>
                                        </p:attrNameLst>
                                      </p:cBhvr>
                                      <p:to>
                                        <p:strVal val="hidden"/>
                                      </p:to>
                                    </p:set>
                                  </p:childTnLst>
                                </p:cTn>
                              </p:par>
                            </p:childTnLst>
                          </p:cTn>
                        </p:par>
                        <p:par>
                          <p:cTn id="355" fill="hold">
                            <p:stCondLst>
                              <p:cond delay="500"/>
                            </p:stCondLst>
                            <p:childTnLst>
                              <p:par>
                                <p:cTn id="356" presetID="22" presetClass="entr" presetSubtype="1" fill="hold" grpId="0" nodeType="afterEffect">
                                  <p:stCondLst>
                                    <p:cond delay="0"/>
                                  </p:stCondLst>
                                  <p:childTnLst>
                                    <p:set>
                                      <p:cBhvr>
                                        <p:cTn id="357" dur="1" fill="hold">
                                          <p:stCondLst>
                                            <p:cond delay="0"/>
                                          </p:stCondLst>
                                        </p:cTn>
                                        <p:tgtEl>
                                          <p:spTgt spid="6">
                                            <p:bg/>
                                          </p:spTgt>
                                        </p:tgtEl>
                                        <p:attrNameLst>
                                          <p:attrName>style.visibility</p:attrName>
                                        </p:attrNameLst>
                                      </p:cBhvr>
                                      <p:to>
                                        <p:strVal val="visible"/>
                                      </p:to>
                                    </p:set>
                                    <p:animEffect transition="in" filter="wipe(up)">
                                      <p:cBhvr>
                                        <p:cTn id="358" dur="1000"/>
                                        <p:tgtEl>
                                          <p:spTgt spid="6">
                                            <p:bg/>
                                          </p:spTgt>
                                        </p:tgtEl>
                                      </p:cBhvr>
                                    </p:animEffect>
                                  </p:childTnLst>
                                </p:cTn>
                              </p:par>
                              <p:par>
                                <p:cTn id="359" presetID="22" presetClass="entr" presetSubtype="1" fill="hold" grpId="0" nodeType="withEffect">
                                  <p:stCondLst>
                                    <p:cond delay="0"/>
                                  </p:stCondLst>
                                  <p:childTnLst>
                                    <p:set>
                                      <p:cBhvr>
                                        <p:cTn id="360" dur="1" fill="hold">
                                          <p:stCondLst>
                                            <p:cond delay="0"/>
                                          </p:stCondLst>
                                        </p:cTn>
                                        <p:tgtEl>
                                          <p:spTgt spid="6">
                                            <p:txEl>
                                              <p:pRg st="0" end="0"/>
                                            </p:txEl>
                                          </p:spTgt>
                                        </p:tgtEl>
                                        <p:attrNameLst>
                                          <p:attrName>style.visibility</p:attrName>
                                        </p:attrNameLst>
                                      </p:cBhvr>
                                      <p:to>
                                        <p:strVal val="visible"/>
                                      </p:to>
                                    </p:set>
                                    <p:animEffect transition="in" filter="wipe(up)">
                                      <p:cBhvr>
                                        <p:cTn id="361" dur="1000"/>
                                        <p:tgtEl>
                                          <p:spTgt spid="6">
                                            <p:txEl>
                                              <p:pRg st="0" end="0"/>
                                            </p:txEl>
                                          </p:spTgt>
                                        </p:tgtEl>
                                      </p:cBhvr>
                                    </p:animEffect>
                                  </p:childTnLst>
                                </p:cTn>
                              </p:par>
                            </p:childTnLst>
                          </p:cTn>
                        </p:par>
                      </p:childTnLst>
                    </p:cTn>
                  </p:par>
                </p:childTnLst>
              </p:cTn>
              <p:nextCondLst>
                <p:cond evt="onClick" delay="0">
                  <p:tgtEl>
                    <p:spTgt spid="3"/>
                  </p:tgtEl>
                </p:cond>
              </p:nextCondLst>
            </p:seq>
            <p:seq concurrent="1" nextAc="seek">
              <p:cTn id="362" restart="whenNotActive" fill="hold" evtFilter="cancelBubble" nodeType="interactiveSeq">
                <p:stCondLst>
                  <p:cond evt="onClick" delay="0">
                    <p:tgtEl>
                      <p:spTgt spid="29"/>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1" nodeType="withEffect">
                                  <p:stCondLst>
                                    <p:cond delay="0"/>
                                  </p:stCondLst>
                                  <p:childTnLst>
                                    <p:animEffect transition="out" filter="fade">
                                      <p:cBhvr>
                                        <p:cTn id="366" dur="500"/>
                                        <p:tgtEl>
                                          <p:spTgt spid="29"/>
                                        </p:tgtEl>
                                      </p:cBhvr>
                                    </p:animEffect>
                                    <p:set>
                                      <p:cBhvr>
                                        <p:cTn id="367" dur="1" fill="hold">
                                          <p:stCondLst>
                                            <p:cond delay="499"/>
                                          </p:stCondLst>
                                        </p:cTn>
                                        <p:tgtEl>
                                          <p:spTgt spid="29"/>
                                        </p:tgtEl>
                                        <p:attrNameLst>
                                          <p:attrName>style.visibility</p:attrName>
                                        </p:attrNameLst>
                                      </p:cBhvr>
                                      <p:to>
                                        <p:strVal val="hidden"/>
                                      </p:to>
                                    </p:set>
                                  </p:childTnLst>
                                </p:cTn>
                              </p:par>
                            </p:childTnLst>
                          </p:cTn>
                        </p:par>
                        <p:par>
                          <p:cTn id="368" fill="hold">
                            <p:stCondLst>
                              <p:cond delay="500"/>
                            </p:stCondLst>
                            <p:childTnLst>
                              <p:par>
                                <p:cTn id="369" presetID="22" presetClass="entr" presetSubtype="1" fill="hold" grpId="0" nodeType="afterEffect">
                                  <p:stCondLst>
                                    <p:cond delay="0"/>
                                  </p:stCondLst>
                                  <p:childTnLst>
                                    <p:set>
                                      <p:cBhvr>
                                        <p:cTn id="370" dur="1" fill="hold">
                                          <p:stCondLst>
                                            <p:cond delay="0"/>
                                          </p:stCondLst>
                                        </p:cTn>
                                        <p:tgtEl>
                                          <p:spTgt spid="20">
                                            <p:bg/>
                                          </p:spTgt>
                                        </p:tgtEl>
                                        <p:attrNameLst>
                                          <p:attrName>style.visibility</p:attrName>
                                        </p:attrNameLst>
                                      </p:cBhvr>
                                      <p:to>
                                        <p:strVal val="visible"/>
                                      </p:to>
                                    </p:set>
                                    <p:animEffect transition="in" filter="wipe(up)">
                                      <p:cBhvr>
                                        <p:cTn id="371" dur="1000"/>
                                        <p:tgtEl>
                                          <p:spTgt spid="20">
                                            <p:bg/>
                                          </p:spTgt>
                                        </p:tgtEl>
                                      </p:cBhvr>
                                    </p:animEffect>
                                  </p:childTnLst>
                                </p:cTn>
                              </p:par>
                              <p:par>
                                <p:cTn id="372" presetID="22" presetClass="entr" presetSubtype="1" fill="hold" grpId="0" nodeType="withEffect">
                                  <p:stCondLst>
                                    <p:cond delay="0"/>
                                  </p:stCondLst>
                                  <p:childTnLst>
                                    <p:set>
                                      <p:cBhvr>
                                        <p:cTn id="373" dur="1" fill="hold">
                                          <p:stCondLst>
                                            <p:cond delay="0"/>
                                          </p:stCondLst>
                                        </p:cTn>
                                        <p:tgtEl>
                                          <p:spTgt spid="20">
                                            <p:txEl>
                                              <p:pRg st="0" end="0"/>
                                            </p:txEl>
                                          </p:spTgt>
                                        </p:tgtEl>
                                        <p:attrNameLst>
                                          <p:attrName>style.visibility</p:attrName>
                                        </p:attrNameLst>
                                      </p:cBhvr>
                                      <p:to>
                                        <p:strVal val="visible"/>
                                      </p:to>
                                    </p:set>
                                    <p:animEffect transition="in" filter="wipe(up)">
                                      <p:cBhvr>
                                        <p:cTn id="374" dur="1000"/>
                                        <p:tgtEl>
                                          <p:spTgt spid="20">
                                            <p:txEl>
                                              <p:pRg st="0" end="0"/>
                                            </p:txEl>
                                          </p:spTgt>
                                        </p:tgtEl>
                                      </p:cBhvr>
                                    </p:animEffect>
                                  </p:childTnLst>
                                </p:cTn>
                              </p:par>
                            </p:childTnLst>
                          </p:cTn>
                        </p:par>
                      </p:childTnLst>
                    </p:cTn>
                  </p:par>
                </p:childTnLst>
              </p:cTn>
              <p:nextCondLst>
                <p:cond evt="onClick" delay="0">
                  <p:tgtEl>
                    <p:spTgt spid="29"/>
                  </p:tgtEl>
                </p:cond>
              </p:nextCondLst>
            </p:seq>
            <p:seq concurrent="1" nextAc="seek">
              <p:cTn id="375" restart="whenNotActive" fill="hold" evtFilter="cancelBubble" nodeType="interactiveSeq">
                <p:stCondLst>
                  <p:cond evt="onClick" delay="0">
                    <p:tgtEl>
                      <p:spTgt spid="30"/>
                    </p:tgtEl>
                  </p:cond>
                </p:stCondLst>
                <p:endSync evt="end" delay="0">
                  <p:rtn val="all"/>
                </p:endSync>
                <p:childTnLst>
                  <p:par>
                    <p:cTn id="376" fill="hold">
                      <p:stCondLst>
                        <p:cond delay="0"/>
                      </p:stCondLst>
                      <p:childTnLst>
                        <p:par>
                          <p:cTn id="377" fill="hold">
                            <p:stCondLst>
                              <p:cond delay="0"/>
                            </p:stCondLst>
                            <p:childTnLst>
                              <p:par>
                                <p:cTn id="378" presetID="10" presetClass="exit" presetSubtype="0" fill="hold" grpId="1" nodeType="withEffect">
                                  <p:stCondLst>
                                    <p:cond delay="0"/>
                                  </p:stCondLst>
                                  <p:childTnLst>
                                    <p:animEffect transition="out" filter="fade">
                                      <p:cBhvr>
                                        <p:cTn id="379" dur="500"/>
                                        <p:tgtEl>
                                          <p:spTgt spid="30"/>
                                        </p:tgtEl>
                                      </p:cBhvr>
                                    </p:animEffect>
                                    <p:set>
                                      <p:cBhvr>
                                        <p:cTn id="380" dur="1" fill="hold">
                                          <p:stCondLst>
                                            <p:cond delay="499"/>
                                          </p:stCondLst>
                                        </p:cTn>
                                        <p:tgtEl>
                                          <p:spTgt spid="30"/>
                                        </p:tgtEl>
                                        <p:attrNameLst>
                                          <p:attrName>style.visibility</p:attrName>
                                        </p:attrNameLst>
                                      </p:cBhvr>
                                      <p:to>
                                        <p:strVal val="hidden"/>
                                      </p:to>
                                    </p:set>
                                  </p:childTnLst>
                                </p:cTn>
                              </p:par>
                            </p:childTnLst>
                          </p:cTn>
                        </p:par>
                        <p:par>
                          <p:cTn id="381" fill="hold">
                            <p:stCondLst>
                              <p:cond delay="500"/>
                            </p:stCondLst>
                            <p:childTnLst>
                              <p:par>
                                <p:cTn id="382" presetID="22" presetClass="entr" presetSubtype="1" fill="hold" grpId="0" nodeType="afterEffect">
                                  <p:stCondLst>
                                    <p:cond delay="0"/>
                                  </p:stCondLst>
                                  <p:childTnLst>
                                    <p:set>
                                      <p:cBhvr>
                                        <p:cTn id="383" dur="1" fill="hold">
                                          <p:stCondLst>
                                            <p:cond delay="0"/>
                                          </p:stCondLst>
                                        </p:cTn>
                                        <p:tgtEl>
                                          <p:spTgt spid="22">
                                            <p:bg/>
                                          </p:spTgt>
                                        </p:tgtEl>
                                        <p:attrNameLst>
                                          <p:attrName>style.visibility</p:attrName>
                                        </p:attrNameLst>
                                      </p:cBhvr>
                                      <p:to>
                                        <p:strVal val="visible"/>
                                      </p:to>
                                    </p:set>
                                    <p:animEffect transition="in" filter="wipe(up)">
                                      <p:cBhvr>
                                        <p:cTn id="384" dur="1000"/>
                                        <p:tgtEl>
                                          <p:spTgt spid="22">
                                            <p:bg/>
                                          </p:spTgt>
                                        </p:tgtEl>
                                      </p:cBhvr>
                                    </p:animEffect>
                                  </p:childTnLst>
                                </p:cTn>
                              </p:par>
                              <p:par>
                                <p:cTn id="385" presetID="22" presetClass="entr" presetSubtype="1" fill="hold" grpId="0" nodeType="withEffect">
                                  <p:stCondLst>
                                    <p:cond delay="0"/>
                                  </p:stCondLst>
                                  <p:childTnLst>
                                    <p:set>
                                      <p:cBhvr>
                                        <p:cTn id="386" dur="1" fill="hold">
                                          <p:stCondLst>
                                            <p:cond delay="0"/>
                                          </p:stCondLst>
                                        </p:cTn>
                                        <p:tgtEl>
                                          <p:spTgt spid="22">
                                            <p:txEl>
                                              <p:pRg st="0" end="0"/>
                                            </p:txEl>
                                          </p:spTgt>
                                        </p:tgtEl>
                                        <p:attrNameLst>
                                          <p:attrName>style.visibility</p:attrName>
                                        </p:attrNameLst>
                                      </p:cBhvr>
                                      <p:to>
                                        <p:strVal val="visible"/>
                                      </p:to>
                                    </p:set>
                                    <p:animEffect transition="in" filter="wipe(up)">
                                      <p:cBhvr>
                                        <p:cTn id="387" dur="1000"/>
                                        <p:tgtEl>
                                          <p:spTgt spid="22">
                                            <p:txEl>
                                              <p:pRg st="0" end="0"/>
                                            </p:txEl>
                                          </p:spTgt>
                                        </p:tgtEl>
                                      </p:cBhvr>
                                    </p:animEffect>
                                  </p:childTnLst>
                                </p:cTn>
                              </p:par>
                            </p:childTnLst>
                          </p:cTn>
                        </p:par>
                      </p:childTnLst>
                    </p:cTn>
                  </p:par>
                </p:childTnLst>
              </p:cTn>
              <p:nextCondLst>
                <p:cond evt="onClick" delay="0">
                  <p:tgtEl>
                    <p:spTgt spid="30"/>
                  </p:tgtEl>
                </p:cond>
              </p:nextCondLst>
            </p:seq>
            <p:seq concurrent="1" nextAc="seek">
              <p:cTn id="388" restart="whenNotActive" fill="hold" evtFilter="cancelBubble" nodeType="interactiveSeq">
                <p:stCondLst>
                  <p:cond evt="onClick" delay="0">
                    <p:tgtEl>
                      <p:spTgt spid="3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500"/>
                                        <p:tgtEl>
                                          <p:spTgt spid="31"/>
                                        </p:tgtEl>
                                      </p:cBhvr>
                                    </p:animEffect>
                                    <p:set>
                                      <p:cBhvr>
                                        <p:cTn id="393" dur="1" fill="hold">
                                          <p:stCondLst>
                                            <p:cond delay="499"/>
                                          </p:stCondLst>
                                        </p:cTn>
                                        <p:tgtEl>
                                          <p:spTgt spid="31"/>
                                        </p:tgtEl>
                                        <p:attrNameLst>
                                          <p:attrName>style.visibility</p:attrName>
                                        </p:attrNameLst>
                                      </p:cBhvr>
                                      <p:to>
                                        <p:strVal val="hidden"/>
                                      </p:to>
                                    </p:set>
                                  </p:childTnLst>
                                </p:cTn>
                              </p:par>
                            </p:childTnLst>
                          </p:cTn>
                        </p:par>
                        <p:par>
                          <p:cTn id="394" fill="hold">
                            <p:stCondLst>
                              <p:cond delay="500"/>
                            </p:stCondLst>
                            <p:childTnLst>
                              <p:par>
                                <p:cTn id="395" presetID="22" presetClass="entr" presetSubtype="1" fill="hold" grpId="0" nodeType="afterEffect">
                                  <p:stCondLst>
                                    <p:cond delay="0"/>
                                  </p:stCondLst>
                                  <p:childTnLst>
                                    <p:set>
                                      <p:cBhvr>
                                        <p:cTn id="396" dur="1" fill="hold">
                                          <p:stCondLst>
                                            <p:cond delay="0"/>
                                          </p:stCondLst>
                                        </p:cTn>
                                        <p:tgtEl>
                                          <p:spTgt spid="24">
                                            <p:bg/>
                                          </p:spTgt>
                                        </p:tgtEl>
                                        <p:attrNameLst>
                                          <p:attrName>style.visibility</p:attrName>
                                        </p:attrNameLst>
                                      </p:cBhvr>
                                      <p:to>
                                        <p:strVal val="visible"/>
                                      </p:to>
                                    </p:set>
                                    <p:animEffect transition="in" filter="wipe(up)">
                                      <p:cBhvr>
                                        <p:cTn id="397" dur="1000"/>
                                        <p:tgtEl>
                                          <p:spTgt spid="24">
                                            <p:bg/>
                                          </p:spTgt>
                                        </p:tgtEl>
                                      </p:cBhvr>
                                    </p:animEffect>
                                  </p:childTnLst>
                                </p:cTn>
                              </p:par>
                              <p:par>
                                <p:cTn id="398" presetID="22" presetClass="entr" presetSubtype="1" fill="hold" grpId="0" nodeType="withEffect">
                                  <p:stCondLst>
                                    <p:cond delay="0"/>
                                  </p:stCondLst>
                                  <p:childTnLst>
                                    <p:set>
                                      <p:cBhvr>
                                        <p:cTn id="399" dur="1" fill="hold">
                                          <p:stCondLst>
                                            <p:cond delay="0"/>
                                          </p:stCondLst>
                                        </p:cTn>
                                        <p:tgtEl>
                                          <p:spTgt spid="24">
                                            <p:txEl>
                                              <p:pRg st="0" end="0"/>
                                            </p:txEl>
                                          </p:spTgt>
                                        </p:tgtEl>
                                        <p:attrNameLst>
                                          <p:attrName>style.visibility</p:attrName>
                                        </p:attrNameLst>
                                      </p:cBhvr>
                                      <p:to>
                                        <p:strVal val="visible"/>
                                      </p:to>
                                    </p:set>
                                    <p:animEffect transition="in" filter="wipe(up)">
                                      <p:cBhvr>
                                        <p:cTn id="400" dur="1000"/>
                                        <p:tgtEl>
                                          <p:spTgt spid="24">
                                            <p:txEl>
                                              <p:pRg st="0" end="0"/>
                                            </p:txEl>
                                          </p:spTgt>
                                        </p:tgtEl>
                                      </p:cBhvr>
                                    </p:animEffect>
                                  </p:childTnLst>
                                </p:cTn>
                              </p:par>
                            </p:childTnLst>
                          </p:cTn>
                        </p:par>
                      </p:childTnLst>
                    </p:cTn>
                  </p:par>
                </p:childTnLst>
              </p:cTn>
              <p:nextCondLst>
                <p:cond evt="onClick" delay="0">
                  <p:tgtEl>
                    <p:spTgt spid="31"/>
                  </p:tgtEl>
                </p:cond>
              </p:nextCondLst>
            </p:seq>
            <p:seq concurrent="1" nextAc="seek">
              <p:cTn id="401" restart="whenNotActive" fill="hold" evtFilter="cancelBubble" nodeType="interactiveSeq">
                <p:stCondLst>
                  <p:cond evt="onClick" delay="0">
                    <p:tgtEl>
                      <p:spTgt spid="32"/>
                    </p:tgtEl>
                  </p:cond>
                </p:stCondLst>
                <p:endSync evt="end" delay="0">
                  <p:rtn val="all"/>
                </p:endSync>
                <p:childTnLst>
                  <p:par>
                    <p:cTn id="402" fill="hold">
                      <p:stCondLst>
                        <p:cond delay="0"/>
                      </p:stCondLst>
                      <p:childTnLst>
                        <p:par>
                          <p:cTn id="403" fill="hold">
                            <p:stCondLst>
                              <p:cond delay="0"/>
                            </p:stCondLst>
                            <p:childTnLst>
                              <p:par>
                                <p:cTn id="404" presetID="10" presetClass="exit" presetSubtype="0" fill="hold" grpId="1" nodeType="withEffect">
                                  <p:stCondLst>
                                    <p:cond delay="0"/>
                                  </p:stCondLst>
                                  <p:childTnLst>
                                    <p:animEffect transition="out" filter="fade">
                                      <p:cBhvr>
                                        <p:cTn id="405" dur="500"/>
                                        <p:tgtEl>
                                          <p:spTgt spid="32"/>
                                        </p:tgtEl>
                                      </p:cBhvr>
                                    </p:animEffect>
                                    <p:set>
                                      <p:cBhvr>
                                        <p:cTn id="406" dur="1" fill="hold">
                                          <p:stCondLst>
                                            <p:cond delay="499"/>
                                          </p:stCondLst>
                                        </p:cTn>
                                        <p:tgtEl>
                                          <p:spTgt spid="32"/>
                                        </p:tgtEl>
                                        <p:attrNameLst>
                                          <p:attrName>style.visibility</p:attrName>
                                        </p:attrNameLst>
                                      </p:cBhvr>
                                      <p:to>
                                        <p:strVal val="hidden"/>
                                      </p:to>
                                    </p:set>
                                  </p:childTnLst>
                                </p:cTn>
                              </p:par>
                            </p:childTnLst>
                          </p:cTn>
                        </p:par>
                        <p:par>
                          <p:cTn id="407" fill="hold">
                            <p:stCondLst>
                              <p:cond delay="500"/>
                            </p:stCondLst>
                            <p:childTnLst>
                              <p:par>
                                <p:cTn id="408" presetID="22" presetClass="entr" presetSubtype="1" fill="hold" grpId="0" nodeType="afterEffect">
                                  <p:stCondLst>
                                    <p:cond delay="0"/>
                                  </p:stCondLst>
                                  <p:childTnLst>
                                    <p:set>
                                      <p:cBhvr>
                                        <p:cTn id="409" dur="1" fill="hold">
                                          <p:stCondLst>
                                            <p:cond delay="0"/>
                                          </p:stCondLst>
                                        </p:cTn>
                                        <p:tgtEl>
                                          <p:spTgt spid="26">
                                            <p:bg/>
                                          </p:spTgt>
                                        </p:tgtEl>
                                        <p:attrNameLst>
                                          <p:attrName>style.visibility</p:attrName>
                                        </p:attrNameLst>
                                      </p:cBhvr>
                                      <p:to>
                                        <p:strVal val="visible"/>
                                      </p:to>
                                    </p:set>
                                    <p:animEffect transition="in" filter="wipe(up)">
                                      <p:cBhvr>
                                        <p:cTn id="410" dur="1000"/>
                                        <p:tgtEl>
                                          <p:spTgt spid="26">
                                            <p:bg/>
                                          </p:spTgt>
                                        </p:tgtEl>
                                      </p:cBhvr>
                                    </p:animEffect>
                                  </p:childTnLst>
                                </p:cTn>
                              </p:par>
                              <p:par>
                                <p:cTn id="411" presetID="22" presetClass="entr" presetSubtype="1" fill="hold" grpId="0" nodeType="withEffect">
                                  <p:stCondLst>
                                    <p:cond delay="0"/>
                                  </p:stCondLst>
                                  <p:childTnLst>
                                    <p:set>
                                      <p:cBhvr>
                                        <p:cTn id="412" dur="1" fill="hold">
                                          <p:stCondLst>
                                            <p:cond delay="0"/>
                                          </p:stCondLst>
                                        </p:cTn>
                                        <p:tgtEl>
                                          <p:spTgt spid="26">
                                            <p:txEl>
                                              <p:pRg st="0" end="0"/>
                                            </p:txEl>
                                          </p:spTgt>
                                        </p:tgtEl>
                                        <p:attrNameLst>
                                          <p:attrName>style.visibility</p:attrName>
                                        </p:attrNameLst>
                                      </p:cBhvr>
                                      <p:to>
                                        <p:strVal val="visible"/>
                                      </p:to>
                                    </p:set>
                                    <p:animEffect transition="in" filter="wipe(up)">
                                      <p:cBhvr>
                                        <p:cTn id="413" dur="1000"/>
                                        <p:tgtEl>
                                          <p:spTgt spid="26">
                                            <p:txEl>
                                              <p:pRg st="0" end="0"/>
                                            </p:txEl>
                                          </p:spTgt>
                                        </p:tgtEl>
                                      </p:cBhvr>
                                    </p:animEffect>
                                  </p:childTnLst>
                                </p:cTn>
                              </p:par>
                            </p:childTnLst>
                          </p:cTn>
                        </p:par>
                      </p:childTnLst>
                    </p:cTn>
                  </p:par>
                </p:childTnLst>
              </p:cTn>
              <p:nextCondLst>
                <p:cond evt="onClick" delay="0">
                  <p:tgtEl>
                    <p:spTgt spid="32"/>
                  </p:tgtEl>
                </p:cond>
              </p:nextCondLst>
            </p:seq>
            <p:seq concurrent="1" nextAc="seek">
              <p:cTn id="414" restart="whenNotActive" fill="hold" evtFilter="cancelBubble" nodeType="interactiveSeq">
                <p:stCondLst>
                  <p:cond evt="onClick" delay="0">
                    <p:tgtEl>
                      <p:spTgt spid="45"/>
                    </p:tgtEl>
                  </p:cond>
                </p:stCondLst>
                <p:endSync evt="end" delay="0">
                  <p:rtn val="all"/>
                </p:endSync>
                <p:childTnLst>
                  <p:par>
                    <p:cTn id="415" fill="hold">
                      <p:stCondLst>
                        <p:cond delay="0"/>
                      </p:stCondLst>
                      <p:childTnLst>
                        <p:par>
                          <p:cTn id="416" fill="hold">
                            <p:stCondLst>
                              <p:cond delay="0"/>
                            </p:stCondLst>
                            <p:childTnLst>
                              <p:par>
                                <p:cTn id="417" presetID="1" presetClass="entr" presetSubtype="0" fill="hold" nodeType="withEffect">
                                  <p:stCondLst>
                                    <p:cond delay="0"/>
                                  </p:stCondLst>
                                  <p:childTnLst>
                                    <p:set>
                                      <p:cBhvr>
                                        <p:cTn id="418" dur="1" fill="hold">
                                          <p:stCondLst>
                                            <p:cond delay="0"/>
                                          </p:stCondLst>
                                        </p:cTn>
                                        <p:tgtEl>
                                          <p:spTgt spid="27"/>
                                        </p:tgtEl>
                                        <p:attrNameLst>
                                          <p:attrName>style.visibility</p:attrName>
                                        </p:attrNameLst>
                                      </p:cBhvr>
                                      <p:to>
                                        <p:strVal val="visible"/>
                                      </p:to>
                                    </p:set>
                                  </p:childTnLst>
                                </p:cTn>
                              </p:par>
                              <p:par>
                                <p:cTn id="419" presetID="1" presetClass="entr" presetSubtype="0" fill="hold" nodeType="withEffect">
                                  <p:stCondLst>
                                    <p:cond delay="0"/>
                                  </p:stCondLst>
                                  <p:childTnLst>
                                    <p:set>
                                      <p:cBhvr>
                                        <p:cTn id="420" dur="1" fill="hold">
                                          <p:stCondLst>
                                            <p:cond delay="0"/>
                                          </p:stCondLst>
                                        </p:cTn>
                                        <p:tgtEl>
                                          <p:spTgt spid="9"/>
                                        </p:tgtEl>
                                        <p:attrNameLst>
                                          <p:attrName>style.visibility</p:attrName>
                                        </p:attrNameLst>
                                      </p:cBhvr>
                                      <p:to>
                                        <p:strVal val="visible"/>
                                      </p:to>
                                    </p:set>
                                  </p:childTnLst>
                                </p:cTn>
                              </p:par>
                              <p:par>
                                <p:cTn id="421" presetID="1" presetClass="entr" presetSubtype="0" fill="hold" nodeType="withEffect">
                                  <p:stCondLst>
                                    <p:cond delay="0"/>
                                  </p:stCondLst>
                                  <p:childTnLst>
                                    <p:set>
                                      <p:cBhvr>
                                        <p:cTn id="422" dur="1" fill="hold">
                                          <p:stCondLst>
                                            <p:cond delay="0"/>
                                          </p:stCondLst>
                                        </p:cTn>
                                        <p:tgtEl>
                                          <p:spTgt spid="10"/>
                                        </p:tgtEl>
                                        <p:attrNameLst>
                                          <p:attrName>style.visibility</p:attrName>
                                        </p:attrNameLst>
                                      </p:cBhvr>
                                      <p:to>
                                        <p:strVal val="visible"/>
                                      </p:to>
                                    </p:set>
                                  </p:childTnLst>
                                </p:cTn>
                              </p:par>
                              <p:par>
                                <p:cTn id="423" presetID="1" presetClass="entr" presetSubtype="0" fill="hold" nodeType="withEffect">
                                  <p:stCondLst>
                                    <p:cond delay="0"/>
                                  </p:stCondLst>
                                  <p:childTnLst>
                                    <p:set>
                                      <p:cBhvr>
                                        <p:cTn id="424" dur="1" fill="hold">
                                          <p:stCondLst>
                                            <p:cond delay="0"/>
                                          </p:stCondLst>
                                        </p:cTn>
                                        <p:tgtEl>
                                          <p:spTgt spid="11"/>
                                        </p:tgtEl>
                                        <p:attrNameLst>
                                          <p:attrName>style.visibility</p:attrName>
                                        </p:attrNameLst>
                                      </p:cBhvr>
                                      <p:to>
                                        <p:strVal val="visible"/>
                                      </p:to>
                                    </p:set>
                                  </p:childTnLst>
                                </p:cTn>
                              </p:par>
                              <p:par>
                                <p:cTn id="425" presetID="1" presetClass="entr" presetSubtype="0" fill="hold" nodeType="withEffect">
                                  <p:stCondLst>
                                    <p:cond delay="0"/>
                                  </p:stCondLst>
                                  <p:childTnLst>
                                    <p:set>
                                      <p:cBhvr>
                                        <p:cTn id="426" dur="1" fill="hold">
                                          <p:stCondLst>
                                            <p:cond delay="0"/>
                                          </p:stCondLst>
                                        </p:cTn>
                                        <p:tgtEl>
                                          <p:spTgt spid="12"/>
                                        </p:tgtEl>
                                        <p:attrNameLst>
                                          <p:attrName>style.visibility</p:attrName>
                                        </p:attrNameLst>
                                      </p:cBhvr>
                                      <p:to>
                                        <p:strVal val="visible"/>
                                      </p:to>
                                    </p:set>
                                  </p:childTnLst>
                                </p:cTn>
                              </p:par>
                              <p:par>
                                <p:cTn id="427" presetID="1" presetClass="entr" presetSubtype="0" fill="hold" nodeType="withEffect">
                                  <p:stCondLst>
                                    <p:cond delay="0"/>
                                  </p:stCondLst>
                                  <p:childTnLst>
                                    <p:set>
                                      <p:cBhvr>
                                        <p:cTn id="42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429" restart="whenNotActive" fill="hold" evtFilter="cancelBubble" nodeType="interactiveSeq">
                <p:stCondLst>
                  <p:cond evt="onClick" delay="0">
                    <p:tgtEl>
                      <p:spTgt spid="46"/>
                    </p:tgtEl>
                  </p:cond>
                </p:stCondLst>
                <p:endSync evt="end" delay="0">
                  <p:rtn val="all"/>
                </p:endSync>
                <p:childTnLst>
                  <p:par>
                    <p:cTn id="430" fill="hold">
                      <p:stCondLst>
                        <p:cond delay="0"/>
                      </p:stCondLst>
                      <p:childTnLst>
                        <p:par>
                          <p:cTn id="431" fill="hold">
                            <p:stCondLst>
                              <p:cond delay="0"/>
                            </p:stCondLst>
                            <p:childTnLst>
                              <p:par>
                                <p:cTn id="432" presetID="1" presetClass="entr" presetSubtype="0" fill="hold" nodeType="withEffect">
                                  <p:stCondLst>
                                    <p:cond delay="0"/>
                                  </p:stCondLst>
                                  <p:childTnLst>
                                    <p:set>
                                      <p:cBhvr>
                                        <p:cTn id="433" dur="1" fill="hold">
                                          <p:stCondLst>
                                            <p:cond delay="0"/>
                                          </p:stCondLst>
                                        </p:cTn>
                                        <p:tgtEl>
                                          <p:spTgt spid="27"/>
                                        </p:tgtEl>
                                        <p:attrNameLst>
                                          <p:attrName>style.visibility</p:attrName>
                                        </p:attrNameLst>
                                      </p:cBhvr>
                                      <p:to>
                                        <p:strVal val="visible"/>
                                      </p:to>
                                    </p:set>
                                  </p:childTnLst>
                                </p:cTn>
                              </p:par>
                              <p:par>
                                <p:cTn id="434" presetID="1" presetClass="entr" presetSubtype="0" fill="hold" nodeType="withEffect">
                                  <p:stCondLst>
                                    <p:cond delay="0"/>
                                  </p:stCondLst>
                                  <p:childTnLst>
                                    <p:set>
                                      <p:cBhvr>
                                        <p:cTn id="435" dur="1" fill="hold">
                                          <p:stCondLst>
                                            <p:cond delay="0"/>
                                          </p:stCondLst>
                                        </p:cTn>
                                        <p:tgtEl>
                                          <p:spTgt spid="9"/>
                                        </p:tgtEl>
                                        <p:attrNameLst>
                                          <p:attrName>style.visibility</p:attrName>
                                        </p:attrNameLst>
                                      </p:cBhvr>
                                      <p:to>
                                        <p:strVal val="visible"/>
                                      </p:to>
                                    </p:set>
                                  </p:childTnLst>
                                </p:cTn>
                              </p:par>
                              <p:par>
                                <p:cTn id="436" presetID="1" presetClass="entr" presetSubtype="0" fill="hold" nodeType="withEffect">
                                  <p:stCondLst>
                                    <p:cond delay="0"/>
                                  </p:stCondLst>
                                  <p:childTnLst>
                                    <p:set>
                                      <p:cBhvr>
                                        <p:cTn id="437" dur="1" fill="hold">
                                          <p:stCondLst>
                                            <p:cond delay="0"/>
                                          </p:stCondLst>
                                        </p:cTn>
                                        <p:tgtEl>
                                          <p:spTgt spid="10"/>
                                        </p:tgtEl>
                                        <p:attrNameLst>
                                          <p:attrName>style.visibility</p:attrName>
                                        </p:attrNameLst>
                                      </p:cBhvr>
                                      <p:to>
                                        <p:strVal val="visible"/>
                                      </p:to>
                                    </p:set>
                                  </p:childTnLst>
                                </p:cTn>
                              </p:par>
                              <p:par>
                                <p:cTn id="438" presetID="1" presetClass="entr" presetSubtype="0" fill="hold" nodeType="withEffect">
                                  <p:stCondLst>
                                    <p:cond delay="0"/>
                                  </p:stCondLst>
                                  <p:childTnLst>
                                    <p:set>
                                      <p:cBhvr>
                                        <p:cTn id="439" dur="1" fill="hold">
                                          <p:stCondLst>
                                            <p:cond delay="0"/>
                                          </p:stCondLst>
                                        </p:cTn>
                                        <p:tgtEl>
                                          <p:spTgt spid="11"/>
                                        </p:tgtEl>
                                        <p:attrNameLst>
                                          <p:attrName>style.visibility</p:attrName>
                                        </p:attrNameLst>
                                      </p:cBhvr>
                                      <p:to>
                                        <p:strVal val="visible"/>
                                      </p:to>
                                    </p:set>
                                  </p:childTnLst>
                                </p:cTn>
                              </p:par>
                              <p:par>
                                <p:cTn id="440" presetID="1" presetClass="entr" presetSubtype="0" fill="hold" nodeType="withEffect">
                                  <p:stCondLst>
                                    <p:cond delay="0"/>
                                  </p:stCondLst>
                                  <p:childTnLst>
                                    <p:set>
                                      <p:cBhvr>
                                        <p:cTn id="441" dur="1" fill="hold">
                                          <p:stCondLst>
                                            <p:cond delay="0"/>
                                          </p:stCondLst>
                                        </p:cTn>
                                        <p:tgtEl>
                                          <p:spTgt spid="12"/>
                                        </p:tgtEl>
                                        <p:attrNameLst>
                                          <p:attrName>style.visibility</p:attrName>
                                        </p:attrNameLst>
                                      </p:cBhvr>
                                      <p:to>
                                        <p:strVal val="visible"/>
                                      </p:to>
                                    </p:set>
                                  </p:childTnLst>
                                </p:cTn>
                              </p:par>
                              <p:par>
                                <p:cTn id="442" presetID="1" presetClass="entr" presetSubtype="0" fill="hold" nodeType="withEffect">
                                  <p:stCondLst>
                                    <p:cond delay="0"/>
                                  </p:stCondLst>
                                  <p:childTnLst>
                                    <p:set>
                                      <p:cBhvr>
                                        <p:cTn id="44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childTnLst>
        </p:cTn>
      </p:par>
    </p:tnLst>
    <p:bldLst>
      <p:bldP spid="32" grpId="0" animBg="1"/>
      <p:bldP spid="32" grpId="1" animBg="1"/>
      <p:bldP spid="26" grpId="0" build="allAtOnce" animBg="1"/>
      <p:bldP spid="26" grpId="1" build="allAtOnce" animBg="1"/>
      <p:bldP spid="26" grpId="2" build="allAtOnce" animBg="1"/>
      <p:bldP spid="26" grpId="3" build="allAtOnce" animBg="1"/>
      <p:bldP spid="26" grpId="4" build="allAtOnce" animBg="1"/>
      <p:bldP spid="26" grpId="5" build="allAtOnce" animBg="1"/>
      <p:bldP spid="25" grpId="0" animBg="1"/>
      <p:bldP spid="25" grpId="1" animBg="1"/>
      <p:bldP spid="25" grpId="2" animBg="1"/>
      <p:bldP spid="25" grpId="3" animBg="1"/>
      <p:bldP spid="25" grpId="4" animBg="1"/>
      <p:bldP spid="25" grpId="5" animBg="1"/>
      <p:bldP spid="31" grpId="0" animBg="1"/>
      <p:bldP spid="31" grpId="1" animBg="1"/>
      <p:bldP spid="24" grpId="0" build="allAtOnce" animBg="1"/>
      <p:bldP spid="24" grpId="1" build="allAtOnce" animBg="1"/>
      <p:bldP spid="24" grpId="2" build="allAtOnce" animBg="1"/>
      <p:bldP spid="24" grpId="3" build="allAtOnce" animBg="1"/>
      <p:bldP spid="24" grpId="4" build="allAtOnce" animBg="1"/>
      <p:bldP spid="24" grpId="5" build="allAtOnce" animBg="1"/>
      <p:bldP spid="23" grpId="0" animBg="1"/>
      <p:bldP spid="23" grpId="1" animBg="1"/>
      <p:bldP spid="23" grpId="2" animBg="1"/>
      <p:bldP spid="23" grpId="3" animBg="1"/>
      <p:bldP spid="23" grpId="4" animBg="1"/>
      <p:bldP spid="23" grpId="5" animBg="1"/>
      <p:bldP spid="30" grpId="0" animBg="1"/>
      <p:bldP spid="30" grpId="1" animBg="1"/>
      <p:bldP spid="22" grpId="0" build="allAtOnce" animBg="1"/>
      <p:bldP spid="22" grpId="1" build="allAtOnce" animBg="1"/>
      <p:bldP spid="22" grpId="2" uiExpand="1" build="allAtOnce" animBg="1"/>
      <p:bldP spid="22" grpId="3" build="allAtOnce" animBg="1"/>
      <p:bldP spid="22" grpId="4" build="allAtOnce" animBg="1"/>
      <p:bldP spid="22" grpId="5" build="allAtOnce" animBg="1"/>
      <p:bldP spid="21" grpId="0" animBg="1"/>
      <p:bldP spid="21" grpId="1" animBg="1"/>
      <p:bldP spid="21" grpId="2" animBg="1"/>
      <p:bldP spid="21" grpId="3" animBg="1"/>
      <p:bldP spid="21" grpId="4" animBg="1"/>
      <p:bldP spid="21" grpId="5" animBg="1"/>
      <p:bldP spid="29" grpId="0" animBg="1"/>
      <p:bldP spid="29" grpId="1" animBg="1"/>
      <p:bldP spid="20" grpId="0" uiExpand="1" build="allAtOnce" animBg="1"/>
      <p:bldP spid="20" grpId="1" build="allAtOnce" animBg="1"/>
      <p:bldP spid="20" grpId="2" build="allAtOnce" animBg="1"/>
      <p:bldP spid="20" grpId="3" build="allAtOnce" animBg="1"/>
      <p:bldP spid="20" grpId="4" build="allAtOnce" animBg="1"/>
      <p:bldP spid="20" grpId="5" build="allAtOnce" animBg="1"/>
      <p:bldP spid="18" grpId="0" animBg="1"/>
      <p:bldP spid="18" grpId="1" animBg="1"/>
      <p:bldP spid="18" grpId="2" animBg="1"/>
      <p:bldP spid="18" grpId="3" animBg="1"/>
      <p:bldP spid="18" grpId="4" animBg="1"/>
      <p:bldP spid="18" grpId="5" animBg="1"/>
      <p:bldP spid="3" grpId="0" animBg="1"/>
      <p:bldP spid="3" grpId="1" animBg="1"/>
      <p:bldP spid="6" grpId="0" uiExpand="1" build="allAtOnce" animBg="1" autoUpdateAnimBg="0"/>
      <p:bldP spid="6" grpId="1" build="allAtOnce" animBg="1"/>
      <p:bldP spid="6" grpId="2" build="allAtOnce" animBg="1"/>
      <p:bldP spid="6" grpId="3" build="allAtOnce" animBg="1"/>
      <p:bldP spid="6" grpId="4" build="allAtOnce" animBg="1"/>
      <p:bldP spid="6" grpId="5" uiExpand="1" build="allAtOnce" animBg="1"/>
      <p:bldP spid="8" grpId="0" animBg="1"/>
      <p:bldP spid="8" grpId="1" animBg="1"/>
      <p:bldP spid="8" grpId="2" animBg="1"/>
      <p:bldP spid="8" grpId="3" animBg="1"/>
      <p:bldP spid="8" grpId="4" animBg="1"/>
      <p:bldP spid="8" grpId="5"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dinary Time Y8-R01-S07 - Summoned by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8869" y="174469"/>
            <a:ext cx="609600" cy="609600"/>
          </a:xfrm>
          <a:prstGeom prst="rect">
            <a:avLst/>
          </a:prstGeom>
        </p:spPr>
      </p:pic>
      <p:pic>
        <p:nvPicPr>
          <p:cNvPr id="40" name="Picture" descr="Image result for The Lords Day is Sunday"/>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9535" y="3132221"/>
            <a:ext cx="1960931" cy="1472797"/>
          </a:xfrm>
          <a:prstGeom prst="rect">
            <a:avLst/>
          </a:prstGeom>
          <a:noFill/>
          <a:ln>
            <a:noFill/>
          </a:ln>
        </p:spPr>
      </p:pic>
      <p:sp>
        <p:nvSpPr>
          <p:cNvPr id="12" name="Rounded Rectangle: Backgorund"/>
          <p:cNvSpPr/>
          <p:nvPr/>
        </p:nvSpPr>
        <p:spPr>
          <a:xfrm>
            <a:off x="365759" y="3077955"/>
            <a:ext cx="4995513" cy="1694084"/>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Answer F"/>
          <p:cNvSpPr txBox="1"/>
          <p:nvPr/>
        </p:nvSpPr>
        <p:spPr>
          <a:xfrm>
            <a:off x="801482" y="4467464"/>
            <a:ext cx="3391954" cy="215444"/>
          </a:xfrm>
          <a:prstGeom prst="rect">
            <a:avLst/>
          </a:prstGeom>
          <a:noFill/>
        </p:spPr>
        <p:txBody>
          <a:bodyPr wrap="none" lIns="0" tIns="0" rIns="0" bIns="0" rtlCol="0">
            <a:spAutoFit/>
          </a:bodyPr>
          <a:lstStyle/>
          <a:p>
            <a:r>
              <a:rPr lang="en-NZ" sz="1400" dirty="0" smtClean="0">
                <a:latin typeface="Comic Sans MS" panose="030F0702030302020204" pitchFamily="66" charset="0"/>
              </a:rPr>
              <a:t>F) which </a:t>
            </a:r>
            <a:r>
              <a:rPr lang="en-NZ" sz="1400" dirty="0">
                <a:latin typeface="Comic Sans MS" panose="030F0702030302020204" pitchFamily="66" charset="0"/>
              </a:rPr>
              <a:t>the whole Christian faith rests.</a:t>
            </a:r>
          </a:p>
        </p:txBody>
      </p:sp>
      <p:sp>
        <p:nvSpPr>
          <p:cNvPr id="46" name="Answer E"/>
          <p:cNvSpPr txBox="1"/>
          <p:nvPr/>
        </p:nvSpPr>
        <p:spPr>
          <a:xfrm>
            <a:off x="801482" y="4198455"/>
            <a:ext cx="4286430" cy="215444"/>
          </a:xfrm>
          <a:prstGeom prst="rect">
            <a:avLst/>
          </a:prstGeom>
          <a:noFill/>
        </p:spPr>
        <p:txBody>
          <a:bodyPr wrap="none" lIns="0" tIns="0" rIns="0" bIns="0" rtlCol="0">
            <a:spAutoFit/>
          </a:bodyPr>
          <a:lstStyle/>
          <a:p>
            <a:r>
              <a:rPr lang="en-NZ" sz="1400" dirty="0" smtClean="0">
                <a:latin typeface="Comic Sans MS" panose="030F0702030302020204" pitchFamily="66" charset="0"/>
              </a:rPr>
              <a:t>E) and </a:t>
            </a:r>
            <a:r>
              <a:rPr lang="en-NZ" sz="1400" dirty="0">
                <a:latin typeface="Comic Sans MS" panose="030F0702030302020204" pitchFamily="66" charset="0"/>
              </a:rPr>
              <a:t>affirms their identity as followers of Jesus.</a:t>
            </a:r>
          </a:p>
        </p:txBody>
      </p:sp>
      <p:sp>
        <p:nvSpPr>
          <p:cNvPr id="45" name="Answer D"/>
          <p:cNvSpPr txBox="1"/>
          <p:nvPr/>
        </p:nvSpPr>
        <p:spPr>
          <a:xfrm>
            <a:off x="801482" y="3929447"/>
            <a:ext cx="4004301" cy="215444"/>
          </a:xfrm>
          <a:prstGeom prst="rect">
            <a:avLst/>
          </a:prstGeom>
          <a:noFill/>
        </p:spPr>
        <p:txBody>
          <a:bodyPr wrap="none" lIns="0" tIns="0" rIns="0" bIns="0" rtlCol="0">
            <a:spAutoFit/>
          </a:bodyPr>
          <a:lstStyle/>
          <a:p>
            <a:r>
              <a:rPr lang="en-NZ" sz="1400" dirty="0" smtClean="0">
                <a:latin typeface="Comic Sans MS" panose="030F0702030302020204" pitchFamily="66" charset="0"/>
              </a:rPr>
              <a:t>D) numbered</a:t>
            </a:r>
            <a:r>
              <a:rPr lang="en-NZ" sz="1400" dirty="0" smtClean="0">
                <a:latin typeface="Comic Sans MS" panose="030F0702030302020204" pitchFamily="66" charset="0"/>
              </a:rPr>
              <a:t>, </a:t>
            </a:r>
            <a:r>
              <a:rPr lang="en-NZ" sz="1400" dirty="0">
                <a:latin typeface="Comic Sans MS" panose="030F0702030302020204" pitchFamily="66" charset="0"/>
              </a:rPr>
              <a:t>as Ordinary Time is ordered time.</a:t>
            </a:r>
          </a:p>
        </p:txBody>
      </p:sp>
      <p:sp>
        <p:nvSpPr>
          <p:cNvPr id="44" name="Answer C"/>
          <p:cNvSpPr txBox="1"/>
          <p:nvPr/>
        </p:nvSpPr>
        <p:spPr>
          <a:xfrm>
            <a:off x="801482" y="3660439"/>
            <a:ext cx="4446730" cy="215444"/>
          </a:xfrm>
          <a:prstGeom prst="rect">
            <a:avLst/>
          </a:prstGeom>
          <a:noFill/>
        </p:spPr>
        <p:txBody>
          <a:bodyPr wrap="none" lIns="0" tIns="0" rIns="0" bIns="0" rtlCol="0">
            <a:spAutoFit/>
          </a:bodyPr>
          <a:lstStyle/>
          <a:p>
            <a:r>
              <a:rPr lang="en-NZ" sz="1400" dirty="0" smtClean="0">
                <a:latin typeface="Comic Sans MS" panose="030F0702030302020204" pitchFamily="66" charset="0"/>
              </a:rPr>
              <a:t>C) the </a:t>
            </a:r>
            <a:r>
              <a:rPr lang="en-NZ" sz="1400" dirty="0">
                <a:latin typeface="Comic Sans MS" panose="030F0702030302020204" pitchFamily="66" charset="0"/>
              </a:rPr>
              <a:t>Risen Jesus is at the heart of the celebration.</a:t>
            </a:r>
          </a:p>
        </p:txBody>
      </p:sp>
      <p:sp>
        <p:nvSpPr>
          <p:cNvPr id="43" name="Answer B"/>
          <p:cNvSpPr txBox="1"/>
          <p:nvPr/>
        </p:nvSpPr>
        <p:spPr>
          <a:xfrm>
            <a:off x="801482" y="3391431"/>
            <a:ext cx="4340932" cy="215444"/>
          </a:xfrm>
          <a:prstGeom prst="rect">
            <a:avLst/>
          </a:prstGeom>
          <a:noFill/>
        </p:spPr>
        <p:txBody>
          <a:bodyPr wrap="none" lIns="0" tIns="0" rIns="0" bIns="0" rtlCol="0">
            <a:spAutoFit/>
          </a:bodyPr>
          <a:lstStyle/>
          <a:p>
            <a:r>
              <a:rPr lang="en-NZ" sz="1400" dirty="0" smtClean="0">
                <a:latin typeface="Comic Sans MS" panose="030F0702030302020204" pitchFamily="66" charset="0"/>
              </a:rPr>
              <a:t>B) set </a:t>
            </a:r>
            <a:r>
              <a:rPr lang="en-NZ" sz="1400" dirty="0">
                <a:latin typeface="Comic Sans MS" panose="030F0702030302020204" pitchFamily="66" charset="0"/>
              </a:rPr>
              <a:t>aside time to worship and give honour to God.</a:t>
            </a:r>
          </a:p>
        </p:txBody>
      </p:sp>
      <p:sp>
        <p:nvSpPr>
          <p:cNvPr id="14" name="Answer A"/>
          <p:cNvSpPr txBox="1"/>
          <p:nvPr/>
        </p:nvSpPr>
        <p:spPr>
          <a:xfrm>
            <a:off x="801482" y="3153201"/>
            <a:ext cx="2571217" cy="215444"/>
          </a:xfrm>
          <a:prstGeom prst="rect">
            <a:avLst/>
          </a:prstGeom>
          <a:noFill/>
        </p:spPr>
        <p:txBody>
          <a:bodyPr wrap="none" lIns="0" tIns="0" rIns="0" bIns="0" rtlCol="0">
            <a:spAutoFit/>
          </a:bodyPr>
          <a:lstStyle/>
          <a:p>
            <a:r>
              <a:rPr lang="en-NZ" sz="1400" dirty="0" smtClean="0">
                <a:latin typeface="Comic Sans MS" panose="030F0702030302020204" pitchFamily="66" charset="0"/>
              </a:rPr>
              <a:t>A) is </a:t>
            </a:r>
            <a:r>
              <a:rPr lang="en-NZ" sz="1400" dirty="0">
                <a:latin typeface="Comic Sans MS" panose="030F0702030302020204" pitchFamily="66" charset="0"/>
              </a:rPr>
              <a:t>also called the </a:t>
            </a:r>
            <a:r>
              <a:rPr lang="en-NZ" sz="1400" dirty="0" smtClean="0">
                <a:latin typeface="Comic Sans MS" panose="030F0702030302020204" pitchFamily="66" charset="0"/>
              </a:rPr>
              <a:t>Lord’s </a:t>
            </a:r>
            <a:r>
              <a:rPr lang="en-NZ" sz="1400" dirty="0">
                <a:latin typeface="Comic Sans MS" panose="030F0702030302020204" pitchFamily="66" charset="0"/>
              </a:rPr>
              <a:t>Day</a:t>
            </a:r>
          </a:p>
        </p:txBody>
      </p:sp>
      <p:sp>
        <p:nvSpPr>
          <p:cNvPr id="3" name="TextBox: Sentence"/>
          <p:cNvSpPr txBox="1"/>
          <p:nvPr/>
        </p:nvSpPr>
        <p:spPr>
          <a:xfrm>
            <a:off x="160015" y="729151"/>
            <a:ext cx="6910487" cy="2241639"/>
          </a:xfrm>
          <a:prstGeom prst="rect">
            <a:avLst/>
          </a:prstGeom>
          <a:noFill/>
        </p:spPr>
        <p:txBody>
          <a:bodyPr wrap="square" lIns="0" tIns="0" rIns="0" bIns="0" numCol="1" spcCol="1080000" rtlCol="0">
            <a:spAutoFit/>
          </a:bodyPr>
          <a:lstStyle/>
          <a:p>
            <a:pPr marL="342900" lvl="0" indent="-342900">
              <a:spcAft>
                <a:spcPts val="1000"/>
              </a:spcAft>
              <a:buFont typeface="+mj-lt"/>
              <a:buAutoNum type="arabicParenR"/>
            </a:pPr>
            <a:r>
              <a:rPr lang="en-NZ" sz="1400" dirty="0">
                <a:solidFill>
                  <a:schemeClr val="bg1"/>
                </a:solidFill>
                <a:latin typeface="Comic Sans MS" panose="030F0702030302020204" pitchFamily="66" charset="0"/>
              </a:rPr>
              <a:t>The 34 Sundays in Ordinary Time are </a:t>
            </a:r>
          </a:p>
          <a:p>
            <a:pPr marL="342900" lvl="0" indent="-342900">
              <a:spcAft>
                <a:spcPts val="1000"/>
              </a:spcAft>
              <a:buFont typeface="+mj-lt"/>
              <a:buAutoNum type="arabicParenR"/>
            </a:pPr>
            <a:r>
              <a:rPr lang="en-NZ" sz="1400" dirty="0">
                <a:solidFill>
                  <a:schemeClr val="bg1"/>
                </a:solidFill>
                <a:latin typeface="Comic Sans MS" panose="030F0702030302020204" pitchFamily="66" charset="0"/>
              </a:rPr>
              <a:t>Sunday the day of Christ’s resurrection </a:t>
            </a:r>
          </a:p>
          <a:p>
            <a:pPr marL="342900" lvl="0" indent="-342900">
              <a:spcAft>
                <a:spcPts val="1000"/>
              </a:spcAft>
              <a:buFont typeface="+mj-lt"/>
              <a:buAutoNum type="arabicParenR"/>
            </a:pPr>
            <a:r>
              <a:rPr lang="en-NZ" sz="1400" dirty="0">
                <a:solidFill>
                  <a:schemeClr val="bg1"/>
                </a:solidFill>
                <a:latin typeface="Comic Sans MS" panose="030F0702030302020204" pitchFamily="66" charset="0"/>
              </a:rPr>
              <a:t>The Resurrection is the event upon </a:t>
            </a:r>
          </a:p>
          <a:p>
            <a:pPr marL="342900" lvl="0" indent="-342900">
              <a:spcAft>
                <a:spcPts val="1000"/>
              </a:spcAft>
              <a:buFont typeface="+mj-lt"/>
              <a:buAutoNum type="arabicParenR"/>
            </a:pPr>
            <a:r>
              <a:rPr lang="en-NZ" sz="1400" dirty="0">
                <a:solidFill>
                  <a:schemeClr val="bg1"/>
                </a:solidFill>
                <a:latin typeface="Comic Sans MS" panose="030F0702030302020204" pitchFamily="66" charset="0"/>
              </a:rPr>
              <a:t>Sunday is the day Christians are called to </a:t>
            </a:r>
          </a:p>
          <a:p>
            <a:pPr marL="342900" lvl="0" indent="-342900">
              <a:spcAft>
                <a:spcPts val="1000"/>
              </a:spcAft>
              <a:buFont typeface="+mj-lt"/>
              <a:buAutoNum type="arabicParenR"/>
            </a:pPr>
            <a:r>
              <a:rPr lang="en-NZ" sz="1400" dirty="0">
                <a:solidFill>
                  <a:schemeClr val="bg1"/>
                </a:solidFill>
                <a:latin typeface="Comic Sans MS" panose="030F0702030302020204" pitchFamily="66" charset="0"/>
              </a:rPr>
              <a:t>When the community gathers to celebrate </a:t>
            </a:r>
            <a:r>
              <a:rPr lang="en-NZ" sz="1400" dirty="0" smtClean="0">
                <a:solidFill>
                  <a:schemeClr val="bg1"/>
                </a:solidFill>
                <a:latin typeface="Comic Sans MS" panose="030F0702030302020204" pitchFamily="66" charset="0"/>
              </a:rPr>
              <a:t>the Eucharist…</a:t>
            </a:r>
            <a:br>
              <a:rPr lang="en-NZ" sz="14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 </a:t>
            </a:r>
            <a:endParaRPr lang="en-NZ" sz="2000" dirty="0">
              <a:solidFill>
                <a:schemeClr val="bg1"/>
              </a:solidFill>
              <a:latin typeface="Comic Sans MS" panose="030F0702030302020204" pitchFamily="66" charset="0"/>
            </a:endParaRPr>
          </a:p>
          <a:p>
            <a:pPr marL="342900" lvl="0" indent="-342900">
              <a:spcAft>
                <a:spcPts val="1000"/>
              </a:spcAft>
              <a:buFont typeface="+mj-lt"/>
              <a:buAutoNum type="arabicParenR"/>
            </a:pPr>
            <a:r>
              <a:rPr lang="en-NZ" sz="1400" dirty="0">
                <a:solidFill>
                  <a:schemeClr val="bg1"/>
                </a:solidFill>
                <a:latin typeface="Comic Sans MS" panose="030F0702030302020204" pitchFamily="66" charset="0"/>
              </a:rPr>
              <a:t>Gathering to celebrate Eucharist strengthens people  </a:t>
            </a:r>
          </a:p>
        </p:txBody>
      </p:sp>
      <p:sp>
        <p:nvSpPr>
          <p:cNvPr id="50" name="Sentence 6"/>
          <p:cNvSpPr/>
          <p:nvPr/>
        </p:nvSpPr>
        <p:spPr>
          <a:xfrm>
            <a:off x="4922963" y="2694907"/>
            <a:ext cx="4158821" cy="288147"/>
          </a:xfrm>
          <a:prstGeom prst="rect">
            <a:avLst/>
          </a:prstGeom>
          <a:solidFill>
            <a:schemeClr val="bg1">
              <a:alpha val="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72000" bIns="36000" rtlCol="0" anchor="ctr">
            <a:spAutoFit/>
          </a:bodyPr>
          <a:lstStyle/>
          <a:p>
            <a:r>
              <a:rPr lang="en-NZ" sz="1400" dirty="0">
                <a:latin typeface="Comic Sans MS" panose="030F0702030302020204" pitchFamily="66" charset="0"/>
              </a:rPr>
              <a:t>and affirms their identity as followers of Jesus.</a:t>
            </a:r>
          </a:p>
        </p:txBody>
      </p:sp>
      <p:sp>
        <p:nvSpPr>
          <p:cNvPr id="48" name="Sentence 5"/>
          <p:cNvSpPr/>
          <p:nvPr/>
        </p:nvSpPr>
        <p:spPr>
          <a:xfrm>
            <a:off x="4617370" y="2307601"/>
            <a:ext cx="4464414" cy="288147"/>
          </a:xfrm>
          <a:prstGeom prst="rect">
            <a:avLst/>
          </a:prstGeom>
          <a:solidFill>
            <a:schemeClr val="bg1">
              <a:alpha val="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72000" bIns="36000" rtlCol="0" anchor="ctr">
            <a:spAutoFit/>
          </a:bodyPr>
          <a:lstStyle/>
          <a:p>
            <a:r>
              <a:rPr lang="en-NZ" sz="1400" dirty="0" smtClean="0">
                <a:latin typeface="Comic Sans MS" panose="030F0702030302020204" pitchFamily="66" charset="0"/>
              </a:rPr>
              <a:t>…the </a:t>
            </a:r>
            <a:r>
              <a:rPr lang="en-NZ" sz="1400" dirty="0">
                <a:latin typeface="Comic Sans MS" panose="030F0702030302020204" pitchFamily="66" charset="0"/>
              </a:rPr>
              <a:t>Risen Jesus is at the heart of the celebration.</a:t>
            </a:r>
          </a:p>
        </p:txBody>
      </p:sp>
      <p:sp>
        <p:nvSpPr>
          <p:cNvPr id="52" name="Sentence 4"/>
          <p:cNvSpPr/>
          <p:nvPr/>
        </p:nvSpPr>
        <p:spPr>
          <a:xfrm>
            <a:off x="3972288" y="1713229"/>
            <a:ext cx="4217552" cy="288147"/>
          </a:xfrm>
          <a:prstGeom prst="rect">
            <a:avLst/>
          </a:prstGeom>
          <a:solidFill>
            <a:schemeClr val="bg1">
              <a:alpha val="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72000" bIns="36000" rtlCol="0" anchor="ctr">
            <a:spAutoFit/>
          </a:bodyPr>
          <a:lstStyle/>
          <a:p>
            <a:r>
              <a:rPr lang="en-NZ" sz="1400" dirty="0">
                <a:latin typeface="Comic Sans MS" panose="030F0702030302020204" pitchFamily="66" charset="0"/>
              </a:rPr>
              <a:t>set aside time to worship and give honour to God.</a:t>
            </a:r>
          </a:p>
        </p:txBody>
      </p:sp>
      <p:sp>
        <p:nvSpPr>
          <p:cNvPr id="51" name="Sentence 3"/>
          <p:cNvSpPr/>
          <p:nvPr/>
        </p:nvSpPr>
        <p:spPr>
          <a:xfrm>
            <a:off x="3433142" y="1373474"/>
            <a:ext cx="3273382" cy="288147"/>
          </a:xfrm>
          <a:prstGeom prst="rect">
            <a:avLst/>
          </a:prstGeom>
          <a:solidFill>
            <a:schemeClr val="bg1">
              <a:alpha val="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72000" bIns="36000" rtlCol="0" anchor="ctr">
            <a:spAutoFit/>
          </a:bodyPr>
          <a:lstStyle/>
          <a:p>
            <a:r>
              <a:rPr lang="en-NZ" sz="1400" dirty="0">
                <a:latin typeface="Comic Sans MS" panose="030F0702030302020204" pitchFamily="66" charset="0"/>
              </a:rPr>
              <a:t>which the whole Christian faith rests.</a:t>
            </a:r>
          </a:p>
        </p:txBody>
      </p:sp>
      <p:sp>
        <p:nvSpPr>
          <p:cNvPr id="42" name="Sentence 2"/>
          <p:cNvSpPr/>
          <p:nvPr/>
        </p:nvSpPr>
        <p:spPr>
          <a:xfrm>
            <a:off x="3845931" y="1030706"/>
            <a:ext cx="2467073" cy="288147"/>
          </a:xfrm>
          <a:prstGeom prst="rect">
            <a:avLst/>
          </a:prstGeom>
          <a:solidFill>
            <a:schemeClr val="bg1">
              <a:alpha val="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72000" bIns="36000" rtlCol="0" anchor="ctr">
            <a:spAutoFit/>
          </a:bodyPr>
          <a:lstStyle/>
          <a:p>
            <a:r>
              <a:rPr lang="en-NZ" sz="1400" dirty="0">
                <a:latin typeface="Comic Sans MS" panose="030F0702030302020204" pitchFamily="66" charset="0"/>
              </a:rPr>
              <a:t>is also called the </a:t>
            </a:r>
            <a:r>
              <a:rPr lang="en-NZ" sz="1400" dirty="0" smtClean="0">
                <a:latin typeface="Comic Sans MS" panose="030F0702030302020204" pitchFamily="66" charset="0"/>
              </a:rPr>
              <a:t>Lord’s </a:t>
            </a:r>
            <a:r>
              <a:rPr lang="en-NZ" sz="1400" dirty="0">
                <a:latin typeface="Comic Sans MS" panose="030F0702030302020204" pitchFamily="66" charset="0"/>
              </a:rPr>
              <a:t>Day</a:t>
            </a:r>
          </a:p>
        </p:txBody>
      </p:sp>
      <p:sp>
        <p:nvSpPr>
          <p:cNvPr id="13" name="Sentence 1"/>
          <p:cNvSpPr/>
          <p:nvPr/>
        </p:nvSpPr>
        <p:spPr>
          <a:xfrm>
            <a:off x="3599069" y="689855"/>
            <a:ext cx="3912981" cy="288147"/>
          </a:xfrm>
          <a:prstGeom prst="rect">
            <a:avLst/>
          </a:prstGeom>
          <a:solidFill>
            <a:schemeClr val="bg1">
              <a:alpha val="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72000" bIns="36000" rtlCol="0" anchor="ctr">
            <a:spAutoFit/>
          </a:bodyPr>
          <a:lstStyle/>
          <a:p>
            <a:pPr algn="ctr"/>
            <a:r>
              <a:rPr lang="en-US" sz="1400" dirty="0">
                <a:latin typeface="Comic Sans MS" panose="030F0702030302020204" pitchFamily="66" charset="0"/>
              </a:rPr>
              <a:t>n</a:t>
            </a:r>
            <a:r>
              <a:rPr lang="en-US" sz="1400" dirty="0" smtClean="0">
                <a:latin typeface="Comic Sans MS" panose="030F0702030302020204" pitchFamily="66" charset="0"/>
              </a:rPr>
              <a:t>umbered, </a:t>
            </a:r>
            <a:r>
              <a:rPr lang="en-US" sz="1400" dirty="0">
                <a:latin typeface="Comic Sans MS" panose="030F0702030302020204" pitchFamily="66" charset="0"/>
              </a:rPr>
              <a:t>as Ordinary Time is ordered time.</a:t>
            </a:r>
            <a:endParaRPr lang="en-NZ" sz="1400" dirty="0">
              <a:latin typeface="Comic Sans MS" panose="030F0702030302020204" pitchFamily="66"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732411" y="4774168"/>
            <a:ext cx="3679212" cy="230832"/>
          </a:xfrm>
          <a:prstGeom prst="rect">
            <a:avLst/>
          </a:prstGeom>
          <a:noFill/>
        </p:spPr>
        <p:txBody>
          <a:bodyPr wrap="none" rtlCol="0">
            <a:spAutoFit/>
          </a:bodyPr>
          <a:lstStyle/>
          <a:p>
            <a:pPr algn="ctr"/>
            <a:r>
              <a:rPr lang="en-GB" sz="900" dirty="0" smtClean="0">
                <a:solidFill>
                  <a:srgbClr val="F4E8BD"/>
                </a:solidFill>
                <a:latin typeface="Arial" pitchFamily="34" charset="0"/>
                <a:ea typeface="Segoe UI" pitchFamily="34" charset="0"/>
                <a:cs typeface="Arial" pitchFamily="34" charset="0"/>
              </a:rPr>
              <a:t>Click the words in the box or the empty frames to reveal the </a:t>
            </a:r>
            <a:r>
              <a:rPr lang="en-GB" sz="900" dirty="0" smtClean="0">
                <a:solidFill>
                  <a:srgbClr val="F4E8BD"/>
                </a:solidFill>
                <a:latin typeface="Arial" pitchFamily="34" charset="0"/>
                <a:ea typeface="Segoe UI" pitchFamily="34" charset="0"/>
                <a:cs typeface="Arial" pitchFamily="34" charset="0"/>
              </a:rPr>
              <a:t>solution</a:t>
            </a:r>
            <a:endParaRPr lang="en-GB" sz="900" dirty="0">
              <a:solidFill>
                <a:srgbClr val="F4E8BD"/>
              </a:solidFill>
              <a:latin typeface="Arial" pitchFamily="34" charset="0"/>
              <a:ea typeface="Segoe UI" pitchFamily="34" charset="0"/>
              <a:cs typeface="Arial" pitchFamily="34" charset="0"/>
            </a:endParaRPr>
          </a:p>
        </p:txBody>
      </p:sp>
      <p:sp>
        <p:nvSpPr>
          <p:cNvPr id="39"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itle"/>
          <p:cNvSpPr>
            <a:spLocks noGrp="1"/>
          </p:cNvSpPr>
          <p:nvPr>
            <p:ph type="ctrTitle"/>
          </p:nvPr>
        </p:nvSpPr>
        <p:spPr>
          <a:xfrm>
            <a:off x="0" y="111264"/>
            <a:ext cx="9144000" cy="477054"/>
          </a:xfrm>
        </p:spPr>
        <p:txBody>
          <a:bodyPr wrap="square" lIns="0" tIns="0" rIns="0">
            <a:spAutoFit/>
          </a:bodyPr>
          <a:lstStyle/>
          <a:p>
            <a:r>
              <a:rPr lang="en-US" sz="28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Sunday Eucharist – Celebration of the </a:t>
            </a:r>
            <a:r>
              <a:rPr lang="en-US" sz="2800" dirty="0" smtClean="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Lord’s Day</a:t>
            </a:r>
            <a:endParaRPr lang="en-GB" sz="28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2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rgbClr val="F4E8BD"/>
                </a:solidFill>
                <a:latin typeface="Arial" pitchFamily="34" charset="0"/>
                <a:ea typeface="Segoe UI" pitchFamily="34" charset="0"/>
                <a:cs typeface="Arial" pitchFamily="34" charset="0"/>
              </a:rPr>
              <a:t>Click the audio button to stop reflective music</a:t>
            </a:r>
          </a:p>
        </p:txBody>
      </p:sp>
      <p:sp>
        <p:nvSpPr>
          <p:cNvPr id="26"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solidFill>
                  <a:srgbClr val="F4E8BD"/>
                </a:solidFill>
                <a:latin typeface="Arial" pitchFamily="34" charset="0"/>
                <a:ea typeface="Segoe UI" pitchFamily="34" charset="0"/>
                <a:cs typeface="Arial" pitchFamily="34" charset="0"/>
              </a:rPr>
              <a:t>Click the audio button to play reflective music</a:t>
            </a:r>
          </a:p>
        </p:txBody>
      </p:sp>
    </p:spTree>
    <p:extLst>
      <p:ext uri="{BB962C8B-B14F-4D97-AF65-F5344CB8AC3E}">
        <p14:creationId xmlns:p14="http://schemas.microsoft.com/office/powerpoint/2010/main" val="39913872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7" presetClass="exit" presetSubtype="0" fill="hold" grpId="0" nodeType="withEffect">
                                  <p:stCondLst>
                                    <p:cond delay="0"/>
                                  </p:stCondLst>
                                  <p:childTnLst>
                                    <p:animEffect transition="out" filter="fade">
                                      <p:cBhvr>
                                        <p:cTn id="11" dur="1000"/>
                                        <p:tgtEl>
                                          <p:spTgt spid="14"/>
                                        </p:tgtEl>
                                      </p:cBhvr>
                                    </p:animEffect>
                                    <p:anim calcmode="lin" valueType="num">
                                      <p:cBhvr>
                                        <p:cTn id="12" dur="1000"/>
                                        <p:tgtEl>
                                          <p:spTgt spid="14"/>
                                        </p:tgtEl>
                                        <p:attrNameLst>
                                          <p:attrName>ppt_x</p:attrName>
                                        </p:attrNameLst>
                                      </p:cBhvr>
                                      <p:tavLst>
                                        <p:tav tm="0">
                                          <p:val>
                                            <p:strVal val="ppt_x"/>
                                          </p:val>
                                        </p:tav>
                                        <p:tav tm="100000">
                                          <p:val>
                                            <p:strVal val="ppt_x"/>
                                          </p:val>
                                        </p:tav>
                                      </p:tavLst>
                                    </p:anim>
                                    <p:anim calcmode="lin" valueType="num">
                                      <p:cBhvr>
                                        <p:cTn id="13" dur="1000"/>
                                        <p:tgtEl>
                                          <p:spTgt spid="14"/>
                                        </p:tgtEl>
                                        <p:attrNameLst>
                                          <p:attrName>ppt_y</p:attrName>
                                        </p:attrNameLst>
                                      </p:cBhvr>
                                      <p:tavLst>
                                        <p:tav tm="0">
                                          <p:val>
                                            <p:strVal val="ppt_y"/>
                                          </p:val>
                                        </p:tav>
                                        <p:tav tm="100000">
                                          <p:val>
                                            <p:strVal val="ppt_y-.1"/>
                                          </p:val>
                                        </p:tav>
                                      </p:tavLst>
                                    </p:anim>
                                    <p:set>
                                      <p:cBhvr>
                                        <p:cTn id="14" dur="1" fill="hold">
                                          <p:stCondLst>
                                            <p:cond delay="999"/>
                                          </p:stCondLst>
                                        </p:cTn>
                                        <p:tgtEl>
                                          <p:spTgt spid="14"/>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42">
                                            <p:txEl>
                                              <p:charRg st="4294967295" end="4294967295"/>
                                            </p:txEl>
                                          </p:spTgt>
                                        </p:tgtEl>
                                        <p:attrNameLst>
                                          <p:attrName>style.visibility</p:attrName>
                                        </p:attrNameLst>
                                      </p:cBhvr>
                                      <p:to>
                                        <p:strVal val="visible"/>
                                      </p:to>
                                    </p:set>
                                    <p:animEffect transition="in" filter="fade">
                                      <p:cBhvr>
                                        <p:cTn id="17" dur="1000"/>
                                        <p:tgtEl>
                                          <p:spTgt spid="42">
                                            <p:txEl>
                                              <p:charRg st="4294967295" end="4294967295"/>
                                            </p:txEl>
                                          </p:spTgt>
                                        </p:tgtEl>
                                      </p:cBhvr>
                                    </p:animEffect>
                                    <p:anim calcmode="lin" valueType="num">
                                      <p:cBhvr>
                                        <p:cTn id="18" dur="1000" fill="hold"/>
                                        <p:tgtEl>
                                          <p:spTgt spid="42">
                                            <p:txEl>
                                              <p:charRg st="4294967295" end="4294967295"/>
                                            </p:txEl>
                                          </p:spTgt>
                                        </p:tgtEl>
                                        <p:attrNameLst>
                                          <p:attrName>ppt_x</p:attrName>
                                        </p:attrNameLst>
                                      </p:cBhvr>
                                      <p:tavLst>
                                        <p:tav tm="0">
                                          <p:val>
                                            <p:strVal val="#ppt_x"/>
                                          </p:val>
                                        </p:tav>
                                        <p:tav tm="100000">
                                          <p:val>
                                            <p:strVal val="#ppt_x"/>
                                          </p:val>
                                        </p:tav>
                                      </p:tavLst>
                                    </p:anim>
                                    <p:anim calcmode="lin" valueType="num">
                                      <p:cBhvr>
                                        <p:cTn id="19" dur="1000" fill="hold"/>
                                        <p:tgtEl>
                                          <p:spTgt spid="4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47" presetClass="exit" presetSubtype="0" fill="hold" grpId="0" nodeType="withEffect">
                                  <p:stCondLst>
                                    <p:cond delay="0"/>
                                  </p:stCondLst>
                                  <p:childTnLst>
                                    <p:animEffect transition="out" filter="fade">
                                      <p:cBhvr>
                                        <p:cTn id="24" dur="1000"/>
                                        <p:tgtEl>
                                          <p:spTgt spid="43"/>
                                        </p:tgtEl>
                                      </p:cBhvr>
                                    </p:animEffect>
                                    <p:anim calcmode="lin" valueType="num">
                                      <p:cBhvr>
                                        <p:cTn id="25" dur="1000"/>
                                        <p:tgtEl>
                                          <p:spTgt spid="43"/>
                                        </p:tgtEl>
                                        <p:attrNameLst>
                                          <p:attrName>ppt_x</p:attrName>
                                        </p:attrNameLst>
                                      </p:cBhvr>
                                      <p:tavLst>
                                        <p:tav tm="0">
                                          <p:val>
                                            <p:strVal val="ppt_x"/>
                                          </p:val>
                                        </p:tav>
                                        <p:tav tm="100000">
                                          <p:val>
                                            <p:strVal val="ppt_x"/>
                                          </p:val>
                                        </p:tav>
                                      </p:tavLst>
                                    </p:anim>
                                    <p:anim calcmode="lin" valueType="num">
                                      <p:cBhvr>
                                        <p:cTn id="26" dur="1000"/>
                                        <p:tgtEl>
                                          <p:spTgt spid="43"/>
                                        </p:tgtEl>
                                        <p:attrNameLst>
                                          <p:attrName>ppt_y</p:attrName>
                                        </p:attrNameLst>
                                      </p:cBhvr>
                                      <p:tavLst>
                                        <p:tav tm="0">
                                          <p:val>
                                            <p:strVal val="ppt_y"/>
                                          </p:val>
                                        </p:tav>
                                        <p:tav tm="100000">
                                          <p:val>
                                            <p:strVal val="ppt_y-.1"/>
                                          </p:val>
                                        </p:tav>
                                      </p:tavLst>
                                    </p:anim>
                                    <p:set>
                                      <p:cBhvr>
                                        <p:cTn id="27" dur="1" fill="hold">
                                          <p:stCondLst>
                                            <p:cond delay="999"/>
                                          </p:stCondLst>
                                        </p:cTn>
                                        <p:tgtEl>
                                          <p:spTgt spid="43"/>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52">
                                            <p:txEl>
                                              <p:charRg st="4294967295" end="4294967295"/>
                                            </p:txEl>
                                          </p:spTgt>
                                        </p:tgtEl>
                                        <p:attrNameLst>
                                          <p:attrName>style.visibility</p:attrName>
                                        </p:attrNameLst>
                                      </p:cBhvr>
                                      <p:to>
                                        <p:strVal val="visible"/>
                                      </p:to>
                                    </p:set>
                                    <p:animEffect transition="in" filter="fade">
                                      <p:cBhvr>
                                        <p:cTn id="30" dur="1000"/>
                                        <p:tgtEl>
                                          <p:spTgt spid="52">
                                            <p:txEl>
                                              <p:charRg st="4294967295" end="4294967295"/>
                                            </p:txEl>
                                          </p:spTgt>
                                        </p:tgtEl>
                                      </p:cBhvr>
                                    </p:animEffect>
                                    <p:anim calcmode="lin" valueType="num">
                                      <p:cBhvr>
                                        <p:cTn id="31" dur="1000" fill="hold"/>
                                        <p:tgtEl>
                                          <p:spTgt spid="52">
                                            <p:txEl>
                                              <p:charRg st="4294967295" end="4294967295"/>
                                            </p:txEl>
                                          </p:spTgt>
                                        </p:tgtEl>
                                        <p:attrNameLst>
                                          <p:attrName>ppt_x</p:attrName>
                                        </p:attrNameLst>
                                      </p:cBhvr>
                                      <p:tavLst>
                                        <p:tav tm="0">
                                          <p:val>
                                            <p:strVal val="#ppt_x"/>
                                          </p:val>
                                        </p:tav>
                                        <p:tav tm="100000">
                                          <p:val>
                                            <p:strVal val="#ppt_x"/>
                                          </p:val>
                                        </p:tav>
                                      </p:tavLst>
                                    </p:anim>
                                    <p:anim calcmode="lin" valueType="num">
                                      <p:cBhvr>
                                        <p:cTn id="32" dur="1000" fill="hold"/>
                                        <p:tgtEl>
                                          <p:spTgt spid="5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3"/>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grpId="0" nodeType="withEffect">
                                  <p:stCondLst>
                                    <p:cond delay="0"/>
                                  </p:stCondLst>
                                  <p:childTnLst>
                                    <p:animEffect transition="out" filter="fade">
                                      <p:cBhvr>
                                        <p:cTn id="37" dur="1000"/>
                                        <p:tgtEl>
                                          <p:spTgt spid="44"/>
                                        </p:tgtEl>
                                      </p:cBhvr>
                                    </p:animEffect>
                                    <p:anim calcmode="lin" valueType="num">
                                      <p:cBhvr>
                                        <p:cTn id="38" dur="1000"/>
                                        <p:tgtEl>
                                          <p:spTgt spid="44"/>
                                        </p:tgtEl>
                                        <p:attrNameLst>
                                          <p:attrName>ppt_x</p:attrName>
                                        </p:attrNameLst>
                                      </p:cBhvr>
                                      <p:tavLst>
                                        <p:tav tm="0">
                                          <p:val>
                                            <p:strVal val="ppt_x"/>
                                          </p:val>
                                        </p:tav>
                                        <p:tav tm="100000">
                                          <p:val>
                                            <p:strVal val="ppt_x"/>
                                          </p:val>
                                        </p:tav>
                                      </p:tavLst>
                                    </p:anim>
                                    <p:anim calcmode="lin" valueType="num">
                                      <p:cBhvr>
                                        <p:cTn id="39" dur="1000"/>
                                        <p:tgtEl>
                                          <p:spTgt spid="44"/>
                                        </p:tgtEl>
                                        <p:attrNameLst>
                                          <p:attrName>ppt_y</p:attrName>
                                        </p:attrNameLst>
                                      </p:cBhvr>
                                      <p:tavLst>
                                        <p:tav tm="0">
                                          <p:val>
                                            <p:strVal val="ppt_y"/>
                                          </p:val>
                                        </p:tav>
                                        <p:tav tm="100000">
                                          <p:val>
                                            <p:strVal val="ppt_y-.1"/>
                                          </p:val>
                                        </p:tav>
                                      </p:tavLst>
                                    </p:anim>
                                    <p:set>
                                      <p:cBhvr>
                                        <p:cTn id="40" dur="1" fill="hold">
                                          <p:stCondLst>
                                            <p:cond delay="999"/>
                                          </p:stCondLst>
                                        </p:cTn>
                                        <p:tgtEl>
                                          <p:spTgt spid="44"/>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48">
                                            <p:txEl>
                                              <p:charRg st="4294967295" end="4294967295"/>
                                            </p:txEl>
                                          </p:spTgt>
                                        </p:tgtEl>
                                        <p:attrNameLst>
                                          <p:attrName>style.visibility</p:attrName>
                                        </p:attrNameLst>
                                      </p:cBhvr>
                                      <p:to>
                                        <p:strVal val="visible"/>
                                      </p:to>
                                    </p:set>
                                    <p:animEffect transition="in" filter="fade">
                                      <p:cBhvr>
                                        <p:cTn id="43" dur="1000"/>
                                        <p:tgtEl>
                                          <p:spTgt spid="48">
                                            <p:txEl>
                                              <p:charRg st="4294967295" end="4294967295"/>
                                            </p:txEl>
                                          </p:spTgt>
                                        </p:tgtEl>
                                      </p:cBhvr>
                                    </p:animEffect>
                                    <p:anim calcmode="lin" valueType="num">
                                      <p:cBhvr>
                                        <p:cTn id="44" dur="1000" fill="hold"/>
                                        <p:tgtEl>
                                          <p:spTgt spid="48">
                                            <p:txEl>
                                              <p:charRg st="4294967295" end="4294967295"/>
                                            </p:txEl>
                                          </p:spTgt>
                                        </p:tgtEl>
                                        <p:attrNameLst>
                                          <p:attrName>ppt_x</p:attrName>
                                        </p:attrNameLst>
                                      </p:cBhvr>
                                      <p:tavLst>
                                        <p:tav tm="0">
                                          <p:val>
                                            <p:strVal val="#ppt_x"/>
                                          </p:val>
                                        </p:tav>
                                        <p:tav tm="100000">
                                          <p:val>
                                            <p:strVal val="#ppt_x"/>
                                          </p:val>
                                        </p:tav>
                                      </p:tavLst>
                                    </p:anim>
                                    <p:anim calcmode="lin" valueType="num">
                                      <p:cBhvr>
                                        <p:cTn id="45" dur="1000" fill="hold"/>
                                        <p:tgtEl>
                                          <p:spTgt spid="4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4"/>
                  </p:tgtEl>
                </p:cond>
              </p:nextCondLst>
            </p:seq>
            <p:seq concurrent="1" nextAc="seek">
              <p:cTn id="46" restart="whenNotActive" fill="hold" evtFilter="cancelBubble" nodeType="interactiveSeq">
                <p:stCondLst>
                  <p:cond evt="onClick" delay="0">
                    <p:tgtEl>
                      <p:spTgt spid="45"/>
                    </p:tgtEl>
                  </p:cond>
                </p:stCondLst>
                <p:endSync evt="end" delay="0">
                  <p:rtn val="all"/>
                </p:endSync>
                <p:childTnLst>
                  <p:par>
                    <p:cTn id="47" fill="hold">
                      <p:stCondLst>
                        <p:cond delay="0"/>
                      </p:stCondLst>
                      <p:childTnLst>
                        <p:par>
                          <p:cTn id="48" fill="hold">
                            <p:stCondLst>
                              <p:cond delay="0"/>
                            </p:stCondLst>
                            <p:childTnLst>
                              <p:par>
                                <p:cTn id="49" presetID="47" presetClass="exit" presetSubtype="0" fill="hold" grpId="0" nodeType="withEffect">
                                  <p:stCondLst>
                                    <p:cond delay="0"/>
                                  </p:stCondLst>
                                  <p:childTnLst>
                                    <p:animEffect transition="out" filter="fade">
                                      <p:cBhvr>
                                        <p:cTn id="50" dur="1000"/>
                                        <p:tgtEl>
                                          <p:spTgt spid="45"/>
                                        </p:tgtEl>
                                      </p:cBhvr>
                                    </p:animEffect>
                                    <p:anim calcmode="lin" valueType="num">
                                      <p:cBhvr>
                                        <p:cTn id="51" dur="1000"/>
                                        <p:tgtEl>
                                          <p:spTgt spid="45"/>
                                        </p:tgtEl>
                                        <p:attrNameLst>
                                          <p:attrName>ppt_x</p:attrName>
                                        </p:attrNameLst>
                                      </p:cBhvr>
                                      <p:tavLst>
                                        <p:tav tm="0">
                                          <p:val>
                                            <p:strVal val="ppt_x"/>
                                          </p:val>
                                        </p:tav>
                                        <p:tav tm="100000">
                                          <p:val>
                                            <p:strVal val="ppt_x"/>
                                          </p:val>
                                        </p:tav>
                                      </p:tavLst>
                                    </p:anim>
                                    <p:anim calcmode="lin" valueType="num">
                                      <p:cBhvr>
                                        <p:cTn id="52" dur="1000"/>
                                        <p:tgtEl>
                                          <p:spTgt spid="45"/>
                                        </p:tgtEl>
                                        <p:attrNameLst>
                                          <p:attrName>ppt_y</p:attrName>
                                        </p:attrNameLst>
                                      </p:cBhvr>
                                      <p:tavLst>
                                        <p:tav tm="0">
                                          <p:val>
                                            <p:strVal val="ppt_y"/>
                                          </p:val>
                                        </p:tav>
                                        <p:tav tm="100000">
                                          <p:val>
                                            <p:strVal val="ppt_y-.1"/>
                                          </p:val>
                                        </p:tav>
                                      </p:tavLst>
                                    </p:anim>
                                    <p:set>
                                      <p:cBhvr>
                                        <p:cTn id="53" dur="1" fill="hold">
                                          <p:stCondLst>
                                            <p:cond delay="999"/>
                                          </p:stCondLst>
                                        </p:cTn>
                                        <p:tgtEl>
                                          <p:spTgt spid="45"/>
                                        </p:tgtEl>
                                        <p:attrNameLst>
                                          <p:attrName>style.visibility</p:attrName>
                                        </p:attrNameLst>
                                      </p:cBhvr>
                                      <p:to>
                                        <p:strVal val="hidden"/>
                                      </p:to>
                                    </p:set>
                                  </p:childTnLst>
                                </p:cTn>
                              </p:par>
                              <p:par>
                                <p:cTn id="54" presetID="42" presetClass="entr" presetSubtype="0" fill="hold" grpId="0" nodeType="withEffect">
                                  <p:stCondLst>
                                    <p:cond delay="0"/>
                                  </p:stCondLst>
                                  <p:childTnLst>
                                    <p:set>
                                      <p:cBhvr>
                                        <p:cTn id="55" dur="1" fill="hold">
                                          <p:stCondLst>
                                            <p:cond delay="0"/>
                                          </p:stCondLst>
                                        </p:cTn>
                                        <p:tgtEl>
                                          <p:spTgt spid="13">
                                            <p:txEl>
                                              <p:charRg st="4294967295" end="4294967295"/>
                                            </p:txEl>
                                          </p:spTgt>
                                        </p:tgtEl>
                                        <p:attrNameLst>
                                          <p:attrName>style.visibility</p:attrName>
                                        </p:attrNameLst>
                                      </p:cBhvr>
                                      <p:to>
                                        <p:strVal val="visible"/>
                                      </p:to>
                                    </p:set>
                                    <p:animEffect transition="in" filter="fade">
                                      <p:cBhvr>
                                        <p:cTn id="56" dur="1000"/>
                                        <p:tgtEl>
                                          <p:spTgt spid="13">
                                            <p:txEl>
                                              <p:charRg st="4294967295" end="4294967295"/>
                                            </p:txEl>
                                          </p:spTgt>
                                        </p:tgtEl>
                                      </p:cBhvr>
                                    </p:animEffect>
                                    <p:anim calcmode="lin" valueType="num">
                                      <p:cBhvr>
                                        <p:cTn id="57" dur="1000" fill="hold"/>
                                        <p:tgtEl>
                                          <p:spTgt spid="13">
                                            <p:txEl>
                                              <p:charRg st="4294967295" end="4294967295"/>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5"/>
                  </p:tgtEl>
                </p:cond>
              </p:nextCondLst>
            </p:seq>
            <p:seq concurrent="1" nextAc="seek">
              <p:cTn id="59" restart="whenNotActive" fill="hold" evtFilter="cancelBubble" nodeType="interactiveSeq">
                <p:stCondLst>
                  <p:cond evt="onClick" delay="0">
                    <p:tgtEl>
                      <p:spTgt spid="46"/>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grpId="0" nodeType="withEffect">
                                  <p:stCondLst>
                                    <p:cond delay="0"/>
                                  </p:stCondLst>
                                  <p:childTnLst>
                                    <p:animEffect transition="out" filter="fade">
                                      <p:cBhvr>
                                        <p:cTn id="63" dur="1000"/>
                                        <p:tgtEl>
                                          <p:spTgt spid="46"/>
                                        </p:tgtEl>
                                      </p:cBhvr>
                                    </p:animEffect>
                                    <p:anim calcmode="lin" valueType="num">
                                      <p:cBhvr>
                                        <p:cTn id="64" dur="1000"/>
                                        <p:tgtEl>
                                          <p:spTgt spid="46"/>
                                        </p:tgtEl>
                                        <p:attrNameLst>
                                          <p:attrName>ppt_x</p:attrName>
                                        </p:attrNameLst>
                                      </p:cBhvr>
                                      <p:tavLst>
                                        <p:tav tm="0">
                                          <p:val>
                                            <p:strVal val="ppt_x"/>
                                          </p:val>
                                        </p:tav>
                                        <p:tav tm="100000">
                                          <p:val>
                                            <p:strVal val="ppt_x"/>
                                          </p:val>
                                        </p:tav>
                                      </p:tavLst>
                                    </p:anim>
                                    <p:anim calcmode="lin" valueType="num">
                                      <p:cBhvr>
                                        <p:cTn id="65" dur="1000"/>
                                        <p:tgtEl>
                                          <p:spTgt spid="46"/>
                                        </p:tgtEl>
                                        <p:attrNameLst>
                                          <p:attrName>ppt_y</p:attrName>
                                        </p:attrNameLst>
                                      </p:cBhvr>
                                      <p:tavLst>
                                        <p:tav tm="0">
                                          <p:val>
                                            <p:strVal val="ppt_y"/>
                                          </p:val>
                                        </p:tav>
                                        <p:tav tm="100000">
                                          <p:val>
                                            <p:strVal val="ppt_y-.1"/>
                                          </p:val>
                                        </p:tav>
                                      </p:tavLst>
                                    </p:anim>
                                    <p:set>
                                      <p:cBhvr>
                                        <p:cTn id="66" dur="1" fill="hold">
                                          <p:stCondLst>
                                            <p:cond delay="999"/>
                                          </p:stCondLst>
                                        </p:cTn>
                                        <p:tgtEl>
                                          <p:spTgt spid="46"/>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50">
                                            <p:txEl>
                                              <p:charRg st="4294967295" end="4294967295"/>
                                            </p:txEl>
                                          </p:spTgt>
                                        </p:tgtEl>
                                        <p:attrNameLst>
                                          <p:attrName>style.visibility</p:attrName>
                                        </p:attrNameLst>
                                      </p:cBhvr>
                                      <p:to>
                                        <p:strVal val="visible"/>
                                      </p:to>
                                    </p:set>
                                    <p:animEffect transition="in" filter="fade">
                                      <p:cBhvr>
                                        <p:cTn id="69" dur="1000"/>
                                        <p:tgtEl>
                                          <p:spTgt spid="50">
                                            <p:txEl>
                                              <p:charRg st="4294967295" end="4294967295"/>
                                            </p:txEl>
                                          </p:spTgt>
                                        </p:tgtEl>
                                      </p:cBhvr>
                                    </p:animEffect>
                                    <p:anim calcmode="lin" valueType="num">
                                      <p:cBhvr>
                                        <p:cTn id="70" dur="1000" fill="hold"/>
                                        <p:tgtEl>
                                          <p:spTgt spid="50">
                                            <p:txEl>
                                              <p:charRg st="4294967295" end="4294967295"/>
                                            </p:txEl>
                                          </p:spTgt>
                                        </p:tgtEl>
                                        <p:attrNameLst>
                                          <p:attrName>ppt_x</p:attrName>
                                        </p:attrNameLst>
                                      </p:cBhvr>
                                      <p:tavLst>
                                        <p:tav tm="0">
                                          <p:val>
                                            <p:strVal val="#ppt_x"/>
                                          </p:val>
                                        </p:tav>
                                        <p:tav tm="100000">
                                          <p:val>
                                            <p:strVal val="#ppt_x"/>
                                          </p:val>
                                        </p:tav>
                                      </p:tavLst>
                                    </p:anim>
                                    <p:anim calcmode="lin" valueType="num">
                                      <p:cBhvr>
                                        <p:cTn id="71" dur="1000" fill="hold"/>
                                        <p:tgtEl>
                                          <p:spTgt spid="5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6"/>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47" presetClass="exit" presetSubtype="0" fill="hold" grpId="0" nodeType="withEffect">
                                  <p:stCondLst>
                                    <p:cond delay="0"/>
                                  </p:stCondLst>
                                  <p:childTnLst>
                                    <p:animEffect transition="out" filter="fade">
                                      <p:cBhvr>
                                        <p:cTn id="76" dur="1000"/>
                                        <p:tgtEl>
                                          <p:spTgt spid="47"/>
                                        </p:tgtEl>
                                      </p:cBhvr>
                                    </p:animEffect>
                                    <p:anim calcmode="lin" valueType="num">
                                      <p:cBhvr>
                                        <p:cTn id="77" dur="1000"/>
                                        <p:tgtEl>
                                          <p:spTgt spid="47"/>
                                        </p:tgtEl>
                                        <p:attrNameLst>
                                          <p:attrName>ppt_x</p:attrName>
                                        </p:attrNameLst>
                                      </p:cBhvr>
                                      <p:tavLst>
                                        <p:tav tm="0">
                                          <p:val>
                                            <p:strVal val="ppt_x"/>
                                          </p:val>
                                        </p:tav>
                                        <p:tav tm="100000">
                                          <p:val>
                                            <p:strVal val="ppt_x"/>
                                          </p:val>
                                        </p:tav>
                                      </p:tavLst>
                                    </p:anim>
                                    <p:anim calcmode="lin" valueType="num">
                                      <p:cBhvr>
                                        <p:cTn id="78" dur="1000"/>
                                        <p:tgtEl>
                                          <p:spTgt spid="47"/>
                                        </p:tgtEl>
                                        <p:attrNameLst>
                                          <p:attrName>ppt_y</p:attrName>
                                        </p:attrNameLst>
                                      </p:cBhvr>
                                      <p:tavLst>
                                        <p:tav tm="0">
                                          <p:val>
                                            <p:strVal val="ppt_y"/>
                                          </p:val>
                                        </p:tav>
                                        <p:tav tm="100000">
                                          <p:val>
                                            <p:strVal val="ppt_y-.1"/>
                                          </p:val>
                                        </p:tav>
                                      </p:tavLst>
                                    </p:anim>
                                    <p:set>
                                      <p:cBhvr>
                                        <p:cTn id="79" dur="1" fill="hold">
                                          <p:stCondLst>
                                            <p:cond delay="999"/>
                                          </p:stCondLst>
                                        </p:cTn>
                                        <p:tgtEl>
                                          <p:spTgt spid="47"/>
                                        </p:tgtEl>
                                        <p:attrNameLst>
                                          <p:attrName>style.visibility</p:attrName>
                                        </p:attrNameLst>
                                      </p:cBhvr>
                                      <p:to>
                                        <p:strVal val="hidden"/>
                                      </p:to>
                                    </p:set>
                                  </p:childTnLst>
                                </p:cTn>
                              </p:par>
                              <p:par>
                                <p:cTn id="80" presetID="42" presetClass="entr" presetSubtype="0" fill="hold" grpId="0" nodeType="withEffect">
                                  <p:stCondLst>
                                    <p:cond delay="0"/>
                                  </p:stCondLst>
                                  <p:childTnLst>
                                    <p:set>
                                      <p:cBhvr>
                                        <p:cTn id="81" dur="1" fill="hold">
                                          <p:stCondLst>
                                            <p:cond delay="0"/>
                                          </p:stCondLst>
                                        </p:cTn>
                                        <p:tgtEl>
                                          <p:spTgt spid="51">
                                            <p:txEl>
                                              <p:charRg st="4294967295" end="4294967295"/>
                                            </p:txEl>
                                          </p:spTgt>
                                        </p:tgtEl>
                                        <p:attrNameLst>
                                          <p:attrName>style.visibility</p:attrName>
                                        </p:attrNameLst>
                                      </p:cBhvr>
                                      <p:to>
                                        <p:strVal val="visible"/>
                                      </p:to>
                                    </p:set>
                                    <p:animEffect transition="in" filter="fade">
                                      <p:cBhvr>
                                        <p:cTn id="82" dur="1000"/>
                                        <p:tgtEl>
                                          <p:spTgt spid="51">
                                            <p:txEl>
                                              <p:charRg st="4294967295" end="4294967295"/>
                                            </p:txEl>
                                          </p:spTgt>
                                        </p:tgtEl>
                                      </p:cBhvr>
                                    </p:animEffect>
                                    <p:anim calcmode="lin" valueType="num">
                                      <p:cBhvr>
                                        <p:cTn id="83" dur="1000" fill="hold"/>
                                        <p:tgtEl>
                                          <p:spTgt spid="51">
                                            <p:txEl>
                                              <p:charRg st="4294967295" end="4294967295"/>
                                            </p:txEl>
                                          </p:spTgt>
                                        </p:tgtEl>
                                        <p:attrNameLst>
                                          <p:attrName>ppt_x</p:attrName>
                                        </p:attrNameLst>
                                      </p:cBhvr>
                                      <p:tavLst>
                                        <p:tav tm="0">
                                          <p:val>
                                            <p:strVal val="#ppt_x"/>
                                          </p:val>
                                        </p:tav>
                                        <p:tav tm="100000">
                                          <p:val>
                                            <p:strVal val="#ppt_x"/>
                                          </p:val>
                                        </p:tav>
                                      </p:tavLst>
                                    </p:anim>
                                    <p:anim calcmode="lin" valueType="num">
                                      <p:cBhvr>
                                        <p:cTn id="84" dur="1000" fill="hold"/>
                                        <p:tgtEl>
                                          <p:spTgt spid="5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7"/>
                  </p:tgtEl>
                </p:cond>
              </p:nextCondLst>
            </p:seq>
            <p:seq concurrent="1" nextAc="seek">
              <p:cTn id="85" restart="whenNotActive" fill="hold" evtFilter="cancelBubble" nodeType="interactiveSeq">
                <p:stCondLst>
                  <p:cond evt="onClick" delay="0">
                    <p:tgtEl>
                      <p:spTgt spid="13"/>
                    </p:tgtEl>
                  </p:cond>
                </p:stCondLst>
                <p:endSync evt="end" delay="0">
                  <p:rtn val="all"/>
                </p:endSync>
                <p:childTnLst>
                  <p:par>
                    <p:cTn id="86" fill="hold">
                      <p:stCondLst>
                        <p:cond delay="0"/>
                      </p:stCondLst>
                      <p:childTnLst>
                        <p:par>
                          <p:cTn id="87" fill="hold">
                            <p:stCondLst>
                              <p:cond delay="0"/>
                            </p:stCondLst>
                            <p:childTnLst>
                              <p:par>
                                <p:cTn id="88" presetID="47" presetClass="exit" presetSubtype="0" fill="hold" grpId="1" nodeType="withEffect">
                                  <p:stCondLst>
                                    <p:cond delay="0"/>
                                  </p:stCondLst>
                                  <p:childTnLst>
                                    <p:animEffect transition="out" filter="fade">
                                      <p:cBhvr>
                                        <p:cTn id="89" dur="1000"/>
                                        <p:tgtEl>
                                          <p:spTgt spid="45"/>
                                        </p:tgtEl>
                                      </p:cBhvr>
                                    </p:animEffect>
                                    <p:anim calcmode="lin" valueType="num">
                                      <p:cBhvr>
                                        <p:cTn id="90" dur="1000"/>
                                        <p:tgtEl>
                                          <p:spTgt spid="45"/>
                                        </p:tgtEl>
                                        <p:attrNameLst>
                                          <p:attrName>ppt_x</p:attrName>
                                        </p:attrNameLst>
                                      </p:cBhvr>
                                      <p:tavLst>
                                        <p:tav tm="0">
                                          <p:val>
                                            <p:strVal val="ppt_x"/>
                                          </p:val>
                                        </p:tav>
                                        <p:tav tm="100000">
                                          <p:val>
                                            <p:strVal val="ppt_x"/>
                                          </p:val>
                                        </p:tav>
                                      </p:tavLst>
                                    </p:anim>
                                    <p:anim calcmode="lin" valueType="num">
                                      <p:cBhvr>
                                        <p:cTn id="91" dur="1000"/>
                                        <p:tgtEl>
                                          <p:spTgt spid="45"/>
                                        </p:tgtEl>
                                        <p:attrNameLst>
                                          <p:attrName>ppt_y</p:attrName>
                                        </p:attrNameLst>
                                      </p:cBhvr>
                                      <p:tavLst>
                                        <p:tav tm="0">
                                          <p:val>
                                            <p:strVal val="ppt_y"/>
                                          </p:val>
                                        </p:tav>
                                        <p:tav tm="100000">
                                          <p:val>
                                            <p:strVal val="ppt_y-.1"/>
                                          </p:val>
                                        </p:tav>
                                      </p:tavLst>
                                    </p:anim>
                                    <p:set>
                                      <p:cBhvr>
                                        <p:cTn id="92" dur="1" fill="hold">
                                          <p:stCondLst>
                                            <p:cond delay="999"/>
                                          </p:stCondLst>
                                        </p:cTn>
                                        <p:tgtEl>
                                          <p:spTgt spid="45"/>
                                        </p:tgtEl>
                                        <p:attrNameLst>
                                          <p:attrName>style.visibility</p:attrName>
                                        </p:attrNameLst>
                                      </p:cBhvr>
                                      <p:to>
                                        <p:strVal val="hidden"/>
                                      </p:to>
                                    </p:set>
                                  </p:childTnLst>
                                </p:cTn>
                              </p:par>
                              <p:par>
                                <p:cTn id="93" presetID="42" presetClass="entr" presetSubtype="0" fill="hold" grpId="1" nodeType="withEffect">
                                  <p:stCondLst>
                                    <p:cond delay="0"/>
                                  </p:stCondLst>
                                  <p:childTnLst>
                                    <p:set>
                                      <p:cBhvr>
                                        <p:cTn id="94" dur="1" fill="hold">
                                          <p:stCondLst>
                                            <p:cond delay="0"/>
                                          </p:stCondLst>
                                        </p:cTn>
                                        <p:tgtEl>
                                          <p:spTgt spid="13">
                                            <p:txEl>
                                              <p:charRg st="4294967295" end="4294967295"/>
                                            </p:txEl>
                                          </p:spTgt>
                                        </p:tgtEl>
                                        <p:attrNameLst>
                                          <p:attrName>style.visibility</p:attrName>
                                        </p:attrNameLst>
                                      </p:cBhvr>
                                      <p:to>
                                        <p:strVal val="visible"/>
                                      </p:to>
                                    </p:set>
                                    <p:animEffect transition="in" filter="fade">
                                      <p:cBhvr>
                                        <p:cTn id="95" dur="1000"/>
                                        <p:tgtEl>
                                          <p:spTgt spid="13">
                                            <p:txEl>
                                              <p:charRg st="4294967295" end="4294967295"/>
                                            </p:txEl>
                                          </p:spTgt>
                                        </p:tgtEl>
                                      </p:cBhvr>
                                    </p:animEffect>
                                    <p:anim calcmode="lin" valueType="num">
                                      <p:cBhvr>
                                        <p:cTn id="96" dur="1000" fill="hold"/>
                                        <p:tgtEl>
                                          <p:spTgt spid="13">
                                            <p:txEl>
                                              <p:charRg st="4294967295" end="4294967295"/>
                                            </p:txEl>
                                          </p:spTgt>
                                        </p:tgtEl>
                                        <p:attrNameLst>
                                          <p:attrName>ppt_x</p:attrName>
                                        </p:attrNameLst>
                                      </p:cBhvr>
                                      <p:tavLst>
                                        <p:tav tm="0">
                                          <p:val>
                                            <p:strVal val="#ppt_x"/>
                                          </p:val>
                                        </p:tav>
                                        <p:tav tm="100000">
                                          <p:val>
                                            <p:strVal val="#ppt_x"/>
                                          </p:val>
                                        </p:tav>
                                      </p:tavLst>
                                    </p:anim>
                                    <p:anim calcmode="lin" valueType="num">
                                      <p:cBhvr>
                                        <p:cTn id="97" dur="1000" fill="hold"/>
                                        <p:tgtEl>
                                          <p:spTgt spid="1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42"/>
                    </p:tgtEl>
                  </p:cond>
                </p:stCondLst>
                <p:endSync evt="end" delay="0">
                  <p:rtn val="all"/>
                </p:endSync>
                <p:childTnLst>
                  <p:par>
                    <p:cTn id="99" fill="hold">
                      <p:stCondLst>
                        <p:cond delay="0"/>
                      </p:stCondLst>
                      <p:childTnLst>
                        <p:par>
                          <p:cTn id="100" fill="hold">
                            <p:stCondLst>
                              <p:cond delay="0"/>
                            </p:stCondLst>
                            <p:childTnLst>
                              <p:par>
                                <p:cTn id="101" presetID="47" presetClass="exit" presetSubtype="0" fill="hold" grpId="1" nodeType="withEffect">
                                  <p:stCondLst>
                                    <p:cond delay="0"/>
                                  </p:stCondLst>
                                  <p:childTnLst>
                                    <p:animEffect transition="out" filter="fade">
                                      <p:cBhvr>
                                        <p:cTn id="102" dur="1000"/>
                                        <p:tgtEl>
                                          <p:spTgt spid="14"/>
                                        </p:tgtEl>
                                      </p:cBhvr>
                                    </p:animEffect>
                                    <p:anim calcmode="lin" valueType="num">
                                      <p:cBhvr>
                                        <p:cTn id="103" dur="1000"/>
                                        <p:tgtEl>
                                          <p:spTgt spid="14"/>
                                        </p:tgtEl>
                                        <p:attrNameLst>
                                          <p:attrName>ppt_x</p:attrName>
                                        </p:attrNameLst>
                                      </p:cBhvr>
                                      <p:tavLst>
                                        <p:tav tm="0">
                                          <p:val>
                                            <p:strVal val="ppt_x"/>
                                          </p:val>
                                        </p:tav>
                                        <p:tav tm="100000">
                                          <p:val>
                                            <p:strVal val="ppt_x"/>
                                          </p:val>
                                        </p:tav>
                                      </p:tavLst>
                                    </p:anim>
                                    <p:anim calcmode="lin" valueType="num">
                                      <p:cBhvr>
                                        <p:cTn id="104" dur="1000"/>
                                        <p:tgtEl>
                                          <p:spTgt spid="14"/>
                                        </p:tgtEl>
                                        <p:attrNameLst>
                                          <p:attrName>ppt_y</p:attrName>
                                        </p:attrNameLst>
                                      </p:cBhvr>
                                      <p:tavLst>
                                        <p:tav tm="0">
                                          <p:val>
                                            <p:strVal val="ppt_y"/>
                                          </p:val>
                                        </p:tav>
                                        <p:tav tm="100000">
                                          <p:val>
                                            <p:strVal val="ppt_y-.1"/>
                                          </p:val>
                                        </p:tav>
                                      </p:tavLst>
                                    </p:anim>
                                    <p:set>
                                      <p:cBhvr>
                                        <p:cTn id="105" dur="1" fill="hold">
                                          <p:stCondLst>
                                            <p:cond delay="999"/>
                                          </p:stCondLst>
                                        </p:cTn>
                                        <p:tgtEl>
                                          <p:spTgt spid="14"/>
                                        </p:tgtEl>
                                        <p:attrNameLst>
                                          <p:attrName>style.visibility</p:attrName>
                                        </p:attrNameLst>
                                      </p:cBhvr>
                                      <p:to>
                                        <p:strVal val="hidden"/>
                                      </p:to>
                                    </p:set>
                                  </p:childTnLst>
                                </p:cTn>
                              </p:par>
                              <p:par>
                                <p:cTn id="106" presetID="42" presetClass="entr" presetSubtype="0" fill="hold" grpId="1" nodeType="withEffect">
                                  <p:stCondLst>
                                    <p:cond delay="0"/>
                                  </p:stCondLst>
                                  <p:childTnLst>
                                    <p:set>
                                      <p:cBhvr>
                                        <p:cTn id="107" dur="1" fill="hold">
                                          <p:stCondLst>
                                            <p:cond delay="0"/>
                                          </p:stCondLst>
                                        </p:cTn>
                                        <p:tgtEl>
                                          <p:spTgt spid="42">
                                            <p:txEl>
                                              <p:charRg st="4294967295" end="4294967295"/>
                                            </p:txEl>
                                          </p:spTgt>
                                        </p:tgtEl>
                                        <p:attrNameLst>
                                          <p:attrName>style.visibility</p:attrName>
                                        </p:attrNameLst>
                                      </p:cBhvr>
                                      <p:to>
                                        <p:strVal val="visible"/>
                                      </p:to>
                                    </p:set>
                                    <p:animEffect transition="in" filter="fade">
                                      <p:cBhvr>
                                        <p:cTn id="108" dur="1000"/>
                                        <p:tgtEl>
                                          <p:spTgt spid="42">
                                            <p:txEl>
                                              <p:charRg st="4294967295" end="4294967295"/>
                                            </p:txEl>
                                          </p:spTgt>
                                        </p:tgtEl>
                                      </p:cBhvr>
                                    </p:animEffect>
                                    <p:anim calcmode="lin" valueType="num">
                                      <p:cBhvr>
                                        <p:cTn id="109" dur="1000" fill="hold"/>
                                        <p:tgtEl>
                                          <p:spTgt spid="42">
                                            <p:txEl>
                                              <p:charRg st="4294967295" end="4294967295"/>
                                            </p:txEl>
                                          </p:spTgt>
                                        </p:tgtEl>
                                        <p:attrNameLst>
                                          <p:attrName>ppt_x</p:attrName>
                                        </p:attrNameLst>
                                      </p:cBhvr>
                                      <p:tavLst>
                                        <p:tav tm="0">
                                          <p:val>
                                            <p:strVal val="#ppt_x"/>
                                          </p:val>
                                        </p:tav>
                                        <p:tav tm="100000">
                                          <p:val>
                                            <p:strVal val="#ppt_x"/>
                                          </p:val>
                                        </p:tav>
                                      </p:tavLst>
                                    </p:anim>
                                    <p:anim calcmode="lin" valueType="num">
                                      <p:cBhvr>
                                        <p:cTn id="110" dur="1000" fill="hold"/>
                                        <p:tgtEl>
                                          <p:spTgt spid="4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2"/>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1" nodeType="withEffect">
                                  <p:stCondLst>
                                    <p:cond delay="0"/>
                                  </p:stCondLst>
                                  <p:childTnLst>
                                    <p:animEffect transition="out" filter="fade">
                                      <p:cBhvr>
                                        <p:cTn id="115" dur="1000"/>
                                        <p:tgtEl>
                                          <p:spTgt spid="47"/>
                                        </p:tgtEl>
                                      </p:cBhvr>
                                    </p:animEffect>
                                    <p:anim calcmode="lin" valueType="num">
                                      <p:cBhvr>
                                        <p:cTn id="116" dur="1000"/>
                                        <p:tgtEl>
                                          <p:spTgt spid="47"/>
                                        </p:tgtEl>
                                        <p:attrNameLst>
                                          <p:attrName>ppt_x</p:attrName>
                                        </p:attrNameLst>
                                      </p:cBhvr>
                                      <p:tavLst>
                                        <p:tav tm="0">
                                          <p:val>
                                            <p:strVal val="ppt_x"/>
                                          </p:val>
                                        </p:tav>
                                        <p:tav tm="100000">
                                          <p:val>
                                            <p:strVal val="ppt_x"/>
                                          </p:val>
                                        </p:tav>
                                      </p:tavLst>
                                    </p:anim>
                                    <p:anim calcmode="lin" valueType="num">
                                      <p:cBhvr>
                                        <p:cTn id="117" dur="1000"/>
                                        <p:tgtEl>
                                          <p:spTgt spid="47"/>
                                        </p:tgtEl>
                                        <p:attrNameLst>
                                          <p:attrName>ppt_y</p:attrName>
                                        </p:attrNameLst>
                                      </p:cBhvr>
                                      <p:tavLst>
                                        <p:tav tm="0">
                                          <p:val>
                                            <p:strVal val="ppt_y"/>
                                          </p:val>
                                        </p:tav>
                                        <p:tav tm="100000">
                                          <p:val>
                                            <p:strVal val="ppt_y-.1"/>
                                          </p:val>
                                        </p:tav>
                                      </p:tavLst>
                                    </p:anim>
                                    <p:set>
                                      <p:cBhvr>
                                        <p:cTn id="118" dur="1" fill="hold">
                                          <p:stCondLst>
                                            <p:cond delay="999"/>
                                          </p:stCondLst>
                                        </p:cTn>
                                        <p:tgtEl>
                                          <p:spTgt spid="47"/>
                                        </p:tgtEl>
                                        <p:attrNameLst>
                                          <p:attrName>style.visibility</p:attrName>
                                        </p:attrNameLst>
                                      </p:cBhvr>
                                      <p:to>
                                        <p:strVal val="hidden"/>
                                      </p:to>
                                    </p:set>
                                  </p:childTnLst>
                                </p:cTn>
                              </p:par>
                              <p:par>
                                <p:cTn id="119" presetID="42" presetClass="entr" presetSubtype="0" fill="hold" grpId="1" nodeType="withEffect">
                                  <p:stCondLst>
                                    <p:cond delay="0"/>
                                  </p:stCondLst>
                                  <p:childTnLst>
                                    <p:set>
                                      <p:cBhvr>
                                        <p:cTn id="120" dur="1" fill="hold">
                                          <p:stCondLst>
                                            <p:cond delay="0"/>
                                          </p:stCondLst>
                                        </p:cTn>
                                        <p:tgtEl>
                                          <p:spTgt spid="51">
                                            <p:txEl>
                                              <p:charRg st="4294967295" end="4294967295"/>
                                            </p:txEl>
                                          </p:spTgt>
                                        </p:tgtEl>
                                        <p:attrNameLst>
                                          <p:attrName>style.visibility</p:attrName>
                                        </p:attrNameLst>
                                      </p:cBhvr>
                                      <p:to>
                                        <p:strVal val="visible"/>
                                      </p:to>
                                    </p:set>
                                    <p:animEffect transition="in" filter="fade">
                                      <p:cBhvr>
                                        <p:cTn id="121" dur="1000"/>
                                        <p:tgtEl>
                                          <p:spTgt spid="51">
                                            <p:txEl>
                                              <p:charRg st="4294967295" end="4294967295"/>
                                            </p:txEl>
                                          </p:spTgt>
                                        </p:tgtEl>
                                      </p:cBhvr>
                                    </p:animEffect>
                                    <p:anim calcmode="lin" valueType="num">
                                      <p:cBhvr>
                                        <p:cTn id="122" dur="1000" fill="hold"/>
                                        <p:tgtEl>
                                          <p:spTgt spid="51">
                                            <p:txEl>
                                              <p:charRg st="4294967295" end="4294967295"/>
                                            </p:txEl>
                                          </p:spTgt>
                                        </p:tgtEl>
                                        <p:attrNameLst>
                                          <p:attrName>ppt_x</p:attrName>
                                        </p:attrNameLst>
                                      </p:cBhvr>
                                      <p:tavLst>
                                        <p:tav tm="0">
                                          <p:val>
                                            <p:strVal val="#ppt_x"/>
                                          </p:val>
                                        </p:tav>
                                        <p:tav tm="100000">
                                          <p:val>
                                            <p:strVal val="#ppt_x"/>
                                          </p:val>
                                        </p:tav>
                                      </p:tavLst>
                                    </p:anim>
                                    <p:anim calcmode="lin" valueType="num">
                                      <p:cBhvr>
                                        <p:cTn id="123" dur="1000" fill="hold"/>
                                        <p:tgtEl>
                                          <p:spTgt spid="5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
                  </p:tgtEl>
                </p:cond>
              </p:nextCondLst>
            </p:seq>
            <p:seq concurrent="1" nextAc="seek">
              <p:cTn id="124" restart="whenNotActive" fill="hold" evtFilter="cancelBubble" nodeType="interactiveSeq">
                <p:stCondLst>
                  <p:cond evt="onClick" delay="0">
                    <p:tgtEl>
                      <p:spTgt spid="52"/>
                    </p:tgtEl>
                  </p:cond>
                </p:stCondLst>
                <p:endSync evt="end" delay="0">
                  <p:rtn val="all"/>
                </p:endSync>
                <p:childTnLst>
                  <p:par>
                    <p:cTn id="125" fill="hold">
                      <p:stCondLst>
                        <p:cond delay="0"/>
                      </p:stCondLst>
                      <p:childTnLst>
                        <p:par>
                          <p:cTn id="126" fill="hold">
                            <p:stCondLst>
                              <p:cond delay="0"/>
                            </p:stCondLst>
                            <p:childTnLst>
                              <p:par>
                                <p:cTn id="127" presetID="47" presetClass="exit" presetSubtype="0" fill="hold" grpId="1" nodeType="withEffect">
                                  <p:stCondLst>
                                    <p:cond delay="0"/>
                                  </p:stCondLst>
                                  <p:childTnLst>
                                    <p:animEffect transition="out" filter="fade">
                                      <p:cBhvr>
                                        <p:cTn id="128" dur="1000"/>
                                        <p:tgtEl>
                                          <p:spTgt spid="43"/>
                                        </p:tgtEl>
                                      </p:cBhvr>
                                    </p:animEffect>
                                    <p:anim calcmode="lin" valueType="num">
                                      <p:cBhvr>
                                        <p:cTn id="129" dur="1000"/>
                                        <p:tgtEl>
                                          <p:spTgt spid="43"/>
                                        </p:tgtEl>
                                        <p:attrNameLst>
                                          <p:attrName>ppt_x</p:attrName>
                                        </p:attrNameLst>
                                      </p:cBhvr>
                                      <p:tavLst>
                                        <p:tav tm="0">
                                          <p:val>
                                            <p:strVal val="ppt_x"/>
                                          </p:val>
                                        </p:tav>
                                        <p:tav tm="100000">
                                          <p:val>
                                            <p:strVal val="ppt_x"/>
                                          </p:val>
                                        </p:tav>
                                      </p:tavLst>
                                    </p:anim>
                                    <p:anim calcmode="lin" valueType="num">
                                      <p:cBhvr>
                                        <p:cTn id="130" dur="1000"/>
                                        <p:tgtEl>
                                          <p:spTgt spid="43"/>
                                        </p:tgtEl>
                                        <p:attrNameLst>
                                          <p:attrName>ppt_y</p:attrName>
                                        </p:attrNameLst>
                                      </p:cBhvr>
                                      <p:tavLst>
                                        <p:tav tm="0">
                                          <p:val>
                                            <p:strVal val="ppt_y"/>
                                          </p:val>
                                        </p:tav>
                                        <p:tav tm="100000">
                                          <p:val>
                                            <p:strVal val="ppt_y-.1"/>
                                          </p:val>
                                        </p:tav>
                                      </p:tavLst>
                                    </p:anim>
                                    <p:set>
                                      <p:cBhvr>
                                        <p:cTn id="131" dur="1" fill="hold">
                                          <p:stCondLst>
                                            <p:cond delay="999"/>
                                          </p:stCondLst>
                                        </p:cTn>
                                        <p:tgtEl>
                                          <p:spTgt spid="43"/>
                                        </p:tgtEl>
                                        <p:attrNameLst>
                                          <p:attrName>style.visibility</p:attrName>
                                        </p:attrNameLst>
                                      </p:cBhvr>
                                      <p:to>
                                        <p:strVal val="hidden"/>
                                      </p:to>
                                    </p:set>
                                  </p:childTnLst>
                                </p:cTn>
                              </p:par>
                              <p:par>
                                <p:cTn id="132" presetID="42" presetClass="entr" presetSubtype="0" fill="hold" grpId="1" nodeType="withEffect">
                                  <p:stCondLst>
                                    <p:cond delay="0"/>
                                  </p:stCondLst>
                                  <p:childTnLst>
                                    <p:set>
                                      <p:cBhvr>
                                        <p:cTn id="133" dur="1" fill="hold">
                                          <p:stCondLst>
                                            <p:cond delay="0"/>
                                          </p:stCondLst>
                                        </p:cTn>
                                        <p:tgtEl>
                                          <p:spTgt spid="52">
                                            <p:txEl>
                                              <p:charRg st="4294967295" end="4294967295"/>
                                            </p:txEl>
                                          </p:spTgt>
                                        </p:tgtEl>
                                        <p:attrNameLst>
                                          <p:attrName>style.visibility</p:attrName>
                                        </p:attrNameLst>
                                      </p:cBhvr>
                                      <p:to>
                                        <p:strVal val="visible"/>
                                      </p:to>
                                    </p:set>
                                    <p:animEffect transition="in" filter="fade">
                                      <p:cBhvr>
                                        <p:cTn id="134" dur="1000"/>
                                        <p:tgtEl>
                                          <p:spTgt spid="52">
                                            <p:txEl>
                                              <p:charRg st="4294967295" end="4294967295"/>
                                            </p:txEl>
                                          </p:spTgt>
                                        </p:tgtEl>
                                      </p:cBhvr>
                                    </p:animEffect>
                                    <p:anim calcmode="lin" valueType="num">
                                      <p:cBhvr>
                                        <p:cTn id="135" dur="1000" fill="hold"/>
                                        <p:tgtEl>
                                          <p:spTgt spid="52">
                                            <p:txEl>
                                              <p:charRg st="4294967295" end="4294967295"/>
                                            </p:txEl>
                                          </p:spTgt>
                                        </p:tgtEl>
                                        <p:attrNameLst>
                                          <p:attrName>ppt_x</p:attrName>
                                        </p:attrNameLst>
                                      </p:cBhvr>
                                      <p:tavLst>
                                        <p:tav tm="0">
                                          <p:val>
                                            <p:strVal val="#ppt_x"/>
                                          </p:val>
                                        </p:tav>
                                        <p:tav tm="100000">
                                          <p:val>
                                            <p:strVal val="#ppt_x"/>
                                          </p:val>
                                        </p:tav>
                                      </p:tavLst>
                                    </p:anim>
                                    <p:anim calcmode="lin" valueType="num">
                                      <p:cBhvr>
                                        <p:cTn id="136" dur="1000" fill="hold"/>
                                        <p:tgtEl>
                                          <p:spTgt spid="5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47" presetClass="exit" presetSubtype="0" fill="hold" grpId="1" nodeType="withEffect">
                                  <p:stCondLst>
                                    <p:cond delay="0"/>
                                  </p:stCondLst>
                                  <p:childTnLst>
                                    <p:animEffect transition="out" filter="fade">
                                      <p:cBhvr>
                                        <p:cTn id="141" dur="1000"/>
                                        <p:tgtEl>
                                          <p:spTgt spid="44"/>
                                        </p:tgtEl>
                                      </p:cBhvr>
                                    </p:animEffect>
                                    <p:anim calcmode="lin" valueType="num">
                                      <p:cBhvr>
                                        <p:cTn id="142" dur="1000"/>
                                        <p:tgtEl>
                                          <p:spTgt spid="44"/>
                                        </p:tgtEl>
                                        <p:attrNameLst>
                                          <p:attrName>ppt_x</p:attrName>
                                        </p:attrNameLst>
                                      </p:cBhvr>
                                      <p:tavLst>
                                        <p:tav tm="0">
                                          <p:val>
                                            <p:strVal val="ppt_x"/>
                                          </p:val>
                                        </p:tav>
                                        <p:tav tm="100000">
                                          <p:val>
                                            <p:strVal val="ppt_x"/>
                                          </p:val>
                                        </p:tav>
                                      </p:tavLst>
                                    </p:anim>
                                    <p:anim calcmode="lin" valueType="num">
                                      <p:cBhvr>
                                        <p:cTn id="143" dur="1000"/>
                                        <p:tgtEl>
                                          <p:spTgt spid="44"/>
                                        </p:tgtEl>
                                        <p:attrNameLst>
                                          <p:attrName>ppt_y</p:attrName>
                                        </p:attrNameLst>
                                      </p:cBhvr>
                                      <p:tavLst>
                                        <p:tav tm="0">
                                          <p:val>
                                            <p:strVal val="ppt_y"/>
                                          </p:val>
                                        </p:tav>
                                        <p:tav tm="100000">
                                          <p:val>
                                            <p:strVal val="ppt_y-.1"/>
                                          </p:val>
                                        </p:tav>
                                      </p:tavLst>
                                    </p:anim>
                                    <p:set>
                                      <p:cBhvr>
                                        <p:cTn id="144" dur="1" fill="hold">
                                          <p:stCondLst>
                                            <p:cond delay="999"/>
                                          </p:stCondLst>
                                        </p:cTn>
                                        <p:tgtEl>
                                          <p:spTgt spid="44"/>
                                        </p:tgtEl>
                                        <p:attrNameLst>
                                          <p:attrName>style.visibility</p:attrName>
                                        </p:attrNameLst>
                                      </p:cBhvr>
                                      <p:to>
                                        <p:strVal val="hidden"/>
                                      </p:to>
                                    </p:set>
                                  </p:childTnLst>
                                </p:cTn>
                              </p:par>
                              <p:par>
                                <p:cTn id="145" presetID="42" presetClass="entr" presetSubtype="0" fill="hold" grpId="1" nodeType="withEffect">
                                  <p:stCondLst>
                                    <p:cond delay="0"/>
                                  </p:stCondLst>
                                  <p:childTnLst>
                                    <p:set>
                                      <p:cBhvr>
                                        <p:cTn id="146" dur="1" fill="hold">
                                          <p:stCondLst>
                                            <p:cond delay="0"/>
                                          </p:stCondLst>
                                        </p:cTn>
                                        <p:tgtEl>
                                          <p:spTgt spid="48">
                                            <p:txEl>
                                              <p:charRg st="4294967295" end="4294967295"/>
                                            </p:txEl>
                                          </p:spTgt>
                                        </p:tgtEl>
                                        <p:attrNameLst>
                                          <p:attrName>style.visibility</p:attrName>
                                        </p:attrNameLst>
                                      </p:cBhvr>
                                      <p:to>
                                        <p:strVal val="visible"/>
                                      </p:to>
                                    </p:set>
                                    <p:animEffect transition="in" filter="fade">
                                      <p:cBhvr>
                                        <p:cTn id="147" dur="1000"/>
                                        <p:tgtEl>
                                          <p:spTgt spid="48">
                                            <p:txEl>
                                              <p:charRg st="4294967295" end="4294967295"/>
                                            </p:txEl>
                                          </p:spTgt>
                                        </p:tgtEl>
                                      </p:cBhvr>
                                    </p:animEffect>
                                    <p:anim calcmode="lin" valueType="num">
                                      <p:cBhvr>
                                        <p:cTn id="148" dur="1000" fill="hold"/>
                                        <p:tgtEl>
                                          <p:spTgt spid="48">
                                            <p:txEl>
                                              <p:charRg st="4294967295" end="4294967295"/>
                                            </p:txEl>
                                          </p:spTgt>
                                        </p:tgtEl>
                                        <p:attrNameLst>
                                          <p:attrName>ppt_x</p:attrName>
                                        </p:attrNameLst>
                                      </p:cBhvr>
                                      <p:tavLst>
                                        <p:tav tm="0">
                                          <p:val>
                                            <p:strVal val="#ppt_x"/>
                                          </p:val>
                                        </p:tav>
                                        <p:tav tm="100000">
                                          <p:val>
                                            <p:strVal val="#ppt_x"/>
                                          </p:val>
                                        </p:tav>
                                      </p:tavLst>
                                    </p:anim>
                                    <p:anim calcmode="lin" valueType="num">
                                      <p:cBhvr>
                                        <p:cTn id="149" dur="1000" fill="hold"/>
                                        <p:tgtEl>
                                          <p:spTgt spid="4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8"/>
                  </p:tgtEl>
                </p:cond>
              </p:nextCondLst>
            </p:seq>
            <p:seq concurrent="1" nextAc="seek">
              <p:cTn id="150" restart="whenNotActive" fill="hold" evtFilter="cancelBubble" nodeType="interactiveSeq">
                <p:stCondLst>
                  <p:cond evt="onClick" delay="0">
                    <p:tgtEl>
                      <p:spTgt spid="50"/>
                    </p:tgtEl>
                  </p:cond>
                </p:stCondLst>
                <p:endSync evt="end" delay="0">
                  <p:rtn val="all"/>
                </p:endSync>
                <p:childTnLst>
                  <p:par>
                    <p:cTn id="151" fill="hold">
                      <p:stCondLst>
                        <p:cond delay="0"/>
                      </p:stCondLst>
                      <p:childTnLst>
                        <p:par>
                          <p:cTn id="152" fill="hold">
                            <p:stCondLst>
                              <p:cond delay="0"/>
                            </p:stCondLst>
                            <p:childTnLst>
                              <p:par>
                                <p:cTn id="153" presetID="47" presetClass="exit" presetSubtype="0" fill="hold" grpId="1" nodeType="withEffect">
                                  <p:stCondLst>
                                    <p:cond delay="0"/>
                                  </p:stCondLst>
                                  <p:childTnLst>
                                    <p:animEffect transition="out" filter="fade">
                                      <p:cBhvr>
                                        <p:cTn id="154" dur="1000"/>
                                        <p:tgtEl>
                                          <p:spTgt spid="46"/>
                                        </p:tgtEl>
                                      </p:cBhvr>
                                    </p:animEffect>
                                    <p:anim calcmode="lin" valueType="num">
                                      <p:cBhvr>
                                        <p:cTn id="155" dur="1000"/>
                                        <p:tgtEl>
                                          <p:spTgt spid="46"/>
                                        </p:tgtEl>
                                        <p:attrNameLst>
                                          <p:attrName>ppt_x</p:attrName>
                                        </p:attrNameLst>
                                      </p:cBhvr>
                                      <p:tavLst>
                                        <p:tav tm="0">
                                          <p:val>
                                            <p:strVal val="ppt_x"/>
                                          </p:val>
                                        </p:tav>
                                        <p:tav tm="100000">
                                          <p:val>
                                            <p:strVal val="ppt_x"/>
                                          </p:val>
                                        </p:tav>
                                      </p:tavLst>
                                    </p:anim>
                                    <p:anim calcmode="lin" valueType="num">
                                      <p:cBhvr>
                                        <p:cTn id="156" dur="1000"/>
                                        <p:tgtEl>
                                          <p:spTgt spid="46"/>
                                        </p:tgtEl>
                                        <p:attrNameLst>
                                          <p:attrName>ppt_y</p:attrName>
                                        </p:attrNameLst>
                                      </p:cBhvr>
                                      <p:tavLst>
                                        <p:tav tm="0">
                                          <p:val>
                                            <p:strVal val="ppt_y"/>
                                          </p:val>
                                        </p:tav>
                                        <p:tav tm="100000">
                                          <p:val>
                                            <p:strVal val="ppt_y-.1"/>
                                          </p:val>
                                        </p:tav>
                                      </p:tavLst>
                                    </p:anim>
                                    <p:set>
                                      <p:cBhvr>
                                        <p:cTn id="157" dur="1" fill="hold">
                                          <p:stCondLst>
                                            <p:cond delay="999"/>
                                          </p:stCondLst>
                                        </p:cTn>
                                        <p:tgtEl>
                                          <p:spTgt spid="46"/>
                                        </p:tgtEl>
                                        <p:attrNameLst>
                                          <p:attrName>style.visibility</p:attrName>
                                        </p:attrNameLst>
                                      </p:cBhvr>
                                      <p:to>
                                        <p:strVal val="hidden"/>
                                      </p:to>
                                    </p:set>
                                  </p:childTnLst>
                                </p:cTn>
                              </p:par>
                              <p:par>
                                <p:cTn id="158" presetID="42" presetClass="entr" presetSubtype="0" fill="hold" grpId="1" nodeType="withEffect">
                                  <p:stCondLst>
                                    <p:cond delay="0"/>
                                  </p:stCondLst>
                                  <p:childTnLst>
                                    <p:set>
                                      <p:cBhvr>
                                        <p:cTn id="159" dur="1" fill="hold">
                                          <p:stCondLst>
                                            <p:cond delay="0"/>
                                          </p:stCondLst>
                                        </p:cTn>
                                        <p:tgtEl>
                                          <p:spTgt spid="50">
                                            <p:txEl>
                                              <p:charRg st="4294967295" end="4294967295"/>
                                            </p:txEl>
                                          </p:spTgt>
                                        </p:tgtEl>
                                        <p:attrNameLst>
                                          <p:attrName>style.visibility</p:attrName>
                                        </p:attrNameLst>
                                      </p:cBhvr>
                                      <p:to>
                                        <p:strVal val="visible"/>
                                      </p:to>
                                    </p:set>
                                    <p:animEffect transition="in" filter="fade">
                                      <p:cBhvr>
                                        <p:cTn id="160" dur="1000"/>
                                        <p:tgtEl>
                                          <p:spTgt spid="50">
                                            <p:txEl>
                                              <p:charRg st="4294967295" end="4294967295"/>
                                            </p:txEl>
                                          </p:spTgt>
                                        </p:tgtEl>
                                      </p:cBhvr>
                                    </p:animEffect>
                                    <p:anim calcmode="lin" valueType="num">
                                      <p:cBhvr>
                                        <p:cTn id="161" dur="1000" fill="hold"/>
                                        <p:tgtEl>
                                          <p:spTgt spid="50">
                                            <p:txEl>
                                              <p:charRg st="4294967295" end="4294967295"/>
                                            </p:txEl>
                                          </p:spTgt>
                                        </p:tgtEl>
                                        <p:attrNameLst>
                                          <p:attrName>ppt_x</p:attrName>
                                        </p:attrNameLst>
                                      </p:cBhvr>
                                      <p:tavLst>
                                        <p:tav tm="0">
                                          <p:val>
                                            <p:strVal val="#ppt_x"/>
                                          </p:val>
                                        </p:tav>
                                        <p:tav tm="100000">
                                          <p:val>
                                            <p:strVal val="#ppt_x"/>
                                          </p:val>
                                        </p:tav>
                                      </p:tavLst>
                                    </p:anim>
                                    <p:anim calcmode="lin" valueType="num">
                                      <p:cBhvr>
                                        <p:cTn id="162" dur="1000" fill="hold"/>
                                        <p:tgtEl>
                                          <p:spTgt spid="5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0"/>
                  </p:tgtEl>
                </p:cond>
              </p:nextCondLst>
            </p:seq>
            <p:seq concurrent="1" nextAc="seek">
              <p:cTn id="163" restart="whenNotActive" fill="hold" evtFilter="cancelBubble" nodeType="interactiveSeq">
                <p:stCondLst>
                  <p:cond evt="onClick" delay="0">
                    <p:tgtEl>
                      <p:spTgt spid="5"/>
                    </p:tgtEl>
                  </p:cond>
                </p:stCondLst>
                <p:endSync evt="end" delay="0">
                  <p:rtn val="all"/>
                </p:endSync>
                <p:childTnLst>
                  <p:par>
                    <p:cTn id="164" fill="hold">
                      <p:stCondLst>
                        <p:cond delay="0"/>
                      </p:stCondLst>
                      <p:childTnLst>
                        <p:par>
                          <p:cTn id="165" fill="hold">
                            <p:stCondLst>
                              <p:cond delay="0"/>
                            </p:stCondLst>
                            <p:childTnLst>
                              <p:par>
                                <p:cTn id="166" presetID="1" presetClass="exit" presetSubtype="0" fill="hold" grpId="2" nodeType="withEffect">
                                  <p:stCondLst>
                                    <p:cond delay="0"/>
                                  </p:stCondLst>
                                  <p:childTnLst>
                                    <p:set>
                                      <p:cBhvr>
                                        <p:cTn id="167" dur="1" fill="hold">
                                          <p:stCondLst>
                                            <p:cond delay="0"/>
                                          </p:stCondLst>
                                        </p:cTn>
                                        <p:tgtEl>
                                          <p:spTgt spid="42">
                                            <p:txEl>
                                              <p:charRg st="4294967295" end="4294967295"/>
                                            </p:txEl>
                                          </p:spTgt>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52">
                                            <p:txEl>
                                              <p:charRg st="4294967295" end="4294967295"/>
                                            </p:txEl>
                                          </p:spTgt>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48">
                                            <p:txEl>
                                              <p:charRg st="4294967295" end="4294967295"/>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13">
                                            <p:txEl>
                                              <p:charRg st="4294967295" end="4294967295"/>
                                            </p:txEl>
                                          </p:spTgt>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50">
                                            <p:txEl>
                                              <p:charRg st="4294967295" end="4294967295"/>
                                            </p:txEl>
                                          </p:spTgt>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51">
                                            <p:txEl>
                                              <p:charRg st="4294967295" end="4294967295"/>
                                            </p:txEl>
                                          </p:spTgt>
                                        </p:tgtEl>
                                        <p:attrNameLst>
                                          <p:attrName>style.visibility</p:attrName>
                                        </p:attrNameLst>
                                      </p:cBhvr>
                                      <p:to>
                                        <p:strVal val="hidden"/>
                                      </p:to>
                                    </p:set>
                                  </p:childTnLst>
                                </p:cTn>
                              </p:par>
                              <p:par>
                                <p:cTn id="178" presetID="1" presetClass="entr" presetSubtype="0" fill="hold" grpId="2" nodeType="withEffect">
                                  <p:stCondLst>
                                    <p:cond delay="0"/>
                                  </p:stCondLst>
                                  <p:childTnLst>
                                    <p:set>
                                      <p:cBhvr>
                                        <p:cTn id="179" dur="1" fill="hold">
                                          <p:stCondLst>
                                            <p:cond delay="0"/>
                                          </p:stCondLst>
                                        </p:cTn>
                                        <p:tgtEl>
                                          <p:spTgt spid="14"/>
                                        </p:tgtEl>
                                        <p:attrNameLst>
                                          <p:attrName>style.visibility</p:attrName>
                                        </p:attrNameLst>
                                      </p:cBhvr>
                                      <p:to>
                                        <p:strVal val="visible"/>
                                      </p:to>
                                    </p:set>
                                  </p:childTnLst>
                                </p:cTn>
                              </p:par>
                              <p:par>
                                <p:cTn id="180" presetID="1" presetClass="entr" presetSubtype="0" fill="hold" grpId="2"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cTn>
                              </p:par>
                              <p:par>
                                <p:cTn id="182" presetID="1" presetClass="entr" presetSubtype="0" fill="hold" grpId="2" nodeType="withEffect">
                                  <p:stCondLst>
                                    <p:cond delay="0"/>
                                  </p:stCondLst>
                                  <p:childTnLst>
                                    <p:set>
                                      <p:cBhvr>
                                        <p:cTn id="183" dur="1" fill="hold">
                                          <p:stCondLst>
                                            <p:cond delay="0"/>
                                          </p:stCondLst>
                                        </p:cTn>
                                        <p:tgtEl>
                                          <p:spTgt spid="44"/>
                                        </p:tgtEl>
                                        <p:attrNameLst>
                                          <p:attrName>style.visibility</p:attrName>
                                        </p:attrNameLst>
                                      </p:cBhvr>
                                      <p:to>
                                        <p:strVal val="visible"/>
                                      </p:to>
                                    </p:set>
                                  </p:childTnLst>
                                </p:cTn>
                              </p:par>
                              <p:par>
                                <p:cTn id="184" presetID="1" presetClass="entr" presetSubtype="0" fill="hold" grpId="2" nodeType="withEffect">
                                  <p:stCondLst>
                                    <p:cond delay="0"/>
                                  </p:stCondLst>
                                  <p:childTnLst>
                                    <p:set>
                                      <p:cBhvr>
                                        <p:cTn id="185" dur="1" fill="hold">
                                          <p:stCondLst>
                                            <p:cond delay="0"/>
                                          </p:stCondLst>
                                        </p:cTn>
                                        <p:tgtEl>
                                          <p:spTgt spid="45"/>
                                        </p:tgtEl>
                                        <p:attrNameLst>
                                          <p:attrName>style.visibility</p:attrName>
                                        </p:attrNameLst>
                                      </p:cBhvr>
                                      <p:to>
                                        <p:strVal val="visible"/>
                                      </p:to>
                                    </p:set>
                                  </p:childTnLst>
                                </p:cTn>
                              </p:par>
                              <p:par>
                                <p:cTn id="186" presetID="1" presetClass="entr" presetSubtype="0" fill="hold" grpId="2" nodeType="withEffect">
                                  <p:stCondLst>
                                    <p:cond delay="0"/>
                                  </p:stCondLst>
                                  <p:childTnLst>
                                    <p:set>
                                      <p:cBhvr>
                                        <p:cTn id="187" dur="1" fill="hold">
                                          <p:stCondLst>
                                            <p:cond delay="0"/>
                                          </p:stCondLst>
                                        </p:cTn>
                                        <p:tgtEl>
                                          <p:spTgt spid="46"/>
                                        </p:tgtEl>
                                        <p:attrNameLst>
                                          <p:attrName>style.visibility</p:attrName>
                                        </p:attrNameLst>
                                      </p:cBhvr>
                                      <p:to>
                                        <p:strVal val="visible"/>
                                      </p:to>
                                    </p:set>
                                  </p:childTnLst>
                                </p:cTn>
                              </p:par>
                              <p:par>
                                <p:cTn id="188" presetID="1" presetClass="entr" presetSubtype="0" fill="hold" grpId="2" nodeType="withEffect">
                                  <p:stCondLst>
                                    <p:cond delay="0"/>
                                  </p:stCondLst>
                                  <p:childTnLst>
                                    <p:set>
                                      <p:cBhvr>
                                        <p:cTn id="189"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90" restart="whenNotActive" fill="hold" evtFilter="cancelBubble" nodeType="interactiveSeq">
                <p:stCondLst>
                  <p:cond evt="onClick" delay="0">
                    <p:tgtEl>
                      <p:spTgt spid="6"/>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grpId="3" nodeType="withEffect">
                                  <p:stCondLst>
                                    <p:cond delay="0"/>
                                  </p:stCondLst>
                                  <p:childTnLst>
                                    <p:set>
                                      <p:cBhvr>
                                        <p:cTn id="194" dur="1" fill="hold">
                                          <p:stCondLst>
                                            <p:cond delay="0"/>
                                          </p:stCondLst>
                                        </p:cTn>
                                        <p:tgtEl>
                                          <p:spTgt spid="42">
                                            <p:txEl>
                                              <p:charRg st="4294967295" end="4294967295"/>
                                            </p:txEl>
                                          </p:spTgt>
                                        </p:tgtEl>
                                        <p:attrNameLst>
                                          <p:attrName>style.visibility</p:attrName>
                                        </p:attrNameLst>
                                      </p:cBhvr>
                                      <p:to>
                                        <p:strVal val="hidden"/>
                                      </p:to>
                                    </p:set>
                                  </p:childTnLst>
                                </p:cTn>
                              </p:par>
                              <p:par>
                                <p:cTn id="195" presetID="1" presetClass="exit" presetSubtype="0" fill="hold" grpId="3" nodeType="withEffect">
                                  <p:stCondLst>
                                    <p:cond delay="0"/>
                                  </p:stCondLst>
                                  <p:childTnLst>
                                    <p:set>
                                      <p:cBhvr>
                                        <p:cTn id="196" dur="1" fill="hold">
                                          <p:stCondLst>
                                            <p:cond delay="0"/>
                                          </p:stCondLst>
                                        </p:cTn>
                                        <p:tgtEl>
                                          <p:spTgt spid="52">
                                            <p:txEl>
                                              <p:charRg st="4294967295" end="4294967295"/>
                                            </p:txEl>
                                          </p:spTgt>
                                        </p:tgtEl>
                                        <p:attrNameLst>
                                          <p:attrName>style.visibility</p:attrName>
                                        </p:attrNameLst>
                                      </p:cBhvr>
                                      <p:to>
                                        <p:strVal val="hidden"/>
                                      </p:to>
                                    </p:set>
                                  </p:childTnLst>
                                </p:cTn>
                              </p:par>
                              <p:par>
                                <p:cTn id="197" presetID="1" presetClass="exit" presetSubtype="0" fill="hold" grpId="3" nodeType="withEffect">
                                  <p:stCondLst>
                                    <p:cond delay="0"/>
                                  </p:stCondLst>
                                  <p:childTnLst>
                                    <p:set>
                                      <p:cBhvr>
                                        <p:cTn id="198" dur="1" fill="hold">
                                          <p:stCondLst>
                                            <p:cond delay="0"/>
                                          </p:stCondLst>
                                        </p:cTn>
                                        <p:tgtEl>
                                          <p:spTgt spid="48">
                                            <p:txEl>
                                              <p:charRg st="4294967295" end="4294967295"/>
                                            </p:txEl>
                                          </p:spTgt>
                                        </p:tgtEl>
                                        <p:attrNameLst>
                                          <p:attrName>style.visibility</p:attrName>
                                        </p:attrNameLst>
                                      </p:cBhvr>
                                      <p:to>
                                        <p:strVal val="hidden"/>
                                      </p:to>
                                    </p:set>
                                  </p:childTnLst>
                                </p:cTn>
                              </p:par>
                              <p:par>
                                <p:cTn id="199" presetID="1" presetClass="exit" presetSubtype="0" fill="hold" grpId="3" nodeType="withEffect">
                                  <p:stCondLst>
                                    <p:cond delay="0"/>
                                  </p:stCondLst>
                                  <p:childTnLst>
                                    <p:set>
                                      <p:cBhvr>
                                        <p:cTn id="200" dur="1" fill="hold">
                                          <p:stCondLst>
                                            <p:cond delay="0"/>
                                          </p:stCondLst>
                                        </p:cTn>
                                        <p:tgtEl>
                                          <p:spTgt spid="13">
                                            <p:txEl>
                                              <p:charRg st="4294967295" end="4294967295"/>
                                            </p:txEl>
                                          </p:spTgt>
                                        </p:tgtEl>
                                        <p:attrNameLst>
                                          <p:attrName>style.visibility</p:attrName>
                                        </p:attrNameLst>
                                      </p:cBhvr>
                                      <p:to>
                                        <p:strVal val="hidden"/>
                                      </p:to>
                                    </p:set>
                                  </p:childTnLst>
                                </p:cTn>
                              </p:par>
                              <p:par>
                                <p:cTn id="201" presetID="1" presetClass="exit" presetSubtype="0" fill="hold" grpId="3" nodeType="withEffect">
                                  <p:stCondLst>
                                    <p:cond delay="0"/>
                                  </p:stCondLst>
                                  <p:childTnLst>
                                    <p:set>
                                      <p:cBhvr>
                                        <p:cTn id="202" dur="1" fill="hold">
                                          <p:stCondLst>
                                            <p:cond delay="0"/>
                                          </p:stCondLst>
                                        </p:cTn>
                                        <p:tgtEl>
                                          <p:spTgt spid="50">
                                            <p:txEl>
                                              <p:charRg st="4294967295" end="4294967295"/>
                                            </p:txEl>
                                          </p:spTgt>
                                        </p:tgtEl>
                                        <p:attrNameLst>
                                          <p:attrName>style.visibility</p:attrName>
                                        </p:attrNameLst>
                                      </p:cBhvr>
                                      <p:to>
                                        <p:strVal val="hidden"/>
                                      </p:to>
                                    </p:set>
                                  </p:childTnLst>
                                </p:cTn>
                              </p:par>
                              <p:par>
                                <p:cTn id="203" presetID="1" presetClass="exit" presetSubtype="0" fill="hold" grpId="3" nodeType="withEffect">
                                  <p:stCondLst>
                                    <p:cond delay="0"/>
                                  </p:stCondLst>
                                  <p:childTnLst>
                                    <p:set>
                                      <p:cBhvr>
                                        <p:cTn id="204" dur="1" fill="hold">
                                          <p:stCondLst>
                                            <p:cond delay="0"/>
                                          </p:stCondLst>
                                        </p:cTn>
                                        <p:tgtEl>
                                          <p:spTgt spid="51">
                                            <p:txEl>
                                              <p:charRg st="4294967295" end="4294967295"/>
                                            </p:txEl>
                                          </p:spTgt>
                                        </p:tgtEl>
                                        <p:attrNameLst>
                                          <p:attrName>style.visibility</p:attrName>
                                        </p:attrNameLst>
                                      </p:cBhvr>
                                      <p:to>
                                        <p:strVal val="hidden"/>
                                      </p:to>
                                    </p:set>
                                  </p:childTnLst>
                                </p:cTn>
                              </p:par>
                              <p:par>
                                <p:cTn id="205" presetID="1" presetClass="entr" presetSubtype="0" fill="hold" grpId="3" nodeType="withEffect">
                                  <p:stCondLst>
                                    <p:cond delay="0"/>
                                  </p:stCondLst>
                                  <p:childTnLst>
                                    <p:set>
                                      <p:cBhvr>
                                        <p:cTn id="206" dur="1" fill="hold">
                                          <p:stCondLst>
                                            <p:cond delay="0"/>
                                          </p:stCondLst>
                                        </p:cTn>
                                        <p:tgtEl>
                                          <p:spTgt spid="14"/>
                                        </p:tgtEl>
                                        <p:attrNameLst>
                                          <p:attrName>style.visibility</p:attrName>
                                        </p:attrNameLst>
                                      </p:cBhvr>
                                      <p:to>
                                        <p:strVal val="visible"/>
                                      </p:to>
                                    </p:set>
                                  </p:childTnLst>
                                </p:cTn>
                              </p:par>
                              <p:par>
                                <p:cTn id="207" presetID="1" presetClass="entr" presetSubtype="0" fill="hold" grpId="3" nodeType="withEffect">
                                  <p:stCondLst>
                                    <p:cond delay="0"/>
                                  </p:stCondLst>
                                  <p:childTnLst>
                                    <p:set>
                                      <p:cBhvr>
                                        <p:cTn id="208" dur="1" fill="hold">
                                          <p:stCondLst>
                                            <p:cond delay="0"/>
                                          </p:stCondLst>
                                        </p:cTn>
                                        <p:tgtEl>
                                          <p:spTgt spid="43"/>
                                        </p:tgtEl>
                                        <p:attrNameLst>
                                          <p:attrName>style.visibility</p:attrName>
                                        </p:attrNameLst>
                                      </p:cBhvr>
                                      <p:to>
                                        <p:strVal val="visible"/>
                                      </p:to>
                                    </p:set>
                                  </p:childTnLst>
                                </p:cTn>
                              </p:par>
                              <p:par>
                                <p:cTn id="209" presetID="1" presetClass="entr" presetSubtype="0" fill="hold" grpId="3" nodeType="withEffect">
                                  <p:stCondLst>
                                    <p:cond delay="0"/>
                                  </p:stCondLst>
                                  <p:childTnLst>
                                    <p:set>
                                      <p:cBhvr>
                                        <p:cTn id="210" dur="1" fill="hold">
                                          <p:stCondLst>
                                            <p:cond delay="0"/>
                                          </p:stCondLst>
                                        </p:cTn>
                                        <p:tgtEl>
                                          <p:spTgt spid="44"/>
                                        </p:tgtEl>
                                        <p:attrNameLst>
                                          <p:attrName>style.visibility</p:attrName>
                                        </p:attrNameLst>
                                      </p:cBhvr>
                                      <p:to>
                                        <p:strVal val="visible"/>
                                      </p:to>
                                    </p:set>
                                  </p:childTnLst>
                                </p:cTn>
                              </p:par>
                              <p:par>
                                <p:cTn id="211" presetID="1" presetClass="entr" presetSubtype="0" fill="hold" grpId="3" nodeType="withEffect">
                                  <p:stCondLst>
                                    <p:cond delay="0"/>
                                  </p:stCondLst>
                                  <p:childTnLst>
                                    <p:set>
                                      <p:cBhvr>
                                        <p:cTn id="212" dur="1" fill="hold">
                                          <p:stCondLst>
                                            <p:cond delay="0"/>
                                          </p:stCondLst>
                                        </p:cTn>
                                        <p:tgtEl>
                                          <p:spTgt spid="45"/>
                                        </p:tgtEl>
                                        <p:attrNameLst>
                                          <p:attrName>style.visibility</p:attrName>
                                        </p:attrNameLst>
                                      </p:cBhvr>
                                      <p:to>
                                        <p:strVal val="visible"/>
                                      </p:to>
                                    </p:set>
                                  </p:childTnLst>
                                </p:cTn>
                              </p:par>
                              <p:par>
                                <p:cTn id="213" presetID="1" presetClass="entr" presetSubtype="0" fill="hold" grpId="3" nodeType="withEffect">
                                  <p:stCondLst>
                                    <p:cond delay="0"/>
                                  </p:stCondLst>
                                  <p:childTnLst>
                                    <p:set>
                                      <p:cBhvr>
                                        <p:cTn id="214" dur="1" fill="hold">
                                          <p:stCondLst>
                                            <p:cond delay="0"/>
                                          </p:stCondLst>
                                        </p:cTn>
                                        <p:tgtEl>
                                          <p:spTgt spid="46"/>
                                        </p:tgtEl>
                                        <p:attrNameLst>
                                          <p:attrName>style.visibility</p:attrName>
                                        </p:attrNameLst>
                                      </p:cBhvr>
                                      <p:to>
                                        <p:strVal val="visible"/>
                                      </p:to>
                                    </p:set>
                                  </p:childTnLst>
                                </p:cTn>
                              </p:par>
                              <p:par>
                                <p:cTn id="215" presetID="1" presetClass="entr" presetSubtype="0" fill="hold" grpId="3" nodeType="withEffect">
                                  <p:stCondLst>
                                    <p:cond delay="0"/>
                                  </p:stCondLst>
                                  <p:childTnLst>
                                    <p:set>
                                      <p:cBhvr>
                                        <p:cTn id="21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17" restart="whenNotActive" fill="hold" evtFilter="cancelBubble" nodeType="interactiveSeq">
                <p:stCondLst>
                  <p:cond evt="onClick" delay="0">
                    <p:tgtEl>
                      <p:spTgt spid="24"/>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25"/>
                                        </p:tgtEl>
                                        <p:attrNameLst>
                                          <p:attrName>style.visibility</p:attrName>
                                        </p:attrNameLst>
                                      </p:cBhvr>
                                      <p:to>
                                        <p:strVal val="visible"/>
                                      </p:to>
                                    </p:set>
                                    <p:animEffect transition="in" filter="fade">
                                      <p:cBhvr>
                                        <p:cTn id="222" dur="500"/>
                                        <p:tgtEl>
                                          <p:spTgt spid="25"/>
                                        </p:tgtEl>
                                      </p:cBhvr>
                                    </p:animEffect>
                                  </p:childTnLst>
                                </p:cTn>
                              </p:par>
                              <p:par>
                                <p:cTn id="223" presetID="10" presetClass="exit" presetSubtype="0" fill="hold" grpId="1" nodeType="withEffect">
                                  <p:stCondLst>
                                    <p:cond delay="0"/>
                                  </p:stCondLst>
                                  <p:childTnLst>
                                    <p:animEffect transition="out" filter="fade">
                                      <p:cBhvr>
                                        <p:cTn id="224" dur="500"/>
                                        <p:tgtEl>
                                          <p:spTgt spid="26"/>
                                        </p:tgtEl>
                                      </p:cBhvr>
                                    </p:animEffect>
                                    <p:set>
                                      <p:cBhvr>
                                        <p:cTn id="225" dur="1" fill="hold">
                                          <p:stCondLst>
                                            <p:cond delay="499"/>
                                          </p:stCondLst>
                                        </p:cTn>
                                        <p:tgtEl>
                                          <p:spTgt spid="26"/>
                                        </p:tgtEl>
                                        <p:attrNameLst>
                                          <p:attrName>style.visibility</p:attrName>
                                        </p:attrNameLst>
                                      </p:cBhvr>
                                      <p:to>
                                        <p:strVal val="hidden"/>
                                      </p:to>
                                    </p:set>
                                  </p:childTnLst>
                                </p:cTn>
                              </p:par>
                              <p:par>
                                <p:cTn id="226" presetID="1" presetClass="mediacall" presetSubtype="0" fill="hold" nodeType="withEffect">
                                  <p:stCondLst>
                                    <p:cond delay="0"/>
                                  </p:stCondLst>
                                  <p:childTnLst>
                                    <p:cmd type="call" cmd="playFrom(0.0)">
                                      <p:cBhvr>
                                        <p:cTn id="227" dur="128774" fill="hold"/>
                                        <p:tgtEl>
                                          <p:spTgt spid="2"/>
                                        </p:tgtEl>
                                      </p:cBhvr>
                                    </p:cmd>
                                  </p:childTnLst>
                                </p:cTn>
                              </p:par>
                              <p:par>
                                <p:cTn id="228" presetID="1" presetClass="emph" presetSubtype="2" fill="hold" nodeType="withEffect">
                                  <p:stCondLst>
                                    <p:cond delay="0"/>
                                  </p:stCondLst>
                                  <p:childTnLst>
                                    <p:animClr clrSpc="rgb" dir="cw">
                                      <p:cBhvr>
                                        <p:cTn id="229" dur="1000" fill="hold"/>
                                        <p:tgtEl>
                                          <p:spTgt spid="24"/>
                                        </p:tgtEl>
                                        <p:attrNameLst>
                                          <p:attrName>fillcolor</p:attrName>
                                        </p:attrNameLst>
                                      </p:cBhvr>
                                      <p:to>
                                        <a:schemeClr val="accent2"/>
                                      </p:to>
                                    </p:animClr>
                                    <p:set>
                                      <p:cBhvr>
                                        <p:cTn id="230" dur="1000" fill="hold"/>
                                        <p:tgtEl>
                                          <p:spTgt spid="24"/>
                                        </p:tgtEl>
                                        <p:attrNameLst>
                                          <p:attrName>fill.type</p:attrName>
                                        </p:attrNameLst>
                                      </p:cBhvr>
                                      <p:to>
                                        <p:strVal val="solid"/>
                                      </p:to>
                                    </p:set>
                                    <p:set>
                                      <p:cBhvr>
                                        <p:cTn id="231" dur="1000" fill="hold"/>
                                        <p:tgtEl>
                                          <p:spTgt spid="24"/>
                                        </p:tgtEl>
                                        <p:attrNameLst>
                                          <p:attrName>fill.on</p:attrName>
                                        </p:attrNameLst>
                                      </p:cBhvr>
                                      <p:to>
                                        <p:strVal val="true"/>
                                      </p:to>
                                    </p:set>
                                  </p:childTnLst>
                                </p:cTn>
                              </p:par>
                            </p:childTnLst>
                          </p:cTn>
                        </p:par>
                      </p:childTnLst>
                    </p:cTn>
                  </p:par>
                  <p:par>
                    <p:cTn id="232" fill="hold">
                      <p:stCondLst>
                        <p:cond delay="indefinite"/>
                      </p:stCondLst>
                      <p:childTnLst>
                        <p:par>
                          <p:cTn id="233" fill="hold">
                            <p:stCondLst>
                              <p:cond delay="0"/>
                            </p:stCondLst>
                            <p:childTnLst>
                              <p:par>
                                <p:cTn id="234" presetID="3" presetClass="mediacall" presetSubtype="0" fill="hold" nodeType="clickEffect">
                                  <p:stCondLst>
                                    <p:cond delay="0"/>
                                  </p:stCondLst>
                                  <p:childTnLst>
                                    <p:cmd type="call" cmd="stop">
                                      <p:cBhvr>
                                        <p:cTn id="235" dur="1" fill="hold"/>
                                        <p:tgtEl>
                                          <p:spTgt spid="2"/>
                                        </p:tgtEl>
                                      </p:cBhvr>
                                    </p:cmd>
                                  </p:childTnLst>
                                </p:cTn>
                              </p:par>
                              <p:par>
                                <p:cTn id="236" presetID="10" presetClass="exit" presetSubtype="0" fill="hold" grpId="1" nodeType="withEffect">
                                  <p:stCondLst>
                                    <p:cond delay="0"/>
                                  </p:stCondLst>
                                  <p:childTnLst>
                                    <p:animEffect transition="out" filter="fade">
                                      <p:cBhvr>
                                        <p:cTn id="237" dur="500"/>
                                        <p:tgtEl>
                                          <p:spTgt spid="25"/>
                                        </p:tgtEl>
                                      </p:cBhvr>
                                    </p:animEffect>
                                    <p:set>
                                      <p:cBhvr>
                                        <p:cTn id="238" dur="1" fill="hold">
                                          <p:stCondLst>
                                            <p:cond delay="499"/>
                                          </p:stCondLst>
                                        </p:cTn>
                                        <p:tgtEl>
                                          <p:spTgt spid="25"/>
                                        </p:tgtEl>
                                        <p:attrNameLst>
                                          <p:attrName>style.visibility</p:attrName>
                                        </p:attrNameLst>
                                      </p:cBhvr>
                                      <p:to>
                                        <p:strVal val="hidden"/>
                                      </p:to>
                                    </p:set>
                                  </p:childTnLst>
                                </p:cTn>
                              </p:par>
                              <p:par>
                                <p:cTn id="239" presetID="10" presetClass="entr" presetSubtype="0" fill="hold" grpId="2" nodeType="withEffect">
                                  <p:stCondLst>
                                    <p:cond delay="0"/>
                                  </p:stCondLst>
                                  <p:childTnLst>
                                    <p:set>
                                      <p:cBhvr>
                                        <p:cTn id="240" dur="1" fill="hold">
                                          <p:stCondLst>
                                            <p:cond delay="0"/>
                                          </p:stCondLst>
                                        </p:cTn>
                                        <p:tgtEl>
                                          <p:spTgt spid="26"/>
                                        </p:tgtEl>
                                        <p:attrNameLst>
                                          <p:attrName>style.visibility</p:attrName>
                                        </p:attrNameLst>
                                      </p:cBhvr>
                                      <p:to>
                                        <p:strVal val="visible"/>
                                      </p:to>
                                    </p:set>
                                    <p:animEffect transition="in" filter="fade">
                                      <p:cBhvr>
                                        <p:cTn id="241" dur="500"/>
                                        <p:tgtEl>
                                          <p:spTgt spid="26"/>
                                        </p:tgtEl>
                                      </p:cBhvr>
                                    </p:animEffect>
                                  </p:childTnLst>
                                </p:cTn>
                              </p:par>
                              <p:par>
                                <p:cTn id="242" presetID="1" presetClass="emph" presetSubtype="2" fill="hold" nodeType="withEffect">
                                  <p:stCondLst>
                                    <p:cond delay="0"/>
                                  </p:stCondLst>
                                  <p:childTnLst>
                                    <p:animClr clrSpc="rgb" dir="cw">
                                      <p:cBhvr>
                                        <p:cTn id="243" dur="2000" fill="hold"/>
                                        <p:tgtEl>
                                          <p:spTgt spid="24"/>
                                        </p:tgtEl>
                                        <p:attrNameLst>
                                          <p:attrName>fillcolor</p:attrName>
                                        </p:attrNameLst>
                                      </p:cBhvr>
                                      <p:to>
                                        <a:schemeClr val="bg1"/>
                                      </p:to>
                                    </p:animClr>
                                    <p:set>
                                      <p:cBhvr>
                                        <p:cTn id="244" dur="2000" fill="hold"/>
                                        <p:tgtEl>
                                          <p:spTgt spid="24"/>
                                        </p:tgtEl>
                                        <p:attrNameLst>
                                          <p:attrName>fill.type</p:attrName>
                                        </p:attrNameLst>
                                      </p:cBhvr>
                                      <p:to>
                                        <p:strVal val="solid"/>
                                      </p:to>
                                    </p:set>
                                    <p:set>
                                      <p:cBhvr>
                                        <p:cTn id="245"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audio>
              <p:cMediaNode vol="80000">
                <p:cTn id="246" fill="hold" display="0">
                  <p:stCondLst>
                    <p:cond delay="indefinite"/>
                  </p:stCondLst>
                  <p:endCondLst>
                    <p:cond evt="onStopAudio" delay="0">
                      <p:tgtEl>
                        <p:sldTgt/>
                      </p:tgtEl>
                    </p:cond>
                  </p:endCondLst>
                </p:cTn>
                <p:tgtEl>
                  <p:spTgt spid="2"/>
                </p:tgtEl>
              </p:cMediaNode>
            </p:audio>
          </p:childTnLst>
        </p:cTn>
      </p:par>
    </p:tnLst>
    <p:bldLst>
      <p:bldP spid="47" grpId="0"/>
      <p:bldP spid="47" grpId="1"/>
      <p:bldP spid="47" grpId="2"/>
      <p:bldP spid="47" grpId="3"/>
      <p:bldP spid="46" grpId="0"/>
      <p:bldP spid="46" grpId="1"/>
      <p:bldP spid="46" grpId="2"/>
      <p:bldP spid="46" grpId="3"/>
      <p:bldP spid="45" grpId="0"/>
      <p:bldP spid="45" grpId="1"/>
      <p:bldP spid="45" grpId="2"/>
      <p:bldP spid="45" grpId="3"/>
      <p:bldP spid="44" grpId="0"/>
      <p:bldP spid="44" grpId="1"/>
      <p:bldP spid="44" grpId="2"/>
      <p:bldP spid="44" grpId="3"/>
      <p:bldP spid="43" grpId="0"/>
      <p:bldP spid="43" grpId="1"/>
      <p:bldP spid="43" grpId="2"/>
      <p:bldP spid="43" grpId="3"/>
      <p:bldP spid="14" grpId="0"/>
      <p:bldP spid="14" grpId="1"/>
      <p:bldP spid="14" grpId="2"/>
      <p:bldP spid="14" grpId="3"/>
      <p:bldP spid="50" grpId="0" autoUpdateAnimBg="0"/>
      <p:bldP spid="50" grpId="1" autoUpdateAnimBg="0"/>
      <p:bldP spid="50" grpId="2" autoUpdateAnimBg="0"/>
      <p:bldP spid="50" grpId="3" autoUpdateAnimBg="0"/>
      <p:bldP spid="48" grpId="0" autoUpdateAnimBg="0"/>
      <p:bldP spid="48" grpId="1" autoUpdateAnimBg="0"/>
      <p:bldP spid="48" grpId="2" autoUpdateAnimBg="0"/>
      <p:bldP spid="48" grpId="3" autoUpdateAnimBg="0"/>
      <p:bldP spid="52" grpId="0" autoUpdateAnimBg="0"/>
      <p:bldP spid="52" grpId="1" autoUpdateAnimBg="0"/>
      <p:bldP spid="52" grpId="2" autoUpdateAnimBg="0"/>
      <p:bldP spid="52" grpId="3" autoUpdateAnimBg="0"/>
      <p:bldP spid="51" grpId="0" autoUpdateAnimBg="0"/>
      <p:bldP spid="51" grpId="1" autoUpdateAnimBg="0"/>
      <p:bldP spid="51" grpId="2" autoUpdateAnimBg="0"/>
      <p:bldP spid="51" grpId="3" autoUpdateAnimBg="0"/>
      <p:bldP spid="42" grpId="0" autoUpdateAnimBg="0"/>
      <p:bldP spid="42" grpId="1" autoUpdateAnimBg="0"/>
      <p:bldP spid="42" grpId="2" autoUpdateAnimBg="0"/>
      <p:bldP spid="42" grpId="3" autoUpdateAnimBg="0"/>
      <p:bldP spid="13" grpId="0" autoUpdateAnimBg="0"/>
      <p:bldP spid="13" grpId="1" autoUpdateAnimBg="0"/>
      <p:bldP spid="13" grpId="2" autoUpdateAnimBg="0"/>
      <p:bldP spid="13" grpId="3" autoUpdateAnimBg="0"/>
      <p:bldP spid="25" grpId="0"/>
      <p:bldP spid="25" grpId="1"/>
      <p:bldP spid="26" grpId="0"/>
      <p:bldP spid="26" grpId="1"/>
      <p:bldP spid="2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cNvPicPr>
            <a:picLocks noChangeAspect="1"/>
          </p:cNvPicPr>
          <p:nvPr/>
        </p:nvPicPr>
        <p:blipFill>
          <a:blip r:embed="rId3"/>
          <a:stretch>
            <a:fillRect/>
          </a:stretch>
        </p:blipFill>
        <p:spPr>
          <a:xfrm>
            <a:off x="1436634" y="1162013"/>
            <a:ext cx="5664681" cy="3752285"/>
          </a:xfrm>
          <a:prstGeom prst="rect">
            <a:avLst/>
          </a:prstGeom>
        </p:spPr>
      </p:pic>
      <p:sp>
        <p:nvSpPr>
          <p:cNvPr id="21" name="Shape: Card 14 (bottom)"/>
          <p:cNvSpPr/>
          <p:nvPr/>
        </p:nvSpPr>
        <p:spPr>
          <a:xfrm rot="-120000">
            <a:off x="1576893" y="1364843"/>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solidFill>
                  <a:schemeClr val="bg1"/>
                </a:solidFill>
                <a:latin typeface="Comic Sans MS" panose="030F0702030302020204" pitchFamily="66" charset="0"/>
              </a:rPr>
              <a:t>Because of the importance of the resurrection it is not only </a:t>
            </a:r>
            <a:r>
              <a:rPr lang="en-NZ" sz="2000" dirty="0" smtClean="0">
                <a:solidFill>
                  <a:schemeClr val="bg1"/>
                </a:solidFill>
                <a:latin typeface="Comic Sans MS" panose="030F0702030302020204" pitchFamily="66" charset="0"/>
              </a:rPr>
              <a:t>celebrated</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as </a:t>
            </a:r>
            <a:r>
              <a:rPr lang="en-NZ" sz="2000" dirty="0">
                <a:solidFill>
                  <a:schemeClr val="bg1"/>
                </a:solidFill>
                <a:latin typeface="Comic Sans MS" panose="030F0702030302020204" pitchFamily="66" charset="0"/>
              </a:rPr>
              <a:t>an annual feast but Christians treat every Sunday as an ‘Easter’ day, </a:t>
            </a:r>
            <a:r>
              <a:rPr lang="en-NZ" sz="2000" dirty="0" smtClean="0">
                <a:solidFill>
                  <a:schemeClr val="bg1"/>
                </a:solidFill>
                <a:latin typeface="Comic Sans MS" panose="030F0702030302020204" pitchFamily="66" charset="0"/>
              </a:rPr>
              <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which </a:t>
            </a:r>
            <a:r>
              <a:rPr lang="en-NZ" sz="2000" dirty="0">
                <a:solidFill>
                  <a:schemeClr val="bg1"/>
                </a:solidFill>
                <a:latin typeface="Comic Sans MS" panose="030F0702030302020204" pitchFamily="66" charset="0"/>
              </a:rPr>
              <a:t>they celebrate in their community celebration of the </a:t>
            </a:r>
            <a:r>
              <a:rPr lang="en-NZ" sz="2000" dirty="0" smtClean="0">
                <a:solidFill>
                  <a:schemeClr val="bg1"/>
                </a:solidFill>
                <a:latin typeface="Comic Sans MS" panose="030F0702030302020204" pitchFamily="66" charset="0"/>
              </a:rPr>
              <a:t>Eucharist.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Because </a:t>
            </a:r>
            <a:r>
              <a:rPr lang="en-NZ" sz="2000" dirty="0">
                <a:solidFill>
                  <a:schemeClr val="bg1"/>
                </a:solidFill>
                <a:latin typeface="Comic Sans MS" panose="030F0702030302020204" pitchFamily="66" charset="0"/>
              </a:rPr>
              <a:t>Sunday was the day Jesus rose from the dead it is known as the </a:t>
            </a:r>
            <a:r>
              <a:rPr lang="en-NZ" sz="2000" dirty="0" smtClean="0">
                <a:solidFill>
                  <a:schemeClr val="bg1"/>
                </a:solidFill>
                <a:latin typeface="Comic Sans MS" panose="030F0702030302020204" pitchFamily="66" charset="0"/>
              </a:rPr>
              <a:t>Lord’s </a:t>
            </a:r>
            <a:r>
              <a:rPr lang="en-NZ" sz="2000" dirty="0">
                <a:solidFill>
                  <a:schemeClr val="bg1"/>
                </a:solidFill>
                <a:latin typeface="Comic Sans MS" panose="030F0702030302020204" pitchFamily="66" charset="0"/>
              </a:rPr>
              <a:t>Day – a day to give special </a:t>
            </a:r>
            <a:r>
              <a:rPr lang="en-NZ" sz="2000" dirty="0" smtClean="0">
                <a:solidFill>
                  <a:schemeClr val="bg1"/>
                </a:solidFill>
                <a:latin typeface="Comic Sans MS" panose="030F0702030302020204" pitchFamily="66" charset="0"/>
              </a:rPr>
              <a:t>thanks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and </a:t>
            </a:r>
            <a:r>
              <a:rPr lang="en-NZ" sz="2000" dirty="0">
                <a:solidFill>
                  <a:schemeClr val="bg1"/>
                </a:solidFill>
                <a:latin typeface="Comic Sans MS" panose="030F0702030302020204" pitchFamily="66" charset="0"/>
              </a:rPr>
              <a:t>honour to God. </a:t>
            </a:r>
          </a:p>
        </p:txBody>
      </p:sp>
      <p:sp>
        <p:nvSpPr>
          <p:cNvPr id="20" name="Shape: Card 13"/>
          <p:cNvSpPr/>
          <p:nvPr/>
        </p:nvSpPr>
        <p:spPr>
          <a:xfrm rot="120000">
            <a:off x="1576893" y="1373635"/>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latin typeface="Comic Sans MS" panose="030F0702030302020204" pitchFamily="66" charset="0"/>
              </a:rPr>
              <a:t>The resurrection is the triumphant and glorious victory for every </a:t>
            </a:r>
            <a:r>
              <a:rPr lang="en-NZ" sz="2000" dirty="0" smtClean="0">
                <a:latin typeface="Comic Sans MS" panose="030F0702030302020204" pitchFamily="66" charset="0"/>
              </a:rPr>
              <a:t>believer.</a:t>
            </a:r>
            <a:br>
              <a:rPr lang="en-NZ" sz="2000" dirty="0" smtClean="0">
                <a:latin typeface="Comic Sans MS" panose="030F0702030302020204" pitchFamily="66" charset="0"/>
              </a:rPr>
            </a:br>
            <a:r>
              <a:rPr lang="en-NZ" sz="2000" dirty="0" smtClean="0">
                <a:latin typeface="Comic Sans MS" panose="030F0702030302020204" pitchFamily="66" charset="0"/>
              </a:rPr>
              <a:t>Jesus </a:t>
            </a:r>
            <a:r>
              <a:rPr lang="en-NZ" sz="2000" dirty="0">
                <a:latin typeface="Comic Sans MS" panose="030F0702030302020204" pitchFamily="66" charset="0"/>
              </a:rPr>
              <a:t>Christ died, was buried, and rose </a:t>
            </a:r>
            <a:r>
              <a:rPr lang="en-NZ" sz="2000" dirty="0" smtClean="0">
                <a:latin typeface="Comic Sans MS" panose="030F0702030302020204" pitchFamily="66" charset="0"/>
              </a:rPr>
              <a:t>on the </a:t>
            </a:r>
            <a:r>
              <a:rPr lang="en-NZ" sz="2000" dirty="0">
                <a:latin typeface="Comic Sans MS" panose="030F0702030302020204" pitchFamily="66" charset="0"/>
              </a:rPr>
              <a:t>third day according </a:t>
            </a:r>
            <a:r>
              <a:rPr lang="en-NZ" sz="2000" dirty="0" smtClean="0">
                <a:latin typeface="Comic Sans MS" panose="030F0702030302020204" pitchFamily="66" charset="0"/>
              </a:rPr>
              <a:t>to</a:t>
            </a:r>
            <a:br>
              <a:rPr lang="en-NZ" sz="2000" dirty="0" smtClean="0">
                <a:latin typeface="Comic Sans MS" panose="030F0702030302020204" pitchFamily="66" charset="0"/>
              </a:rPr>
            </a:br>
            <a:r>
              <a:rPr lang="en-NZ" sz="2000" dirty="0" smtClean="0">
                <a:latin typeface="Comic Sans MS" panose="030F0702030302020204" pitchFamily="66" charset="0"/>
              </a:rPr>
              <a:t>the </a:t>
            </a:r>
            <a:r>
              <a:rPr lang="en-NZ" sz="2000" dirty="0" smtClean="0">
                <a:latin typeface="Comic Sans MS" panose="030F0702030302020204" pitchFamily="66" charset="0"/>
              </a:rPr>
              <a:t>Scriptures </a:t>
            </a:r>
            <a:r>
              <a:rPr lang="en-NZ" sz="2000" dirty="0">
                <a:latin typeface="Comic Sans MS" panose="030F0702030302020204" pitchFamily="66" charset="0"/>
              </a:rPr>
              <a:t>and He is coming again when those who died in </a:t>
            </a:r>
            <a:r>
              <a:rPr lang="en-NZ" sz="2000" dirty="0" smtClean="0">
                <a:latin typeface="Comic Sans MS" panose="030F0702030302020204" pitchFamily="66" charset="0"/>
              </a:rPr>
              <a:t>Christ</a:t>
            </a:r>
            <a:br>
              <a:rPr lang="en-NZ" sz="2000" dirty="0" smtClean="0">
                <a:latin typeface="Comic Sans MS" panose="030F0702030302020204" pitchFamily="66" charset="0"/>
              </a:rPr>
            </a:br>
            <a:r>
              <a:rPr lang="en-NZ" sz="2000" dirty="0" smtClean="0">
                <a:latin typeface="Comic Sans MS" panose="030F0702030302020204" pitchFamily="66" charset="0"/>
              </a:rPr>
              <a:t>will </a:t>
            </a:r>
            <a:r>
              <a:rPr lang="en-NZ" sz="2000" dirty="0">
                <a:latin typeface="Comic Sans MS" panose="030F0702030302020204" pitchFamily="66" charset="0"/>
              </a:rPr>
              <a:t>be raised up, and those who are alive at His coming will be changed and receive new, glorified </a:t>
            </a:r>
            <a:r>
              <a:rPr lang="en-NZ" sz="2000" dirty="0" smtClean="0">
                <a:latin typeface="Comic Sans MS" panose="030F0702030302020204" pitchFamily="66" charset="0"/>
              </a:rPr>
              <a:t>bodies.</a:t>
            </a:r>
          </a:p>
          <a:p>
            <a:pPr lvl="0" algn="ctr"/>
            <a:r>
              <a:rPr lang="en-NZ" sz="2000" dirty="0" smtClean="0">
                <a:latin typeface="Comic Sans MS" panose="030F0702030302020204" pitchFamily="66" charset="0"/>
              </a:rPr>
              <a:t>This </a:t>
            </a:r>
            <a:r>
              <a:rPr lang="en-NZ" sz="2000" dirty="0">
                <a:latin typeface="Comic Sans MS" panose="030F0702030302020204" pitchFamily="66" charset="0"/>
              </a:rPr>
              <a:t>will be at the end of time.</a:t>
            </a:r>
          </a:p>
        </p:txBody>
      </p:sp>
      <p:sp>
        <p:nvSpPr>
          <p:cNvPr id="19" name="Shape: Card 12"/>
          <p:cNvSpPr/>
          <p:nvPr/>
        </p:nvSpPr>
        <p:spPr>
          <a:xfrm rot="-120000">
            <a:off x="1576893" y="1364843"/>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solidFill>
                  <a:schemeClr val="bg1"/>
                </a:solidFill>
                <a:latin typeface="Comic Sans MS" panose="030F0702030302020204" pitchFamily="66" charset="0"/>
              </a:rPr>
              <a:t>As Christians, we know that God became a human person in Jesus, who </a:t>
            </a:r>
            <a:r>
              <a:rPr lang="en-NZ" sz="2000" dirty="0" smtClean="0">
                <a:solidFill>
                  <a:schemeClr val="bg1"/>
                </a:solidFill>
                <a:latin typeface="Comic Sans MS" panose="030F0702030302020204" pitchFamily="66" charset="0"/>
              </a:rPr>
              <a:t>died</a:t>
            </a:r>
          </a:p>
          <a:p>
            <a:pPr lvl="0" algn="ctr"/>
            <a:r>
              <a:rPr lang="en-NZ" sz="2000" dirty="0" smtClean="0">
                <a:solidFill>
                  <a:schemeClr val="bg1"/>
                </a:solidFill>
                <a:latin typeface="Comic Sans MS" panose="030F0702030302020204" pitchFamily="66" charset="0"/>
              </a:rPr>
              <a:t>for </a:t>
            </a:r>
            <a:r>
              <a:rPr lang="en-NZ" sz="2000" dirty="0">
                <a:solidFill>
                  <a:schemeClr val="bg1"/>
                </a:solidFill>
                <a:latin typeface="Comic Sans MS" panose="030F0702030302020204" pitchFamily="66" charset="0"/>
              </a:rPr>
              <a:t>our sins, and was </a:t>
            </a:r>
            <a:r>
              <a:rPr lang="en-NZ" sz="2000" dirty="0" smtClean="0">
                <a:solidFill>
                  <a:schemeClr val="bg1"/>
                </a:solidFill>
                <a:latin typeface="Comic Sans MS" panose="030F0702030302020204" pitchFamily="66" charset="0"/>
              </a:rPr>
              <a:t>resurrected</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on </a:t>
            </a:r>
            <a:r>
              <a:rPr lang="en-NZ" sz="2000" dirty="0">
                <a:solidFill>
                  <a:schemeClr val="bg1"/>
                </a:solidFill>
                <a:latin typeface="Comic Sans MS" panose="030F0702030302020204" pitchFamily="66" charset="0"/>
              </a:rPr>
              <a:t>the third day after his </a:t>
            </a:r>
            <a:r>
              <a:rPr lang="en-NZ" sz="2000" dirty="0" smtClean="0">
                <a:solidFill>
                  <a:schemeClr val="bg1"/>
                </a:solidFill>
                <a:latin typeface="Comic Sans MS" panose="030F0702030302020204" pitchFamily="66" charset="0"/>
              </a:rPr>
              <a:t>death.</a:t>
            </a:r>
          </a:p>
          <a:p>
            <a:pPr lvl="0" algn="ctr"/>
            <a:r>
              <a:rPr lang="en-NZ" sz="2000" dirty="0" smtClean="0">
                <a:solidFill>
                  <a:schemeClr val="bg1"/>
                </a:solidFill>
                <a:latin typeface="Comic Sans MS" panose="030F0702030302020204" pitchFamily="66" charset="0"/>
              </a:rPr>
              <a:t>Today </a:t>
            </a:r>
            <a:r>
              <a:rPr lang="en-NZ" sz="2000" dirty="0">
                <a:solidFill>
                  <a:schemeClr val="bg1"/>
                </a:solidFill>
                <a:latin typeface="Comic Sans MS" panose="030F0702030302020204" pitchFamily="66" charset="0"/>
              </a:rPr>
              <a:t>he lives, and he sits </a:t>
            </a:r>
            <a:r>
              <a:rPr lang="en-NZ" sz="2000" dirty="0" smtClean="0">
                <a:solidFill>
                  <a:schemeClr val="bg1"/>
                </a:solidFill>
                <a:latin typeface="Comic Sans MS" panose="030F0702030302020204" pitchFamily="66" charset="0"/>
              </a:rPr>
              <a:t>at the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right </a:t>
            </a:r>
            <a:r>
              <a:rPr lang="en-NZ" sz="2000" dirty="0">
                <a:solidFill>
                  <a:schemeClr val="bg1"/>
                </a:solidFill>
                <a:latin typeface="Comic Sans MS" panose="030F0702030302020204" pitchFamily="66" charset="0"/>
              </a:rPr>
              <a:t>hand </a:t>
            </a:r>
            <a:r>
              <a:rPr lang="en-NZ" sz="2000" dirty="0" smtClean="0">
                <a:solidFill>
                  <a:schemeClr val="bg1"/>
                </a:solidFill>
                <a:latin typeface="Comic Sans MS" panose="030F0702030302020204" pitchFamily="66" charset="0"/>
              </a:rPr>
              <a:t>of God </a:t>
            </a:r>
            <a:r>
              <a:rPr lang="en-NZ" sz="2000" dirty="0">
                <a:solidFill>
                  <a:schemeClr val="bg1"/>
                </a:solidFill>
                <a:latin typeface="Comic Sans MS" panose="030F0702030302020204" pitchFamily="66" charset="0"/>
              </a:rPr>
              <a:t>the </a:t>
            </a:r>
            <a:r>
              <a:rPr lang="en-NZ" sz="2000" dirty="0" smtClean="0">
                <a:solidFill>
                  <a:schemeClr val="bg1"/>
                </a:solidFill>
                <a:latin typeface="Comic Sans MS" panose="030F0702030302020204" pitchFamily="66" charset="0"/>
              </a:rPr>
              <a:t>Father in heaven</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(Hebrews </a:t>
            </a:r>
            <a:r>
              <a:rPr lang="en-NZ" sz="2000" dirty="0">
                <a:solidFill>
                  <a:schemeClr val="bg1"/>
                </a:solidFill>
                <a:latin typeface="Comic Sans MS" panose="030F0702030302020204" pitchFamily="66" charset="0"/>
              </a:rPr>
              <a:t>10:12).</a:t>
            </a:r>
          </a:p>
        </p:txBody>
      </p:sp>
      <p:sp>
        <p:nvSpPr>
          <p:cNvPr id="18" name="Shape: Card 11"/>
          <p:cNvSpPr/>
          <p:nvPr/>
        </p:nvSpPr>
        <p:spPr>
          <a:xfrm rot="120000">
            <a:off x="1576893" y="1373635"/>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Comic Sans MS" panose="030F0702030302020204" pitchFamily="66" charset="0"/>
              </a:rPr>
              <a:t>Unlike other religions, Christianity </a:t>
            </a:r>
            <a:r>
              <a:rPr lang="en-NZ" sz="2000" dirty="0" smtClean="0">
                <a:solidFill>
                  <a:schemeClr val="bg1"/>
                </a:solidFill>
                <a:latin typeface="Comic Sans MS" panose="030F0702030302020204" pitchFamily="66" charset="0"/>
              </a:rPr>
              <a:t>has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a </a:t>
            </a:r>
            <a:r>
              <a:rPr lang="en-NZ" sz="2000" dirty="0">
                <a:solidFill>
                  <a:schemeClr val="bg1"/>
                </a:solidFill>
                <a:latin typeface="Comic Sans MS" panose="030F0702030302020204" pitchFamily="66" charset="0"/>
              </a:rPr>
              <a:t>founder who overcomes death and promises that his </a:t>
            </a:r>
            <a:r>
              <a:rPr lang="en-NZ" sz="2000" dirty="0" smtClean="0">
                <a:solidFill>
                  <a:schemeClr val="bg1"/>
                </a:solidFill>
                <a:latin typeface="Comic Sans MS" panose="030F0702030302020204" pitchFamily="66" charset="0"/>
              </a:rPr>
              <a:t>followers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will </a:t>
            </a:r>
            <a:r>
              <a:rPr lang="en-NZ" sz="2000" dirty="0">
                <a:solidFill>
                  <a:schemeClr val="bg1"/>
                </a:solidFill>
                <a:latin typeface="Comic Sans MS" panose="030F0702030302020204" pitchFamily="66" charset="0"/>
              </a:rPr>
              <a:t>do the </a:t>
            </a:r>
            <a:r>
              <a:rPr lang="en-NZ" sz="2000" dirty="0" smtClean="0">
                <a:solidFill>
                  <a:schemeClr val="bg1"/>
                </a:solidFill>
                <a:latin typeface="Comic Sans MS" panose="030F0702030302020204" pitchFamily="66" charset="0"/>
              </a:rPr>
              <a:t>same.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Every </a:t>
            </a:r>
            <a:r>
              <a:rPr lang="en-NZ" sz="2000" dirty="0">
                <a:solidFill>
                  <a:schemeClr val="bg1"/>
                </a:solidFill>
                <a:latin typeface="Comic Sans MS" panose="030F0702030302020204" pitchFamily="66" charset="0"/>
              </a:rPr>
              <a:t>other religion was founded </a:t>
            </a:r>
            <a:r>
              <a:rPr lang="en-NZ" sz="2000" dirty="0" smtClean="0">
                <a:solidFill>
                  <a:schemeClr val="bg1"/>
                </a:solidFill>
                <a:latin typeface="Comic Sans MS" panose="030F0702030302020204" pitchFamily="66" charset="0"/>
              </a:rPr>
              <a:t>by</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men </a:t>
            </a:r>
            <a:r>
              <a:rPr lang="en-NZ" sz="2000" dirty="0">
                <a:solidFill>
                  <a:schemeClr val="bg1"/>
                </a:solidFill>
                <a:latin typeface="Comic Sans MS" panose="030F0702030302020204" pitchFamily="66" charset="0"/>
              </a:rPr>
              <a:t>or prophets whose </a:t>
            </a:r>
            <a:r>
              <a:rPr lang="en-NZ" sz="2000" dirty="0" smtClean="0">
                <a:solidFill>
                  <a:schemeClr val="bg1"/>
                </a:solidFill>
                <a:latin typeface="Comic Sans MS" panose="030F0702030302020204" pitchFamily="66" charset="0"/>
              </a:rPr>
              <a:t>lives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ended </a:t>
            </a:r>
            <a:r>
              <a:rPr lang="en-NZ" sz="2000" dirty="0">
                <a:solidFill>
                  <a:schemeClr val="bg1"/>
                </a:solidFill>
                <a:latin typeface="Comic Sans MS" panose="030F0702030302020204" pitchFamily="66" charset="0"/>
              </a:rPr>
              <a:t>in their graves. </a:t>
            </a:r>
            <a:endParaRPr lang="en-GB" sz="2000" dirty="0">
              <a:solidFill>
                <a:schemeClr val="bg1"/>
              </a:solidFill>
              <a:latin typeface="Comic Sans MS" panose="030F0702030302020204" pitchFamily="66" charset="0"/>
              <a:cs typeface="Arial" panose="020B0604020202020204" pitchFamily="34" charset="0"/>
            </a:endParaRPr>
          </a:p>
        </p:txBody>
      </p:sp>
      <p:sp>
        <p:nvSpPr>
          <p:cNvPr id="17" name="Shape: Card 10"/>
          <p:cNvSpPr/>
          <p:nvPr/>
        </p:nvSpPr>
        <p:spPr>
          <a:xfrm rot="-120000">
            <a:off x="1576893" y="1364843"/>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Comic Sans MS" panose="030F0702030302020204" pitchFamily="66" charset="0"/>
              </a:rPr>
              <a:t>Jesus is “the first </a:t>
            </a:r>
            <a:r>
              <a:rPr lang="en-NZ" sz="2000" dirty="0" smtClean="0">
                <a:solidFill>
                  <a:schemeClr val="bg1"/>
                </a:solidFill>
                <a:latin typeface="Comic Sans MS" panose="030F0702030302020204" pitchFamily="66" charset="0"/>
              </a:rPr>
              <a:t>fruits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of </a:t>
            </a:r>
            <a:r>
              <a:rPr lang="en-NZ" sz="2000" dirty="0">
                <a:solidFill>
                  <a:schemeClr val="bg1"/>
                </a:solidFill>
                <a:latin typeface="Comic Sans MS" panose="030F0702030302020204" pitchFamily="66" charset="0"/>
              </a:rPr>
              <a:t>those who have fallen asleep</a:t>
            </a:r>
            <a:r>
              <a:rPr lang="en-NZ" sz="2000" dirty="0" smtClean="0">
                <a:solidFill>
                  <a:schemeClr val="bg1"/>
                </a:solidFill>
                <a:latin typeface="Comic Sans MS" panose="030F0702030302020204" pitchFamily="66" charset="0"/>
              </a:rPr>
              <a:t>”</a:t>
            </a:r>
          </a:p>
          <a:p>
            <a:pPr algn="ctr"/>
            <a:r>
              <a:rPr lang="en-NZ" sz="2000" dirty="0" smtClean="0">
                <a:solidFill>
                  <a:schemeClr val="bg1"/>
                </a:solidFill>
                <a:latin typeface="Comic Sans MS" panose="030F0702030302020204" pitchFamily="66" charset="0"/>
              </a:rPr>
              <a:t>(</a:t>
            </a:r>
            <a:r>
              <a:rPr lang="en-NZ" sz="2000" dirty="0">
                <a:solidFill>
                  <a:schemeClr val="bg1"/>
                </a:solidFill>
                <a:latin typeface="Comic Sans MS" panose="030F0702030302020204" pitchFamily="66" charset="0"/>
              </a:rPr>
              <a:t>1 Corinthians 15:20</a:t>
            </a:r>
            <a:r>
              <a:rPr lang="en-NZ" sz="2000" dirty="0" smtClean="0">
                <a:solidFill>
                  <a:schemeClr val="bg1"/>
                </a:solidFill>
                <a:latin typeface="Comic Sans MS" panose="030F0702030302020204" pitchFamily="66" charset="0"/>
              </a:rPr>
              <a: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In </a:t>
            </a:r>
            <a:r>
              <a:rPr lang="en-NZ" sz="2000" dirty="0">
                <a:solidFill>
                  <a:schemeClr val="bg1"/>
                </a:solidFill>
                <a:latin typeface="Comic Sans MS" panose="030F0702030302020204" pitchFamily="66" charset="0"/>
              </a:rPr>
              <a:t>other words, Jesus led the </a:t>
            </a:r>
            <a:r>
              <a:rPr lang="en-NZ" sz="2000" dirty="0" smtClean="0">
                <a:solidFill>
                  <a:schemeClr val="bg1"/>
                </a:solidFill>
                <a:latin typeface="Comic Sans MS" panose="030F0702030302020204" pitchFamily="66" charset="0"/>
              </a:rPr>
              <a:t>way</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in </a:t>
            </a:r>
            <a:r>
              <a:rPr lang="en-NZ" sz="2000" dirty="0">
                <a:solidFill>
                  <a:schemeClr val="bg1"/>
                </a:solidFill>
                <a:latin typeface="Comic Sans MS" panose="030F0702030302020204" pitchFamily="66" charset="0"/>
              </a:rPr>
              <a:t>having life after </a:t>
            </a:r>
            <a:r>
              <a:rPr lang="en-NZ" sz="2000" dirty="0" smtClean="0">
                <a:solidFill>
                  <a:schemeClr val="bg1"/>
                </a:solidFill>
                <a:latin typeface="Comic Sans MS" panose="030F0702030302020204" pitchFamily="66" charset="0"/>
              </a:rPr>
              <a:t>death.</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The </a:t>
            </a:r>
            <a:r>
              <a:rPr lang="en-NZ" sz="2000" dirty="0">
                <a:solidFill>
                  <a:schemeClr val="bg1"/>
                </a:solidFill>
                <a:latin typeface="Comic Sans MS" panose="030F0702030302020204" pitchFamily="66" charset="0"/>
              </a:rPr>
              <a:t>resurrection of Jesus Christ is important as a testimony to the resurrection of human beings, which </a:t>
            </a:r>
            <a:r>
              <a:rPr lang="en-NZ" sz="2000" dirty="0" smtClean="0">
                <a:solidFill>
                  <a:schemeClr val="bg1"/>
                </a:solidFill>
                <a:latin typeface="Comic Sans MS" panose="030F0702030302020204" pitchFamily="66" charset="0"/>
              </a:rPr>
              <a:t>is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a </a:t>
            </a:r>
            <a:r>
              <a:rPr lang="en-NZ" sz="2000" dirty="0">
                <a:solidFill>
                  <a:schemeClr val="bg1"/>
                </a:solidFill>
                <a:latin typeface="Comic Sans MS" panose="030F0702030302020204" pitchFamily="66" charset="0"/>
              </a:rPr>
              <a:t>basic belief of the Christian faith. </a:t>
            </a:r>
          </a:p>
        </p:txBody>
      </p:sp>
      <p:sp>
        <p:nvSpPr>
          <p:cNvPr id="16" name="Shape: Card 9"/>
          <p:cNvSpPr/>
          <p:nvPr/>
        </p:nvSpPr>
        <p:spPr>
          <a:xfrm rot="120000">
            <a:off x="1576893" y="1373635"/>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solidFill>
                  <a:schemeClr val="bg1"/>
                </a:solidFill>
                <a:latin typeface="Comic Sans MS" panose="030F0702030302020204" pitchFamily="66" charset="0"/>
              </a:rPr>
              <a:t>Jesus gives his life to </a:t>
            </a:r>
            <a:r>
              <a:rPr lang="en-NZ" sz="2000" dirty="0" smtClean="0">
                <a:solidFill>
                  <a:schemeClr val="bg1"/>
                </a:solidFill>
                <a:latin typeface="Comic Sans MS" panose="030F0702030302020204" pitchFamily="66" charset="0"/>
              </a:rPr>
              <a:t>those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who </a:t>
            </a:r>
            <a:r>
              <a:rPr lang="en-NZ" sz="2000" dirty="0">
                <a:solidFill>
                  <a:schemeClr val="bg1"/>
                </a:solidFill>
                <a:latin typeface="Comic Sans MS" panose="030F0702030302020204" pitchFamily="66" charset="0"/>
              </a:rPr>
              <a:t>trust in Him, so that they can share in his triumph over </a:t>
            </a:r>
            <a:r>
              <a:rPr lang="en-NZ" sz="2000" dirty="0" smtClean="0">
                <a:solidFill>
                  <a:schemeClr val="bg1"/>
                </a:solidFill>
                <a:latin typeface="Comic Sans MS" panose="030F0702030302020204" pitchFamily="66" charset="0"/>
              </a:rPr>
              <a:t>death</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(1 </a:t>
            </a:r>
            <a:r>
              <a:rPr lang="en-NZ" sz="2000" dirty="0">
                <a:solidFill>
                  <a:schemeClr val="bg1"/>
                </a:solidFill>
                <a:latin typeface="Comic Sans MS" panose="030F0702030302020204" pitchFamily="66" charset="0"/>
              </a:rPr>
              <a:t>John 5:11–12</a:t>
            </a:r>
            <a:r>
              <a:rPr lang="en-NZ" sz="2000" dirty="0" smtClean="0">
                <a:solidFill>
                  <a:schemeClr val="bg1"/>
                </a:solidFill>
                <a:latin typeface="Comic Sans MS" panose="030F0702030302020204" pitchFamily="66" charset="0"/>
              </a:rPr>
              <a: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We </a:t>
            </a:r>
            <a:r>
              <a:rPr lang="en-NZ" sz="2000" dirty="0">
                <a:solidFill>
                  <a:schemeClr val="bg1"/>
                </a:solidFill>
                <a:latin typeface="Comic Sans MS" panose="030F0702030302020204" pitchFamily="66" charset="0"/>
              </a:rPr>
              <a:t>who believe in Jesus Christ will personally experience resurrection because, having the life Jesus </a:t>
            </a:r>
            <a:r>
              <a:rPr lang="en-NZ" sz="2000" dirty="0" smtClean="0">
                <a:solidFill>
                  <a:schemeClr val="bg1"/>
                </a:solidFill>
                <a:latin typeface="Comic Sans MS" panose="030F0702030302020204" pitchFamily="66" charset="0"/>
              </a:rPr>
              <a:t>gives,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we </a:t>
            </a:r>
            <a:r>
              <a:rPr lang="en-NZ" sz="2000" dirty="0">
                <a:solidFill>
                  <a:schemeClr val="bg1"/>
                </a:solidFill>
                <a:latin typeface="Comic Sans MS" panose="030F0702030302020204" pitchFamily="66" charset="0"/>
              </a:rPr>
              <a:t>have overcome death. </a:t>
            </a:r>
          </a:p>
        </p:txBody>
      </p:sp>
      <p:sp>
        <p:nvSpPr>
          <p:cNvPr id="15" name="Shape: Card 8"/>
          <p:cNvSpPr/>
          <p:nvPr/>
        </p:nvSpPr>
        <p:spPr>
          <a:xfrm rot="-120000">
            <a:off x="1576893" y="1364843"/>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solidFill>
                  <a:schemeClr val="bg1"/>
                </a:solidFill>
                <a:latin typeface="Comic Sans MS" panose="030F0702030302020204" pitchFamily="66" charset="0"/>
              </a:rPr>
              <a:t>Jesus’ resurrection guarantees </a:t>
            </a:r>
            <a:r>
              <a:rPr lang="en-NZ" sz="2000" dirty="0" smtClean="0">
                <a:solidFill>
                  <a:schemeClr val="bg1"/>
                </a:solidFill>
                <a:latin typeface="Comic Sans MS" panose="030F0702030302020204" pitchFamily="66" charset="0"/>
              </a:rPr>
              <a:t>that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the </a:t>
            </a:r>
            <a:r>
              <a:rPr lang="en-NZ" sz="2000" dirty="0">
                <a:solidFill>
                  <a:schemeClr val="bg1"/>
                </a:solidFill>
                <a:latin typeface="Comic Sans MS" panose="030F0702030302020204" pitchFamily="66" charset="0"/>
              </a:rPr>
              <a:t>bodies of those who believe in him will not remain </a:t>
            </a:r>
            <a:r>
              <a:rPr lang="en-NZ" sz="2000" dirty="0" smtClean="0">
                <a:solidFill>
                  <a:schemeClr val="bg1"/>
                </a:solidFill>
                <a:latin typeface="Comic Sans MS" panose="030F0702030302020204" pitchFamily="66" charset="0"/>
              </a:rPr>
              <a:t>dead but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will </a:t>
            </a:r>
            <a:r>
              <a:rPr lang="en-NZ" sz="2000" dirty="0">
                <a:solidFill>
                  <a:schemeClr val="bg1"/>
                </a:solidFill>
                <a:latin typeface="Comic Sans MS" panose="030F0702030302020204" pitchFamily="66" charset="0"/>
              </a:rPr>
              <a:t>be resurrected to eternal life.</a:t>
            </a:r>
          </a:p>
        </p:txBody>
      </p:sp>
      <p:sp>
        <p:nvSpPr>
          <p:cNvPr id="14" name="Shape: Card 7"/>
          <p:cNvSpPr/>
          <p:nvPr/>
        </p:nvSpPr>
        <p:spPr>
          <a:xfrm rot="120000">
            <a:off x="1576893" y="1373635"/>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solidFill>
                  <a:schemeClr val="bg1"/>
                </a:solidFill>
                <a:latin typeface="Comic Sans MS" panose="030F0702030302020204" pitchFamily="66" charset="0"/>
              </a:rPr>
              <a:t>Jesus said, “I am the resurrection and the life” (John 11:25</a:t>
            </a:r>
            <a:r>
              <a:rPr lang="en-NZ" sz="2000" dirty="0" smtClean="0">
                <a:solidFill>
                  <a:schemeClr val="bg1"/>
                </a:solidFill>
                <a:latin typeface="Comic Sans MS" panose="030F0702030302020204" pitchFamily="66" charset="0"/>
              </a:rPr>
              <a:t>), and </a:t>
            </a:r>
            <a:r>
              <a:rPr lang="en-NZ" sz="2000" dirty="0">
                <a:solidFill>
                  <a:schemeClr val="bg1"/>
                </a:solidFill>
                <a:latin typeface="Comic Sans MS" panose="030F0702030302020204" pitchFamily="66" charset="0"/>
              </a:rPr>
              <a:t>in that statement claimed to </a:t>
            </a:r>
            <a:r>
              <a:rPr lang="en-NZ" sz="2000" dirty="0" smtClean="0">
                <a:solidFill>
                  <a:schemeClr val="bg1"/>
                </a:solidFill>
                <a:latin typeface="Comic Sans MS" panose="030F0702030302020204" pitchFamily="66" charset="0"/>
              </a:rPr>
              <a:t>be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the </a:t>
            </a:r>
            <a:r>
              <a:rPr lang="en-NZ" sz="2000" dirty="0">
                <a:solidFill>
                  <a:schemeClr val="bg1"/>
                </a:solidFill>
                <a:latin typeface="Comic Sans MS" panose="030F0702030302020204" pitchFamily="66" charset="0"/>
              </a:rPr>
              <a:t>source of </a:t>
            </a:r>
            <a:r>
              <a:rPr lang="en-NZ" sz="2000" dirty="0" smtClean="0">
                <a:solidFill>
                  <a:schemeClr val="bg1"/>
                </a:solidFill>
                <a:latin typeface="Comic Sans MS" panose="030F0702030302020204" pitchFamily="66" charset="0"/>
              </a:rPr>
              <a:t>both.</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There </a:t>
            </a:r>
            <a:r>
              <a:rPr lang="en-NZ" sz="2000" dirty="0">
                <a:solidFill>
                  <a:schemeClr val="bg1"/>
                </a:solidFill>
                <a:latin typeface="Comic Sans MS" panose="030F0702030302020204" pitchFamily="66" charset="0"/>
              </a:rPr>
              <a:t>is no resurrection apart from Christ, no eternal </a:t>
            </a:r>
            <a:r>
              <a:rPr lang="en-NZ" sz="2000" dirty="0" smtClean="0">
                <a:solidFill>
                  <a:schemeClr val="bg1"/>
                </a:solidFill>
                <a:latin typeface="Comic Sans MS" panose="030F0702030302020204" pitchFamily="66" charset="0"/>
              </a:rPr>
              <a:t>life.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Jesus </a:t>
            </a:r>
            <a:r>
              <a:rPr lang="en-NZ" sz="2000" dirty="0">
                <a:solidFill>
                  <a:schemeClr val="bg1"/>
                </a:solidFill>
                <a:latin typeface="Comic Sans MS" panose="030F0702030302020204" pitchFamily="66" charset="0"/>
              </a:rPr>
              <a:t>does more than </a:t>
            </a:r>
            <a:r>
              <a:rPr lang="en-NZ" sz="2000" i="1" dirty="0">
                <a:solidFill>
                  <a:schemeClr val="bg1"/>
                </a:solidFill>
                <a:latin typeface="Comic Sans MS" panose="030F0702030302020204" pitchFamily="66" charset="0"/>
              </a:rPr>
              <a:t>give</a:t>
            </a:r>
            <a:r>
              <a:rPr lang="en-NZ" sz="2000" dirty="0">
                <a:solidFill>
                  <a:schemeClr val="bg1"/>
                </a:solidFill>
                <a:latin typeface="Comic Sans MS" panose="030F0702030302020204" pitchFamily="66" charset="0"/>
              </a:rPr>
              <a:t> </a:t>
            </a:r>
            <a:r>
              <a:rPr lang="en-NZ" sz="2000" dirty="0" smtClean="0">
                <a:solidFill>
                  <a:schemeClr val="bg1"/>
                </a:solidFill>
                <a:latin typeface="Comic Sans MS" panose="030F0702030302020204" pitchFamily="66" charset="0"/>
              </a:rPr>
              <a:t>life;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He </a:t>
            </a:r>
            <a:r>
              <a:rPr lang="en-NZ" sz="2000" i="1" dirty="0">
                <a:solidFill>
                  <a:schemeClr val="bg1"/>
                </a:solidFill>
                <a:latin typeface="Comic Sans MS" panose="030F0702030302020204" pitchFamily="66" charset="0"/>
              </a:rPr>
              <a:t>is</a:t>
            </a:r>
            <a:r>
              <a:rPr lang="en-NZ" sz="2000" dirty="0">
                <a:solidFill>
                  <a:schemeClr val="bg1"/>
                </a:solidFill>
                <a:latin typeface="Comic Sans MS" panose="030F0702030302020204" pitchFamily="66" charset="0"/>
              </a:rPr>
              <a:t> life, and that’s why death </a:t>
            </a:r>
            <a:r>
              <a:rPr lang="en-NZ" sz="2000" dirty="0" smtClean="0">
                <a:solidFill>
                  <a:schemeClr val="bg1"/>
                </a:solidFill>
                <a:latin typeface="Comic Sans MS" panose="030F0702030302020204" pitchFamily="66" charset="0"/>
              </a:rPr>
              <a:t>has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no </a:t>
            </a:r>
            <a:r>
              <a:rPr lang="en-NZ" sz="2000" dirty="0">
                <a:solidFill>
                  <a:schemeClr val="bg1"/>
                </a:solidFill>
                <a:latin typeface="Comic Sans MS" panose="030F0702030302020204" pitchFamily="66" charset="0"/>
              </a:rPr>
              <a:t>power over Him. </a:t>
            </a:r>
          </a:p>
        </p:txBody>
      </p:sp>
      <p:sp>
        <p:nvSpPr>
          <p:cNvPr id="13" name="Shape: Card 6"/>
          <p:cNvSpPr/>
          <p:nvPr/>
        </p:nvSpPr>
        <p:spPr>
          <a:xfrm rot="-120000">
            <a:off x="1576893" y="1364843"/>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smtClean="0">
                <a:solidFill>
                  <a:schemeClr val="bg1"/>
                </a:solidFill>
                <a:latin typeface="Comic Sans MS" panose="030F0702030302020204" pitchFamily="66" charset="0"/>
              </a:rPr>
              <a:t>It </a:t>
            </a:r>
            <a:r>
              <a:rPr lang="en-NZ" sz="2000" dirty="0">
                <a:solidFill>
                  <a:schemeClr val="bg1"/>
                </a:solidFill>
                <a:latin typeface="Comic Sans MS" panose="030F0702030302020204" pitchFamily="66" charset="0"/>
              </a:rPr>
              <a:t>was on the basis of Jesus’ resurrection that Paul preached, “Through Jesus the forgiveness of sins is proclaimed to </a:t>
            </a:r>
            <a:r>
              <a:rPr lang="en-NZ" sz="2000" dirty="0" smtClean="0">
                <a:solidFill>
                  <a:schemeClr val="bg1"/>
                </a:solidFill>
                <a:latin typeface="Comic Sans MS" panose="030F0702030302020204" pitchFamily="66" charset="0"/>
              </a:rPr>
              <a:t>you.</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Through </a:t>
            </a:r>
            <a:r>
              <a:rPr lang="en-NZ" sz="2000" dirty="0">
                <a:solidFill>
                  <a:schemeClr val="bg1"/>
                </a:solidFill>
                <a:latin typeface="Comic Sans MS" panose="030F0702030302020204" pitchFamily="66" charset="0"/>
              </a:rPr>
              <a:t>him everyone who believes is set free from every sin</a:t>
            </a:r>
            <a:r>
              <a:rPr lang="en-NZ" sz="2000" dirty="0" smtClean="0">
                <a:solidFill>
                  <a:schemeClr val="bg1"/>
                </a:solidFill>
                <a:latin typeface="Comic Sans MS" panose="030F0702030302020204" pitchFamily="66" charset="0"/>
              </a:rPr>
              <a:t>”</a:t>
            </a:r>
          </a:p>
          <a:p>
            <a:pPr lvl="0" algn="ctr"/>
            <a:r>
              <a:rPr lang="en-NZ" sz="2000" dirty="0" smtClean="0">
                <a:solidFill>
                  <a:schemeClr val="bg1"/>
                </a:solidFill>
                <a:latin typeface="Comic Sans MS" panose="030F0702030302020204" pitchFamily="66" charset="0"/>
              </a:rPr>
              <a:t>(</a:t>
            </a:r>
            <a:r>
              <a:rPr lang="en-NZ" sz="2000" dirty="0">
                <a:solidFill>
                  <a:schemeClr val="bg1"/>
                </a:solidFill>
                <a:latin typeface="Comic Sans MS" panose="030F0702030302020204" pitchFamily="66" charset="0"/>
              </a:rPr>
              <a:t>Acts 13:38–39).</a:t>
            </a:r>
          </a:p>
        </p:txBody>
      </p:sp>
      <p:sp>
        <p:nvSpPr>
          <p:cNvPr id="52" name="Shape: Card 5"/>
          <p:cNvSpPr/>
          <p:nvPr/>
        </p:nvSpPr>
        <p:spPr>
          <a:xfrm rot="120000">
            <a:off x="1576893" y="1373635"/>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solidFill>
                  <a:schemeClr val="bg1"/>
                </a:solidFill>
                <a:latin typeface="Comic Sans MS" panose="030F0702030302020204" pitchFamily="66" charset="0"/>
              </a:rPr>
              <a:t>Another reason the resurrection of Jesus Christ is </a:t>
            </a:r>
            <a:r>
              <a:rPr lang="en-NZ" sz="2000" dirty="0" smtClean="0">
                <a:solidFill>
                  <a:schemeClr val="bg1"/>
                </a:solidFill>
                <a:latin typeface="Comic Sans MS" panose="030F0702030302020204" pitchFamily="66" charset="0"/>
              </a:rPr>
              <a:t>important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is that </a:t>
            </a:r>
            <a:r>
              <a:rPr lang="en-NZ" sz="2000" dirty="0">
                <a:solidFill>
                  <a:schemeClr val="bg1"/>
                </a:solidFill>
                <a:latin typeface="Comic Sans MS" panose="030F0702030302020204" pitchFamily="66" charset="0"/>
              </a:rPr>
              <a:t>it proves His sinless character and divine </a:t>
            </a:r>
            <a:r>
              <a:rPr lang="en-NZ" sz="2000" dirty="0" smtClean="0">
                <a:solidFill>
                  <a:schemeClr val="bg1"/>
                </a:solidFill>
                <a:latin typeface="Comic Sans MS" panose="030F0702030302020204" pitchFamily="66" charset="0"/>
              </a:rPr>
              <a:t>nature.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The </a:t>
            </a:r>
            <a:r>
              <a:rPr lang="en-NZ" sz="2000" dirty="0">
                <a:solidFill>
                  <a:schemeClr val="bg1"/>
                </a:solidFill>
                <a:latin typeface="Comic Sans MS" panose="030F0702030302020204" pitchFamily="66" charset="0"/>
              </a:rPr>
              <a:t>Scriptures said God’s “Holy One” would never see </a:t>
            </a:r>
            <a:r>
              <a:rPr lang="en-NZ" sz="2000" dirty="0" smtClean="0">
                <a:solidFill>
                  <a:schemeClr val="bg1"/>
                </a:solidFill>
                <a:latin typeface="Comic Sans MS" panose="030F0702030302020204" pitchFamily="66" charset="0"/>
              </a:rPr>
              <a:t>corruption</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(Psalm </a:t>
            </a:r>
            <a:r>
              <a:rPr lang="en-NZ" sz="2000" dirty="0">
                <a:solidFill>
                  <a:schemeClr val="bg1"/>
                </a:solidFill>
                <a:latin typeface="Comic Sans MS" panose="030F0702030302020204" pitchFamily="66" charset="0"/>
              </a:rPr>
              <a:t>16:10).</a:t>
            </a:r>
          </a:p>
        </p:txBody>
      </p:sp>
      <p:sp>
        <p:nvSpPr>
          <p:cNvPr id="53" name="Shape: Card 4"/>
          <p:cNvSpPr/>
          <p:nvPr/>
        </p:nvSpPr>
        <p:spPr>
          <a:xfrm rot="-120000">
            <a:off x="1576893" y="1364843"/>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solidFill>
                  <a:schemeClr val="bg1"/>
                </a:solidFill>
                <a:latin typeface="Comic Sans MS" panose="030F0702030302020204" pitchFamily="66" charset="0"/>
              </a:rPr>
              <a:t>The resurrection of Jesus </a:t>
            </a:r>
            <a:r>
              <a:rPr lang="en-NZ" sz="2000" dirty="0" smtClean="0">
                <a:solidFill>
                  <a:schemeClr val="bg1"/>
                </a:solidFill>
                <a:latin typeface="Comic Sans MS" panose="030F0702030302020204" pitchFamily="66" charset="0"/>
              </a:rPr>
              <a:t>Christ</a:t>
            </a:r>
          </a:p>
          <a:p>
            <a:pPr lvl="0" algn="ctr"/>
            <a:r>
              <a:rPr lang="en-NZ" sz="2000" dirty="0" smtClean="0">
                <a:solidFill>
                  <a:schemeClr val="bg1"/>
                </a:solidFill>
                <a:latin typeface="Comic Sans MS" panose="030F0702030302020204" pitchFamily="66" charset="0"/>
              </a:rPr>
              <a:t>was </a:t>
            </a:r>
            <a:r>
              <a:rPr lang="en-NZ" sz="2000" dirty="0">
                <a:solidFill>
                  <a:schemeClr val="bg1"/>
                </a:solidFill>
                <a:latin typeface="Comic Sans MS" panose="030F0702030302020204" pitchFamily="66" charset="0"/>
              </a:rPr>
              <a:t>attested to </a:t>
            </a:r>
            <a:r>
              <a:rPr lang="en-NZ" sz="2000" dirty="0" smtClean="0">
                <a:solidFill>
                  <a:schemeClr val="bg1"/>
                </a:solidFill>
                <a:latin typeface="Comic Sans MS" panose="030F0702030302020204" pitchFamily="66" charset="0"/>
              </a:rPr>
              <a:t>by</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hundreds </a:t>
            </a:r>
            <a:r>
              <a:rPr lang="en-NZ" sz="2000" dirty="0">
                <a:solidFill>
                  <a:schemeClr val="bg1"/>
                </a:solidFill>
                <a:latin typeface="Comic Sans MS" panose="030F0702030302020204" pitchFamily="66" charset="0"/>
              </a:rPr>
              <a:t>of </a:t>
            </a:r>
            <a:r>
              <a:rPr lang="en-NZ" sz="2000" dirty="0" smtClean="0">
                <a:solidFill>
                  <a:schemeClr val="bg1"/>
                </a:solidFill>
                <a:latin typeface="Comic Sans MS" panose="030F0702030302020204" pitchFamily="66" charset="0"/>
              </a:rPr>
              <a:t>eyewitnesses</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(1 </a:t>
            </a:r>
            <a:r>
              <a:rPr lang="en-NZ" sz="2000" dirty="0">
                <a:solidFill>
                  <a:schemeClr val="bg1"/>
                </a:solidFill>
                <a:latin typeface="Comic Sans MS" panose="030F0702030302020204" pitchFamily="66" charset="0"/>
              </a:rPr>
              <a:t>Corinthians 15:3–8</a:t>
            </a:r>
            <a:r>
              <a:rPr lang="en-NZ" sz="2000" dirty="0" smtClean="0">
                <a:solidFill>
                  <a:schemeClr val="bg1"/>
                </a:solidFill>
                <a:latin typeface="Comic Sans MS" panose="030F0702030302020204" pitchFamily="66" charset="0"/>
              </a:rPr>
              <a: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and </a:t>
            </a:r>
            <a:r>
              <a:rPr lang="en-NZ" sz="2000" dirty="0">
                <a:solidFill>
                  <a:schemeClr val="bg1"/>
                </a:solidFill>
                <a:latin typeface="Comic Sans MS" panose="030F0702030302020204" pitchFamily="66" charset="0"/>
              </a:rPr>
              <a:t>this provides irrefutable proof that He is the </a:t>
            </a:r>
            <a:r>
              <a:rPr lang="en-NZ" sz="2000" dirty="0" smtClean="0">
                <a:solidFill>
                  <a:schemeClr val="bg1"/>
                </a:solidFill>
                <a:latin typeface="Comic Sans MS" panose="030F0702030302020204" pitchFamily="66" charset="0"/>
              </a:rPr>
              <a:t>Saviour </a:t>
            </a:r>
            <a:r>
              <a:rPr lang="en-NZ" sz="2000" dirty="0">
                <a:solidFill>
                  <a:schemeClr val="bg1"/>
                </a:solidFill>
                <a:latin typeface="Comic Sans MS" panose="030F0702030302020204" pitchFamily="66" charset="0"/>
              </a:rPr>
              <a:t>of the world.</a:t>
            </a:r>
          </a:p>
        </p:txBody>
      </p:sp>
      <p:sp>
        <p:nvSpPr>
          <p:cNvPr id="54" name="Shape: Card 3"/>
          <p:cNvSpPr/>
          <p:nvPr/>
        </p:nvSpPr>
        <p:spPr>
          <a:xfrm rot="120000">
            <a:off x="1576893" y="1373635"/>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Comic Sans MS" panose="030F0702030302020204" pitchFamily="66" charset="0"/>
              </a:rPr>
              <a:t>The resurrection of Jesus </a:t>
            </a:r>
            <a:r>
              <a:rPr lang="en-NZ" sz="2000" dirty="0" smtClean="0">
                <a:solidFill>
                  <a:schemeClr val="bg1"/>
                </a:solidFill>
                <a:latin typeface="Comic Sans MS" panose="030F0702030302020204" pitchFamily="66" charset="0"/>
              </a:rPr>
              <a:t>Christ</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is </a:t>
            </a:r>
            <a:r>
              <a:rPr lang="en-NZ" sz="2000" dirty="0">
                <a:solidFill>
                  <a:schemeClr val="bg1"/>
                </a:solidFill>
                <a:latin typeface="Comic Sans MS" panose="030F0702030302020204" pitchFamily="66" charset="0"/>
              </a:rPr>
              <a:t>also important because it validates who Jesus claimed to be, </a:t>
            </a:r>
            <a:r>
              <a:rPr lang="en-NZ" sz="2000" dirty="0" smtClean="0">
                <a:solidFill>
                  <a:schemeClr val="bg1"/>
                </a:solidFill>
                <a:latin typeface="Comic Sans MS" panose="030F0702030302020204" pitchFamily="66" charset="0"/>
              </a:rPr>
              <a:t>namely,</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the </a:t>
            </a:r>
            <a:r>
              <a:rPr lang="en-NZ" sz="2000" dirty="0">
                <a:solidFill>
                  <a:schemeClr val="bg1"/>
                </a:solidFill>
                <a:latin typeface="Comic Sans MS" panose="030F0702030302020204" pitchFamily="66" charset="0"/>
              </a:rPr>
              <a:t>Son of God and </a:t>
            </a:r>
            <a:r>
              <a:rPr lang="en-NZ" sz="2000" dirty="0" smtClean="0">
                <a:solidFill>
                  <a:schemeClr val="bg1"/>
                </a:solidFill>
                <a:latin typeface="Comic Sans MS" panose="030F0702030302020204" pitchFamily="66" charset="0"/>
              </a:rPr>
              <a:t>Messiah.</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According </a:t>
            </a:r>
            <a:r>
              <a:rPr lang="en-NZ" sz="2000" dirty="0">
                <a:solidFill>
                  <a:schemeClr val="bg1"/>
                </a:solidFill>
                <a:latin typeface="Comic Sans MS" panose="030F0702030302020204" pitchFamily="66" charset="0"/>
              </a:rPr>
              <a:t>to Jesus, His resurrection was the “sign from heaven” that authenticated His </a:t>
            </a:r>
            <a:r>
              <a:rPr lang="en-NZ" sz="2000" dirty="0" smtClean="0">
                <a:solidFill>
                  <a:schemeClr val="bg1"/>
                </a:solidFill>
                <a:latin typeface="Comic Sans MS" panose="030F0702030302020204" pitchFamily="66" charset="0"/>
              </a:rPr>
              <a:t>ministry</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(Matthew </a:t>
            </a:r>
            <a:r>
              <a:rPr lang="en-NZ" sz="2000" dirty="0">
                <a:solidFill>
                  <a:schemeClr val="bg1"/>
                </a:solidFill>
                <a:latin typeface="Comic Sans MS" panose="030F0702030302020204" pitchFamily="66" charset="0"/>
              </a:rPr>
              <a:t>16:1–4).</a:t>
            </a:r>
          </a:p>
        </p:txBody>
      </p:sp>
      <p:sp>
        <p:nvSpPr>
          <p:cNvPr id="55" name="Shape: Card 2"/>
          <p:cNvSpPr/>
          <p:nvPr/>
        </p:nvSpPr>
        <p:spPr>
          <a:xfrm rot="-120000">
            <a:off x="1576893" y="1364843"/>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Comic Sans MS" panose="030F0702030302020204" pitchFamily="66" charset="0"/>
              </a:rPr>
              <a:t>Jesus’ resurrection proves that physical death is not the end </a:t>
            </a:r>
            <a:r>
              <a:rPr lang="en-NZ" sz="2000" dirty="0" smtClean="0">
                <a:solidFill>
                  <a:schemeClr val="bg1"/>
                </a:solidFill>
                <a:latin typeface="Comic Sans MS" panose="030F0702030302020204" pitchFamily="66" charset="0"/>
              </a:rPr>
              <a:t>of</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human existence.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God</a:t>
            </a:r>
            <a:r>
              <a:rPr lang="en-NZ" sz="2000" dirty="0">
                <a:solidFill>
                  <a:schemeClr val="bg1"/>
                </a:solidFill>
                <a:latin typeface="Comic Sans MS" panose="030F0702030302020204" pitchFamily="66" charset="0"/>
              </a:rPr>
              <a:t>, who is the giver of </a:t>
            </a:r>
            <a:r>
              <a:rPr lang="en-NZ" sz="2000" dirty="0" smtClean="0">
                <a:solidFill>
                  <a:schemeClr val="bg1"/>
                </a:solidFill>
                <a:latin typeface="Comic Sans MS" panose="030F0702030302020204" pitchFamily="66" charset="0"/>
              </a:rPr>
              <a:t>life</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(1 </a:t>
            </a:r>
            <a:r>
              <a:rPr lang="en-NZ" sz="2000" dirty="0">
                <a:solidFill>
                  <a:schemeClr val="bg1"/>
                </a:solidFill>
                <a:latin typeface="Comic Sans MS" panose="030F0702030302020204" pitchFamily="66" charset="0"/>
              </a:rPr>
              <a:t>Timothy 6:13), has the </a:t>
            </a:r>
            <a:r>
              <a:rPr lang="en-NZ" sz="2000" dirty="0" smtClean="0">
                <a:solidFill>
                  <a:schemeClr val="bg1"/>
                </a:solidFill>
                <a:latin typeface="Comic Sans MS" panose="030F0702030302020204" pitchFamily="66" charset="0"/>
              </a:rPr>
              <a:t>power</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to </a:t>
            </a:r>
            <a:r>
              <a:rPr lang="en-NZ" sz="2000" dirty="0">
                <a:solidFill>
                  <a:schemeClr val="bg1"/>
                </a:solidFill>
                <a:latin typeface="Comic Sans MS" panose="030F0702030302020204" pitchFamily="66" charset="0"/>
              </a:rPr>
              <a:t>resurrect the human </a:t>
            </a:r>
            <a:r>
              <a:rPr lang="en-NZ" sz="2000" dirty="0" smtClean="0">
                <a:solidFill>
                  <a:schemeClr val="bg1"/>
                </a:solidFill>
                <a:latin typeface="Comic Sans MS" panose="030F0702030302020204" pitchFamily="66" charset="0"/>
              </a:rPr>
              <a:t>body.</a:t>
            </a:r>
            <a:br>
              <a:rPr lang="en-NZ" sz="2000" dirty="0" smtClean="0">
                <a:solidFill>
                  <a:schemeClr val="bg1"/>
                </a:solidFill>
                <a:latin typeface="Comic Sans MS" panose="030F0702030302020204" pitchFamily="66" charset="0"/>
              </a:rPr>
            </a:br>
            <a:r>
              <a:rPr lang="en-NZ" sz="2000" dirty="0" smtClean="0">
                <a:solidFill>
                  <a:schemeClr val="bg1"/>
                </a:solidFill>
                <a:latin typeface="Comic Sans MS" panose="030F0702030302020204" pitchFamily="66" charset="0"/>
              </a:rPr>
              <a:t>Christ’s </a:t>
            </a:r>
            <a:r>
              <a:rPr lang="en-NZ" sz="2000" dirty="0">
                <a:solidFill>
                  <a:schemeClr val="bg1"/>
                </a:solidFill>
                <a:latin typeface="Comic Sans MS" panose="030F0702030302020204" pitchFamily="66" charset="0"/>
              </a:rPr>
              <a:t>triumph over death is God’s promise to us that we too shall be raised.</a:t>
            </a:r>
          </a:p>
        </p:txBody>
      </p:sp>
      <p:sp>
        <p:nvSpPr>
          <p:cNvPr id="56" name="Shape: Card 1 (top)"/>
          <p:cNvSpPr/>
          <p:nvPr/>
        </p:nvSpPr>
        <p:spPr>
          <a:xfrm rot="120000">
            <a:off x="1576893" y="1373635"/>
            <a:ext cx="5400000" cy="3348000"/>
          </a:xfrm>
          <a:prstGeom prst="roundRect">
            <a:avLst/>
          </a:prstGeom>
          <a:blipFill>
            <a:blip r:embed="rId4"/>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dirty="0">
                <a:latin typeface="Comic Sans MS" panose="030F0702030302020204" pitchFamily="66" charset="0"/>
              </a:rPr>
              <a:t>Jesus’ resurrection is one of </a:t>
            </a:r>
            <a:r>
              <a:rPr lang="en-NZ" sz="2000" dirty="0" smtClean="0">
                <a:latin typeface="Comic Sans MS" panose="030F0702030302020204" pitchFamily="66" charset="0"/>
              </a:rPr>
              <a:t>the</a:t>
            </a:r>
            <a:br>
              <a:rPr lang="en-NZ" sz="2000" dirty="0" smtClean="0">
                <a:latin typeface="Comic Sans MS" panose="030F0702030302020204" pitchFamily="66" charset="0"/>
              </a:rPr>
            </a:br>
            <a:r>
              <a:rPr lang="en-NZ" sz="2000" dirty="0" smtClean="0">
                <a:latin typeface="Comic Sans MS" panose="030F0702030302020204" pitchFamily="66" charset="0"/>
              </a:rPr>
              <a:t>major </a:t>
            </a:r>
            <a:r>
              <a:rPr lang="en-NZ" sz="2000" dirty="0">
                <a:latin typeface="Comic Sans MS" panose="030F0702030302020204" pitchFamily="66" charset="0"/>
              </a:rPr>
              <a:t>pieces of evidence </a:t>
            </a:r>
            <a:r>
              <a:rPr lang="en-NZ" sz="2000" dirty="0" smtClean="0">
                <a:latin typeface="Comic Sans MS" panose="030F0702030302020204" pitchFamily="66" charset="0"/>
              </a:rPr>
              <a:t>that</a:t>
            </a:r>
            <a:br>
              <a:rPr lang="en-NZ" sz="2000" dirty="0" smtClean="0">
                <a:latin typeface="Comic Sans MS" panose="030F0702030302020204" pitchFamily="66" charset="0"/>
              </a:rPr>
            </a:br>
            <a:r>
              <a:rPr lang="en-NZ" sz="2000" dirty="0" smtClean="0">
                <a:latin typeface="Comic Sans MS" panose="030F0702030302020204" pitchFamily="66" charset="0"/>
              </a:rPr>
              <a:t>Jesus </a:t>
            </a:r>
            <a:r>
              <a:rPr lang="en-NZ" sz="2000" dirty="0">
                <a:latin typeface="Comic Sans MS" panose="030F0702030302020204" pitchFamily="66" charset="0"/>
              </a:rPr>
              <a:t>Christ is the Son of </a:t>
            </a:r>
            <a:r>
              <a:rPr lang="en-NZ" sz="2000" dirty="0" smtClean="0">
                <a:latin typeface="Comic Sans MS" panose="030F0702030302020204" pitchFamily="66" charset="0"/>
              </a:rPr>
              <a:t>God.</a:t>
            </a:r>
            <a:br>
              <a:rPr lang="en-NZ" sz="2000" dirty="0" smtClean="0">
                <a:latin typeface="Comic Sans MS" panose="030F0702030302020204" pitchFamily="66" charset="0"/>
              </a:rPr>
            </a:br>
            <a:r>
              <a:rPr lang="en-NZ" sz="2000" dirty="0" smtClean="0">
                <a:latin typeface="Comic Sans MS" panose="030F0702030302020204" pitchFamily="66" charset="0"/>
              </a:rPr>
              <a:t>Paul </a:t>
            </a:r>
            <a:r>
              <a:rPr lang="en-NZ" sz="2000" dirty="0">
                <a:latin typeface="Comic Sans MS" panose="030F0702030302020204" pitchFamily="66" charset="0"/>
              </a:rPr>
              <a:t>affirmed that Christ is “declared to be </a:t>
            </a:r>
            <a:r>
              <a:rPr lang="en-NZ" sz="2000" dirty="0" smtClean="0">
                <a:latin typeface="Comic Sans MS" panose="030F0702030302020204" pitchFamily="66" charset="0"/>
              </a:rPr>
              <a:t>the Son </a:t>
            </a:r>
            <a:r>
              <a:rPr lang="en-NZ" sz="2000" dirty="0">
                <a:latin typeface="Comic Sans MS" panose="030F0702030302020204" pitchFamily="66" charset="0"/>
              </a:rPr>
              <a:t>of God with power . . </a:t>
            </a:r>
            <a:r>
              <a:rPr lang="en-NZ" sz="2000" dirty="0" smtClean="0">
                <a:latin typeface="Comic Sans MS" panose="030F0702030302020204" pitchFamily="66" charset="0"/>
              </a:rPr>
              <a:t>.</a:t>
            </a:r>
            <a:br>
              <a:rPr lang="en-NZ" sz="2000" dirty="0" smtClean="0">
                <a:latin typeface="Comic Sans MS" panose="030F0702030302020204" pitchFamily="66" charset="0"/>
              </a:rPr>
            </a:br>
            <a:r>
              <a:rPr lang="en-NZ" sz="2000" dirty="0" smtClean="0">
                <a:latin typeface="Comic Sans MS" panose="030F0702030302020204" pitchFamily="66" charset="0"/>
              </a:rPr>
              <a:t>by </a:t>
            </a:r>
            <a:r>
              <a:rPr lang="en-NZ" sz="2000" dirty="0">
                <a:latin typeface="Comic Sans MS" panose="030F0702030302020204" pitchFamily="66" charset="0"/>
              </a:rPr>
              <a:t>the resurrection from the dead</a:t>
            </a:r>
            <a:r>
              <a:rPr lang="en-NZ" sz="2000" dirty="0" smtClean="0">
                <a:latin typeface="Comic Sans MS" panose="030F0702030302020204" pitchFamily="66" charset="0"/>
              </a:rPr>
              <a:t>”</a:t>
            </a:r>
            <a:br>
              <a:rPr lang="en-NZ" sz="2000" dirty="0" smtClean="0">
                <a:latin typeface="Comic Sans MS" panose="030F0702030302020204" pitchFamily="66" charset="0"/>
              </a:rPr>
            </a:br>
            <a:r>
              <a:rPr lang="en-NZ" sz="2000" dirty="0" smtClean="0">
                <a:latin typeface="Comic Sans MS" panose="030F0702030302020204" pitchFamily="66" charset="0"/>
              </a:rPr>
              <a:t>(</a:t>
            </a:r>
            <a:r>
              <a:rPr lang="en-NZ" sz="2000" dirty="0">
                <a:latin typeface="Comic Sans MS" panose="030F0702030302020204" pitchFamily="66" charset="0"/>
              </a:rPr>
              <a:t>Romans 1:4).</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p:cNvSpPr txBox="1">
            <a:spLocks/>
          </p:cNvSpPr>
          <p:nvPr/>
        </p:nvSpPr>
        <p:spPr>
          <a:xfrm>
            <a:off x="0" y="75156"/>
            <a:ext cx="9144000" cy="90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Why Jesus’  Resurrection </a:t>
            </a:r>
            <a:r>
              <a:rPr lang="en-NZ" sz="3600" dirty="0" err="1">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Te</a:t>
            </a:r>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 </a:t>
            </a:r>
            <a:r>
              <a:rPr lang="en-NZ" sz="3600" dirty="0" err="1">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Aranga</a:t>
            </a:r>
            <a:r>
              <a:rPr lang="en-NZ"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 is such a significant event for all Christians</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57" name="Textbox: Tool instructions"/>
          <p:cNvSpPr txBox="1"/>
          <p:nvPr/>
        </p:nvSpPr>
        <p:spPr>
          <a:xfrm>
            <a:off x="2415007" y="4912668"/>
            <a:ext cx="4314002"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Segoe UI" pitchFamily="34" charset="0"/>
                <a:cs typeface="Arial" pitchFamily="34" charset="0"/>
              </a:rPr>
              <a:t>Click the top card to discard it. Click the worksheet button to go to the worksheet.</a:t>
            </a:r>
            <a:endParaRPr lang="en-GB" sz="900" dirty="0">
              <a:solidFill>
                <a:schemeClr val="bg1"/>
              </a:solidFill>
              <a:latin typeface="Arial" pitchFamily="34" charset="0"/>
              <a:ea typeface="Segoe UI" pitchFamily="34" charset="0"/>
              <a:cs typeface="Arial" pitchFamily="34" charset="0"/>
            </a:endParaRPr>
          </a:p>
        </p:txBody>
      </p:sp>
      <p:sp>
        <p:nvSpPr>
          <p:cNvPr id="23"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43406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3"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 fill="hold"/>
                                        <p:tgtEl>
                                          <p:spTgt spid="21"/>
                                        </p:tgtEl>
                                        <p:attrNameLst>
                                          <p:attrName>ppt_x</p:attrName>
                                        </p:attrNameLst>
                                      </p:cBhvr>
                                      <p:tavLst>
                                        <p:tav tm="0">
                                          <p:val>
                                            <p:strVal val="0-#ppt_w/2"/>
                                          </p:val>
                                        </p:tav>
                                        <p:tav tm="100000">
                                          <p:val>
                                            <p:strVal val="#ppt_x"/>
                                          </p:val>
                                        </p:tav>
                                      </p:tavLst>
                                    </p:anim>
                                    <p:anim calcmode="lin" valueType="num">
                                      <p:cBhvr additive="base">
                                        <p:cTn id="8" dur="1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3"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 fill="hold"/>
                                        <p:tgtEl>
                                          <p:spTgt spid="20"/>
                                        </p:tgtEl>
                                        <p:attrNameLst>
                                          <p:attrName>ppt_x</p:attrName>
                                        </p:attrNameLst>
                                      </p:cBhvr>
                                      <p:tavLst>
                                        <p:tav tm="0">
                                          <p:val>
                                            <p:strVal val="1+#ppt_w/2"/>
                                          </p:val>
                                        </p:tav>
                                        <p:tav tm="100000">
                                          <p:val>
                                            <p:strVal val="#ppt_x"/>
                                          </p:val>
                                        </p:tav>
                                      </p:tavLst>
                                    </p:anim>
                                    <p:anim calcmode="lin" valueType="num">
                                      <p:cBhvr additive="base">
                                        <p:cTn id="12" dur="1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3"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 fill="hold"/>
                                        <p:tgtEl>
                                          <p:spTgt spid="19"/>
                                        </p:tgtEl>
                                        <p:attrNameLst>
                                          <p:attrName>ppt_x</p:attrName>
                                        </p:attrNameLst>
                                      </p:cBhvr>
                                      <p:tavLst>
                                        <p:tav tm="0">
                                          <p:val>
                                            <p:strVal val="0-#ppt_w/2"/>
                                          </p:val>
                                        </p:tav>
                                        <p:tav tm="100000">
                                          <p:val>
                                            <p:strVal val="#ppt_x"/>
                                          </p:val>
                                        </p:tav>
                                      </p:tavLst>
                                    </p:anim>
                                    <p:anim calcmode="lin" valueType="num">
                                      <p:cBhvr additive="base">
                                        <p:cTn id="16" dur="1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grpId="3"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 fill="hold"/>
                                        <p:tgtEl>
                                          <p:spTgt spid="18"/>
                                        </p:tgtEl>
                                        <p:attrNameLst>
                                          <p:attrName>ppt_x</p:attrName>
                                        </p:attrNameLst>
                                      </p:cBhvr>
                                      <p:tavLst>
                                        <p:tav tm="0">
                                          <p:val>
                                            <p:strVal val="1+#ppt_w/2"/>
                                          </p:val>
                                        </p:tav>
                                        <p:tav tm="100000">
                                          <p:val>
                                            <p:strVal val="#ppt_x"/>
                                          </p:val>
                                        </p:tav>
                                      </p:tavLst>
                                    </p:anim>
                                    <p:anim calcmode="lin" valueType="num">
                                      <p:cBhvr additive="base">
                                        <p:cTn id="20" dur="1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grpId="3"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 fill="hold"/>
                                        <p:tgtEl>
                                          <p:spTgt spid="17"/>
                                        </p:tgtEl>
                                        <p:attrNameLst>
                                          <p:attrName>ppt_x</p:attrName>
                                        </p:attrNameLst>
                                      </p:cBhvr>
                                      <p:tavLst>
                                        <p:tav tm="0">
                                          <p:val>
                                            <p:strVal val="0-#ppt_w/2"/>
                                          </p:val>
                                        </p:tav>
                                        <p:tav tm="100000">
                                          <p:val>
                                            <p:strVal val="#ppt_x"/>
                                          </p:val>
                                        </p:tav>
                                      </p:tavLst>
                                    </p:anim>
                                    <p:anim calcmode="lin" valueType="num">
                                      <p:cBhvr additive="base">
                                        <p:cTn id="24" dur="1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fill="hold" grpId="3"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 fill="hold"/>
                                        <p:tgtEl>
                                          <p:spTgt spid="16"/>
                                        </p:tgtEl>
                                        <p:attrNameLst>
                                          <p:attrName>ppt_x</p:attrName>
                                        </p:attrNameLst>
                                      </p:cBhvr>
                                      <p:tavLst>
                                        <p:tav tm="0">
                                          <p:val>
                                            <p:strVal val="1+#ppt_w/2"/>
                                          </p:val>
                                        </p:tav>
                                        <p:tav tm="100000">
                                          <p:val>
                                            <p:strVal val="#ppt_x"/>
                                          </p:val>
                                        </p:tav>
                                      </p:tavLst>
                                    </p:anim>
                                    <p:anim calcmode="lin" valueType="num">
                                      <p:cBhvr additive="base">
                                        <p:cTn id="28" dur="1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3"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 fill="hold"/>
                                        <p:tgtEl>
                                          <p:spTgt spid="15"/>
                                        </p:tgtEl>
                                        <p:attrNameLst>
                                          <p:attrName>ppt_x</p:attrName>
                                        </p:attrNameLst>
                                      </p:cBhvr>
                                      <p:tavLst>
                                        <p:tav tm="0">
                                          <p:val>
                                            <p:strVal val="0-#ppt_w/2"/>
                                          </p:val>
                                        </p:tav>
                                        <p:tav tm="100000">
                                          <p:val>
                                            <p:strVal val="#ppt_x"/>
                                          </p:val>
                                        </p:tav>
                                      </p:tavLst>
                                    </p:anim>
                                    <p:anim calcmode="lin" valueType="num">
                                      <p:cBhvr additive="base">
                                        <p:cTn id="32" dur="1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grpId="3"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00" fill="hold"/>
                                        <p:tgtEl>
                                          <p:spTgt spid="14"/>
                                        </p:tgtEl>
                                        <p:attrNameLst>
                                          <p:attrName>ppt_x</p:attrName>
                                        </p:attrNameLst>
                                      </p:cBhvr>
                                      <p:tavLst>
                                        <p:tav tm="0">
                                          <p:val>
                                            <p:strVal val="1+#ppt_w/2"/>
                                          </p:val>
                                        </p:tav>
                                        <p:tav tm="100000">
                                          <p:val>
                                            <p:strVal val="#ppt_x"/>
                                          </p:val>
                                        </p:tav>
                                      </p:tavLst>
                                    </p:anim>
                                    <p:anim calcmode="lin" valueType="num">
                                      <p:cBhvr additive="base">
                                        <p:cTn id="36" dur="1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grpId="3"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 fill="hold"/>
                                        <p:tgtEl>
                                          <p:spTgt spid="13"/>
                                        </p:tgtEl>
                                        <p:attrNameLst>
                                          <p:attrName>ppt_x</p:attrName>
                                        </p:attrNameLst>
                                      </p:cBhvr>
                                      <p:tavLst>
                                        <p:tav tm="0">
                                          <p:val>
                                            <p:strVal val="0-#ppt_w/2"/>
                                          </p:val>
                                        </p:tav>
                                        <p:tav tm="100000">
                                          <p:val>
                                            <p:strVal val="#ppt_x"/>
                                          </p:val>
                                        </p:tav>
                                      </p:tavLst>
                                    </p:anim>
                                    <p:anim calcmode="lin" valueType="num">
                                      <p:cBhvr additive="base">
                                        <p:cTn id="40" dur="1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2" fill="hold" grpId="4"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100" fill="hold"/>
                                        <p:tgtEl>
                                          <p:spTgt spid="52"/>
                                        </p:tgtEl>
                                        <p:attrNameLst>
                                          <p:attrName>ppt_x</p:attrName>
                                        </p:attrNameLst>
                                      </p:cBhvr>
                                      <p:tavLst>
                                        <p:tav tm="0">
                                          <p:val>
                                            <p:strVal val="1+#ppt_w/2"/>
                                          </p:val>
                                        </p:tav>
                                        <p:tav tm="100000">
                                          <p:val>
                                            <p:strVal val="#ppt_x"/>
                                          </p:val>
                                        </p:tav>
                                      </p:tavLst>
                                    </p:anim>
                                    <p:anim calcmode="lin" valueType="num">
                                      <p:cBhvr additive="base">
                                        <p:cTn id="44" dur="100" fill="hold"/>
                                        <p:tgtEl>
                                          <p:spTgt spid="52"/>
                                        </p:tgtEl>
                                        <p:attrNameLst>
                                          <p:attrName>ppt_y</p:attrName>
                                        </p:attrNameLst>
                                      </p:cBhvr>
                                      <p:tavLst>
                                        <p:tav tm="0">
                                          <p:val>
                                            <p:strVal val="#ppt_y"/>
                                          </p:val>
                                        </p:tav>
                                        <p:tav tm="100000">
                                          <p:val>
                                            <p:strVal val="#ppt_y"/>
                                          </p:val>
                                        </p:tav>
                                      </p:tavLst>
                                    </p:anim>
                                  </p:childTnLst>
                                </p:cTn>
                              </p:par>
                              <p:par>
                                <p:cTn id="45" presetID="2" presetClass="entr" presetSubtype="8" fill="hold" grpId="4"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100" fill="hold"/>
                                        <p:tgtEl>
                                          <p:spTgt spid="53"/>
                                        </p:tgtEl>
                                        <p:attrNameLst>
                                          <p:attrName>ppt_x</p:attrName>
                                        </p:attrNameLst>
                                      </p:cBhvr>
                                      <p:tavLst>
                                        <p:tav tm="0">
                                          <p:val>
                                            <p:strVal val="0-#ppt_w/2"/>
                                          </p:val>
                                        </p:tav>
                                        <p:tav tm="100000">
                                          <p:val>
                                            <p:strVal val="#ppt_x"/>
                                          </p:val>
                                        </p:tav>
                                      </p:tavLst>
                                    </p:anim>
                                    <p:anim calcmode="lin" valueType="num">
                                      <p:cBhvr additive="base">
                                        <p:cTn id="48" dur="100" fill="hold"/>
                                        <p:tgtEl>
                                          <p:spTgt spid="53"/>
                                        </p:tgtEl>
                                        <p:attrNameLst>
                                          <p:attrName>ppt_y</p:attrName>
                                        </p:attrNameLst>
                                      </p:cBhvr>
                                      <p:tavLst>
                                        <p:tav tm="0">
                                          <p:val>
                                            <p:strVal val="#ppt_y"/>
                                          </p:val>
                                        </p:tav>
                                        <p:tav tm="100000">
                                          <p:val>
                                            <p:strVal val="#ppt_y"/>
                                          </p:val>
                                        </p:tav>
                                      </p:tavLst>
                                    </p:anim>
                                  </p:childTnLst>
                                </p:cTn>
                              </p:par>
                              <p:par>
                                <p:cTn id="49" presetID="2" presetClass="entr" presetSubtype="2" fill="hold" grpId="4" nodeType="with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100" fill="hold"/>
                                        <p:tgtEl>
                                          <p:spTgt spid="54"/>
                                        </p:tgtEl>
                                        <p:attrNameLst>
                                          <p:attrName>ppt_x</p:attrName>
                                        </p:attrNameLst>
                                      </p:cBhvr>
                                      <p:tavLst>
                                        <p:tav tm="0">
                                          <p:val>
                                            <p:strVal val="1+#ppt_w/2"/>
                                          </p:val>
                                        </p:tav>
                                        <p:tav tm="100000">
                                          <p:val>
                                            <p:strVal val="#ppt_x"/>
                                          </p:val>
                                        </p:tav>
                                      </p:tavLst>
                                    </p:anim>
                                    <p:anim calcmode="lin" valueType="num">
                                      <p:cBhvr additive="base">
                                        <p:cTn id="52" dur="100" fill="hold"/>
                                        <p:tgtEl>
                                          <p:spTgt spid="54"/>
                                        </p:tgtEl>
                                        <p:attrNameLst>
                                          <p:attrName>ppt_y</p:attrName>
                                        </p:attrNameLst>
                                      </p:cBhvr>
                                      <p:tavLst>
                                        <p:tav tm="0">
                                          <p:val>
                                            <p:strVal val="#ppt_y"/>
                                          </p:val>
                                        </p:tav>
                                        <p:tav tm="100000">
                                          <p:val>
                                            <p:strVal val="#ppt_y"/>
                                          </p:val>
                                        </p:tav>
                                      </p:tavLst>
                                    </p:anim>
                                  </p:childTnLst>
                                </p:cTn>
                              </p:par>
                              <p:par>
                                <p:cTn id="53" presetID="2" presetClass="entr" presetSubtype="8" fill="hold" grpId="4" nodeType="with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100" fill="hold"/>
                                        <p:tgtEl>
                                          <p:spTgt spid="55"/>
                                        </p:tgtEl>
                                        <p:attrNameLst>
                                          <p:attrName>ppt_x</p:attrName>
                                        </p:attrNameLst>
                                      </p:cBhvr>
                                      <p:tavLst>
                                        <p:tav tm="0">
                                          <p:val>
                                            <p:strVal val="0-#ppt_w/2"/>
                                          </p:val>
                                        </p:tav>
                                        <p:tav tm="100000">
                                          <p:val>
                                            <p:strVal val="#ppt_x"/>
                                          </p:val>
                                        </p:tav>
                                      </p:tavLst>
                                    </p:anim>
                                    <p:anim calcmode="lin" valueType="num">
                                      <p:cBhvr additive="base">
                                        <p:cTn id="56" dur="100" fill="hold"/>
                                        <p:tgtEl>
                                          <p:spTgt spid="55"/>
                                        </p:tgtEl>
                                        <p:attrNameLst>
                                          <p:attrName>ppt_y</p:attrName>
                                        </p:attrNameLst>
                                      </p:cBhvr>
                                      <p:tavLst>
                                        <p:tav tm="0">
                                          <p:val>
                                            <p:strVal val="#ppt_y"/>
                                          </p:val>
                                        </p:tav>
                                        <p:tav tm="100000">
                                          <p:val>
                                            <p:strVal val="#ppt_y"/>
                                          </p:val>
                                        </p:tav>
                                      </p:tavLst>
                                    </p:anim>
                                  </p:childTnLst>
                                </p:cTn>
                              </p:par>
                              <p:par>
                                <p:cTn id="57" presetID="2" presetClass="entr" presetSubtype="2" fill="hold" grpId="4"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100" fill="hold"/>
                                        <p:tgtEl>
                                          <p:spTgt spid="56"/>
                                        </p:tgtEl>
                                        <p:attrNameLst>
                                          <p:attrName>ppt_x</p:attrName>
                                        </p:attrNameLst>
                                      </p:cBhvr>
                                      <p:tavLst>
                                        <p:tav tm="0">
                                          <p:val>
                                            <p:strVal val="1+#ppt_w/2"/>
                                          </p:val>
                                        </p:tav>
                                        <p:tav tm="100000">
                                          <p:val>
                                            <p:strVal val="#ppt_x"/>
                                          </p:val>
                                        </p:tav>
                                      </p:tavLst>
                                    </p:anim>
                                    <p:anim calcmode="lin" valueType="num">
                                      <p:cBhvr additive="base">
                                        <p:cTn id="60" dur="1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6"/>
                    </p:tgtEl>
                  </p:cond>
                </p:stCondLst>
                <p:endSync evt="end" delay="0">
                  <p:rtn val="all"/>
                </p:endSync>
                <p:childTnLst>
                  <p:par>
                    <p:cTn id="62" fill="hold">
                      <p:stCondLst>
                        <p:cond delay="0"/>
                      </p:stCondLst>
                      <p:childTnLst>
                        <p:par>
                          <p:cTn id="63" fill="hold">
                            <p:stCondLst>
                              <p:cond delay="0"/>
                            </p:stCondLst>
                            <p:childTnLst>
                              <p:par>
                                <p:cTn id="64" presetID="2" presetClass="exit" presetSubtype="3" fill="hold" grpId="0" nodeType="clickEffect">
                                  <p:stCondLst>
                                    <p:cond delay="0"/>
                                  </p:stCondLst>
                                  <p:childTnLst>
                                    <p:anim calcmode="lin" valueType="num">
                                      <p:cBhvr additive="base">
                                        <p:cTn id="65" dur="500"/>
                                        <p:tgtEl>
                                          <p:spTgt spid="56"/>
                                        </p:tgtEl>
                                        <p:attrNameLst>
                                          <p:attrName>ppt_x</p:attrName>
                                        </p:attrNameLst>
                                      </p:cBhvr>
                                      <p:tavLst>
                                        <p:tav tm="0">
                                          <p:val>
                                            <p:strVal val="ppt_x"/>
                                          </p:val>
                                        </p:tav>
                                        <p:tav tm="100000">
                                          <p:val>
                                            <p:strVal val="1+ppt_w/2"/>
                                          </p:val>
                                        </p:tav>
                                      </p:tavLst>
                                    </p:anim>
                                    <p:anim calcmode="lin" valueType="num">
                                      <p:cBhvr additive="base">
                                        <p:cTn id="66" dur="500"/>
                                        <p:tgtEl>
                                          <p:spTgt spid="56"/>
                                        </p:tgtEl>
                                        <p:attrNameLst>
                                          <p:attrName>ppt_y</p:attrName>
                                        </p:attrNameLst>
                                      </p:cBhvr>
                                      <p:tavLst>
                                        <p:tav tm="0">
                                          <p:val>
                                            <p:strVal val="ppt_y"/>
                                          </p:val>
                                        </p:tav>
                                        <p:tav tm="100000">
                                          <p:val>
                                            <p:strVal val="0-ppt_h/2"/>
                                          </p:val>
                                        </p:tav>
                                      </p:tavLst>
                                    </p:anim>
                                    <p:set>
                                      <p:cBhvr>
                                        <p:cTn id="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5"/>
                    </p:tgtEl>
                  </p:cond>
                </p:stCondLst>
                <p:endSync evt="end" delay="0">
                  <p:rtn val="all"/>
                </p:endSync>
                <p:childTnLst>
                  <p:par>
                    <p:cTn id="69" fill="hold">
                      <p:stCondLst>
                        <p:cond delay="0"/>
                      </p:stCondLst>
                      <p:childTnLst>
                        <p:par>
                          <p:cTn id="70" fill="hold">
                            <p:stCondLst>
                              <p:cond delay="0"/>
                            </p:stCondLst>
                            <p:childTnLst>
                              <p:par>
                                <p:cTn id="71" presetID="2" presetClass="exit" presetSubtype="9" fill="hold" grpId="0" nodeType="clickEffect">
                                  <p:stCondLst>
                                    <p:cond delay="0"/>
                                  </p:stCondLst>
                                  <p:childTnLst>
                                    <p:anim calcmode="lin" valueType="num">
                                      <p:cBhvr additive="base">
                                        <p:cTn id="72" dur="500"/>
                                        <p:tgtEl>
                                          <p:spTgt spid="55"/>
                                        </p:tgtEl>
                                        <p:attrNameLst>
                                          <p:attrName>ppt_x</p:attrName>
                                        </p:attrNameLst>
                                      </p:cBhvr>
                                      <p:tavLst>
                                        <p:tav tm="0">
                                          <p:val>
                                            <p:strVal val="ppt_x"/>
                                          </p:val>
                                        </p:tav>
                                        <p:tav tm="100000">
                                          <p:val>
                                            <p:strVal val="0-ppt_w/2"/>
                                          </p:val>
                                        </p:tav>
                                      </p:tavLst>
                                    </p:anim>
                                    <p:anim calcmode="lin" valueType="num">
                                      <p:cBhvr additive="base">
                                        <p:cTn id="73" dur="500"/>
                                        <p:tgtEl>
                                          <p:spTgt spid="55"/>
                                        </p:tgtEl>
                                        <p:attrNameLst>
                                          <p:attrName>ppt_y</p:attrName>
                                        </p:attrNameLst>
                                      </p:cBhvr>
                                      <p:tavLst>
                                        <p:tav tm="0">
                                          <p:val>
                                            <p:strVal val="ppt_y"/>
                                          </p:val>
                                        </p:tav>
                                        <p:tav tm="100000">
                                          <p:val>
                                            <p:strVal val="0-ppt_h/2"/>
                                          </p:val>
                                        </p:tav>
                                      </p:tavLst>
                                    </p:anim>
                                    <p:set>
                                      <p:cBhvr>
                                        <p:cTn id="7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5" restart="whenNotActive" fill="hold" evtFilter="cancelBubble" nodeType="interactiveSeq">
                <p:stCondLst>
                  <p:cond evt="onClick" delay="0">
                    <p:tgtEl>
                      <p:spTgt spid="54"/>
                    </p:tgtEl>
                  </p:cond>
                </p:stCondLst>
                <p:endSync evt="end" delay="0">
                  <p:rtn val="all"/>
                </p:endSync>
                <p:childTnLst>
                  <p:par>
                    <p:cTn id="76" fill="hold">
                      <p:stCondLst>
                        <p:cond delay="0"/>
                      </p:stCondLst>
                      <p:childTnLst>
                        <p:par>
                          <p:cTn id="77" fill="hold">
                            <p:stCondLst>
                              <p:cond delay="0"/>
                            </p:stCondLst>
                            <p:childTnLst>
                              <p:par>
                                <p:cTn id="78" presetID="2" presetClass="exit" presetSubtype="3" fill="hold" grpId="0" nodeType="clickEffect">
                                  <p:stCondLst>
                                    <p:cond delay="0"/>
                                  </p:stCondLst>
                                  <p:childTnLst>
                                    <p:anim calcmode="lin" valueType="num">
                                      <p:cBhvr additive="base">
                                        <p:cTn id="79" dur="500"/>
                                        <p:tgtEl>
                                          <p:spTgt spid="54"/>
                                        </p:tgtEl>
                                        <p:attrNameLst>
                                          <p:attrName>ppt_x</p:attrName>
                                        </p:attrNameLst>
                                      </p:cBhvr>
                                      <p:tavLst>
                                        <p:tav tm="0">
                                          <p:val>
                                            <p:strVal val="ppt_x"/>
                                          </p:val>
                                        </p:tav>
                                        <p:tav tm="100000">
                                          <p:val>
                                            <p:strVal val="1+ppt_w/2"/>
                                          </p:val>
                                        </p:tav>
                                      </p:tavLst>
                                    </p:anim>
                                    <p:anim calcmode="lin" valueType="num">
                                      <p:cBhvr additive="base">
                                        <p:cTn id="80" dur="500"/>
                                        <p:tgtEl>
                                          <p:spTgt spid="54"/>
                                        </p:tgtEl>
                                        <p:attrNameLst>
                                          <p:attrName>ppt_y</p:attrName>
                                        </p:attrNameLst>
                                      </p:cBhvr>
                                      <p:tavLst>
                                        <p:tav tm="0">
                                          <p:val>
                                            <p:strVal val="ppt_y"/>
                                          </p:val>
                                        </p:tav>
                                        <p:tav tm="100000">
                                          <p:val>
                                            <p:strVal val="0-ppt_h/2"/>
                                          </p:val>
                                        </p:tav>
                                      </p:tavLst>
                                    </p:anim>
                                    <p:set>
                                      <p:cBhvr>
                                        <p:cTn id="8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53"/>
                    </p:tgtEl>
                  </p:cond>
                </p:stCondLst>
                <p:endSync evt="end" delay="0">
                  <p:rtn val="all"/>
                </p:endSync>
                <p:childTnLst>
                  <p:par>
                    <p:cTn id="83" fill="hold">
                      <p:stCondLst>
                        <p:cond delay="0"/>
                      </p:stCondLst>
                      <p:childTnLst>
                        <p:par>
                          <p:cTn id="84" fill="hold">
                            <p:stCondLst>
                              <p:cond delay="0"/>
                            </p:stCondLst>
                            <p:childTnLst>
                              <p:par>
                                <p:cTn id="85" presetID="2" presetClass="exit" presetSubtype="9" fill="hold" grpId="0" nodeType="clickEffect">
                                  <p:stCondLst>
                                    <p:cond delay="0"/>
                                  </p:stCondLst>
                                  <p:childTnLst>
                                    <p:anim calcmode="lin" valueType="num">
                                      <p:cBhvr additive="base">
                                        <p:cTn id="86" dur="500"/>
                                        <p:tgtEl>
                                          <p:spTgt spid="53"/>
                                        </p:tgtEl>
                                        <p:attrNameLst>
                                          <p:attrName>ppt_x</p:attrName>
                                        </p:attrNameLst>
                                      </p:cBhvr>
                                      <p:tavLst>
                                        <p:tav tm="0">
                                          <p:val>
                                            <p:strVal val="ppt_x"/>
                                          </p:val>
                                        </p:tav>
                                        <p:tav tm="100000">
                                          <p:val>
                                            <p:strVal val="0-ppt_w/2"/>
                                          </p:val>
                                        </p:tav>
                                      </p:tavLst>
                                    </p:anim>
                                    <p:anim calcmode="lin" valueType="num">
                                      <p:cBhvr additive="base">
                                        <p:cTn id="87" dur="500"/>
                                        <p:tgtEl>
                                          <p:spTgt spid="53"/>
                                        </p:tgtEl>
                                        <p:attrNameLst>
                                          <p:attrName>ppt_y</p:attrName>
                                        </p:attrNameLst>
                                      </p:cBhvr>
                                      <p:tavLst>
                                        <p:tav tm="0">
                                          <p:val>
                                            <p:strVal val="ppt_y"/>
                                          </p:val>
                                        </p:tav>
                                        <p:tav tm="100000">
                                          <p:val>
                                            <p:strVal val="0-ppt_h/2"/>
                                          </p:val>
                                        </p:tav>
                                      </p:tavLst>
                                    </p:anim>
                                    <p:set>
                                      <p:cBhvr>
                                        <p:cTn id="88"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9" restart="whenNotActive" fill="hold" evtFilter="cancelBubble" nodeType="interactiveSeq">
                <p:stCondLst>
                  <p:cond evt="onClick" delay="0">
                    <p:tgtEl>
                      <p:spTgt spid="52"/>
                    </p:tgtEl>
                  </p:cond>
                </p:stCondLst>
                <p:endSync evt="end" delay="0">
                  <p:rtn val="all"/>
                </p:endSync>
                <p:childTnLst>
                  <p:par>
                    <p:cTn id="90" fill="hold">
                      <p:stCondLst>
                        <p:cond delay="0"/>
                      </p:stCondLst>
                      <p:childTnLst>
                        <p:par>
                          <p:cTn id="91" fill="hold">
                            <p:stCondLst>
                              <p:cond delay="0"/>
                            </p:stCondLst>
                            <p:childTnLst>
                              <p:par>
                                <p:cTn id="92" presetID="2" presetClass="exit" presetSubtype="3" fill="hold" grpId="0" nodeType="clickEffect">
                                  <p:stCondLst>
                                    <p:cond delay="0"/>
                                  </p:stCondLst>
                                  <p:childTnLst>
                                    <p:anim calcmode="lin" valueType="num">
                                      <p:cBhvr additive="base">
                                        <p:cTn id="93" dur="500"/>
                                        <p:tgtEl>
                                          <p:spTgt spid="52"/>
                                        </p:tgtEl>
                                        <p:attrNameLst>
                                          <p:attrName>ppt_x</p:attrName>
                                        </p:attrNameLst>
                                      </p:cBhvr>
                                      <p:tavLst>
                                        <p:tav tm="0">
                                          <p:val>
                                            <p:strVal val="ppt_x"/>
                                          </p:val>
                                        </p:tav>
                                        <p:tav tm="100000">
                                          <p:val>
                                            <p:strVal val="1+ppt_w/2"/>
                                          </p:val>
                                        </p:tav>
                                      </p:tavLst>
                                    </p:anim>
                                    <p:anim calcmode="lin" valueType="num">
                                      <p:cBhvr additive="base">
                                        <p:cTn id="94" dur="500"/>
                                        <p:tgtEl>
                                          <p:spTgt spid="52"/>
                                        </p:tgtEl>
                                        <p:attrNameLst>
                                          <p:attrName>ppt_y</p:attrName>
                                        </p:attrNameLst>
                                      </p:cBhvr>
                                      <p:tavLst>
                                        <p:tav tm="0">
                                          <p:val>
                                            <p:strVal val="ppt_y"/>
                                          </p:val>
                                        </p:tav>
                                        <p:tav tm="100000">
                                          <p:val>
                                            <p:strVal val="0-ppt_h/2"/>
                                          </p:val>
                                        </p:tav>
                                      </p:tavLst>
                                    </p:anim>
                                    <p:set>
                                      <p:cBhvr>
                                        <p:cTn id="9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 presetClass="exit" presetSubtype="9" fill="hold" grpId="0" nodeType="clickEffect">
                                  <p:stCondLst>
                                    <p:cond delay="0"/>
                                  </p:stCondLst>
                                  <p:childTnLst>
                                    <p:anim calcmode="lin" valueType="num">
                                      <p:cBhvr additive="base">
                                        <p:cTn id="100" dur="500"/>
                                        <p:tgtEl>
                                          <p:spTgt spid="13"/>
                                        </p:tgtEl>
                                        <p:attrNameLst>
                                          <p:attrName>ppt_x</p:attrName>
                                        </p:attrNameLst>
                                      </p:cBhvr>
                                      <p:tavLst>
                                        <p:tav tm="0">
                                          <p:val>
                                            <p:strVal val="ppt_x"/>
                                          </p:val>
                                        </p:tav>
                                        <p:tav tm="100000">
                                          <p:val>
                                            <p:strVal val="0-ppt_w/2"/>
                                          </p:val>
                                        </p:tav>
                                      </p:tavLst>
                                    </p:anim>
                                    <p:anim calcmode="lin" valueType="num">
                                      <p:cBhvr additive="base">
                                        <p:cTn id="101" dur="500"/>
                                        <p:tgtEl>
                                          <p:spTgt spid="13"/>
                                        </p:tgtEl>
                                        <p:attrNameLst>
                                          <p:attrName>ppt_y</p:attrName>
                                        </p:attrNameLst>
                                      </p:cBhvr>
                                      <p:tavLst>
                                        <p:tav tm="0">
                                          <p:val>
                                            <p:strVal val="ppt_y"/>
                                          </p:val>
                                        </p:tav>
                                        <p:tav tm="100000">
                                          <p:val>
                                            <p:strVal val="0-ppt_h/2"/>
                                          </p:val>
                                        </p:tav>
                                      </p:tavLst>
                                    </p:anim>
                                    <p:set>
                                      <p:cBhvr>
                                        <p:cTn id="10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3" restart="whenNotActive" fill="hold" evtFilter="cancelBubble" nodeType="interactiveSeq">
                <p:stCondLst>
                  <p:cond evt="onClick" delay="0">
                    <p:tgtEl>
                      <p:spTgt spid="14"/>
                    </p:tgtEl>
                  </p:cond>
                </p:stCondLst>
                <p:endSync evt="end" delay="0">
                  <p:rtn val="all"/>
                </p:endSync>
                <p:childTnLst>
                  <p:par>
                    <p:cTn id="104" fill="hold">
                      <p:stCondLst>
                        <p:cond delay="0"/>
                      </p:stCondLst>
                      <p:childTnLst>
                        <p:par>
                          <p:cTn id="105" fill="hold">
                            <p:stCondLst>
                              <p:cond delay="0"/>
                            </p:stCondLst>
                            <p:childTnLst>
                              <p:par>
                                <p:cTn id="106" presetID="2" presetClass="exit" presetSubtype="3" fill="hold" grpId="0" nodeType="clickEffect">
                                  <p:stCondLst>
                                    <p:cond delay="0"/>
                                  </p:stCondLst>
                                  <p:childTnLst>
                                    <p:anim calcmode="lin" valueType="num">
                                      <p:cBhvr additive="base">
                                        <p:cTn id="107" dur="500"/>
                                        <p:tgtEl>
                                          <p:spTgt spid="14"/>
                                        </p:tgtEl>
                                        <p:attrNameLst>
                                          <p:attrName>ppt_x</p:attrName>
                                        </p:attrNameLst>
                                      </p:cBhvr>
                                      <p:tavLst>
                                        <p:tav tm="0">
                                          <p:val>
                                            <p:strVal val="ppt_x"/>
                                          </p:val>
                                        </p:tav>
                                        <p:tav tm="100000">
                                          <p:val>
                                            <p:strVal val="1+ppt_w/2"/>
                                          </p:val>
                                        </p:tav>
                                      </p:tavLst>
                                    </p:anim>
                                    <p:anim calcmode="lin" valueType="num">
                                      <p:cBhvr additive="base">
                                        <p:cTn id="108" dur="500"/>
                                        <p:tgtEl>
                                          <p:spTgt spid="14"/>
                                        </p:tgtEl>
                                        <p:attrNameLst>
                                          <p:attrName>ppt_y</p:attrName>
                                        </p:attrNameLst>
                                      </p:cBhvr>
                                      <p:tavLst>
                                        <p:tav tm="0">
                                          <p:val>
                                            <p:strVal val="ppt_y"/>
                                          </p:val>
                                        </p:tav>
                                        <p:tav tm="100000">
                                          <p:val>
                                            <p:strVal val="0-ppt_h/2"/>
                                          </p:val>
                                        </p:tav>
                                      </p:tavLst>
                                    </p:anim>
                                    <p:set>
                                      <p:cBhvr>
                                        <p:cTn id="10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9" fill="hold" grpId="0" nodeType="clickEffect">
                                  <p:stCondLst>
                                    <p:cond delay="0"/>
                                  </p:stCondLst>
                                  <p:childTnLst>
                                    <p:anim calcmode="lin" valueType="num">
                                      <p:cBhvr additive="base">
                                        <p:cTn id="114" dur="500"/>
                                        <p:tgtEl>
                                          <p:spTgt spid="15"/>
                                        </p:tgtEl>
                                        <p:attrNameLst>
                                          <p:attrName>ppt_x</p:attrName>
                                        </p:attrNameLst>
                                      </p:cBhvr>
                                      <p:tavLst>
                                        <p:tav tm="0">
                                          <p:val>
                                            <p:strVal val="ppt_x"/>
                                          </p:val>
                                        </p:tav>
                                        <p:tav tm="100000">
                                          <p:val>
                                            <p:strVal val="0-ppt_w/2"/>
                                          </p:val>
                                        </p:tav>
                                      </p:tavLst>
                                    </p:anim>
                                    <p:anim calcmode="lin" valueType="num">
                                      <p:cBhvr additive="base">
                                        <p:cTn id="115" dur="500"/>
                                        <p:tgtEl>
                                          <p:spTgt spid="15"/>
                                        </p:tgtEl>
                                        <p:attrNameLst>
                                          <p:attrName>ppt_y</p:attrName>
                                        </p:attrNameLst>
                                      </p:cBhvr>
                                      <p:tavLst>
                                        <p:tav tm="0">
                                          <p:val>
                                            <p:strVal val="ppt_y"/>
                                          </p:val>
                                        </p:tav>
                                        <p:tav tm="100000">
                                          <p:val>
                                            <p:strVal val="0-ppt_h/2"/>
                                          </p:val>
                                        </p:tav>
                                      </p:tavLst>
                                    </p:anim>
                                    <p:set>
                                      <p:cBhvr>
                                        <p:cTn id="11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7" restart="whenNotActive" fill="hold" evtFilter="cancelBubble" nodeType="interactiveSeq">
                <p:stCondLst>
                  <p:cond evt="onClick" delay="0">
                    <p:tgtEl>
                      <p:spTgt spid="16"/>
                    </p:tgtEl>
                  </p:cond>
                </p:stCondLst>
                <p:endSync evt="end" delay="0">
                  <p:rtn val="all"/>
                </p:endSync>
                <p:childTnLst>
                  <p:par>
                    <p:cTn id="118" fill="hold">
                      <p:stCondLst>
                        <p:cond delay="0"/>
                      </p:stCondLst>
                      <p:childTnLst>
                        <p:par>
                          <p:cTn id="119" fill="hold">
                            <p:stCondLst>
                              <p:cond delay="0"/>
                            </p:stCondLst>
                            <p:childTnLst>
                              <p:par>
                                <p:cTn id="120" presetID="2" presetClass="exit" presetSubtype="3" fill="hold" grpId="0" nodeType="clickEffect">
                                  <p:stCondLst>
                                    <p:cond delay="0"/>
                                  </p:stCondLst>
                                  <p:childTnLst>
                                    <p:anim calcmode="lin" valueType="num">
                                      <p:cBhvr additive="base">
                                        <p:cTn id="121" dur="500"/>
                                        <p:tgtEl>
                                          <p:spTgt spid="16"/>
                                        </p:tgtEl>
                                        <p:attrNameLst>
                                          <p:attrName>ppt_x</p:attrName>
                                        </p:attrNameLst>
                                      </p:cBhvr>
                                      <p:tavLst>
                                        <p:tav tm="0">
                                          <p:val>
                                            <p:strVal val="ppt_x"/>
                                          </p:val>
                                        </p:tav>
                                        <p:tav tm="100000">
                                          <p:val>
                                            <p:strVal val="1+ppt_w/2"/>
                                          </p:val>
                                        </p:tav>
                                      </p:tavLst>
                                    </p:anim>
                                    <p:anim calcmode="lin" valueType="num">
                                      <p:cBhvr additive="base">
                                        <p:cTn id="122" dur="500"/>
                                        <p:tgtEl>
                                          <p:spTgt spid="16"/>
                                        </p:tgtEl>
                                        <p:attrNameLst>
                                          <p:attrName>ppt_y</p:attrName>
                                        </p:attrNameLst>
                                      </p:cBhvr>
                                      <p:tavLst>
                                        <p:tav tm="0">
                                          <p:val>
                                            <p:strVal val="ppt_y"/>
                                          </p:val>
                                        </p:tav>
                                        <p:tav tm="100000">
                                          <p:val>
                                            <p:strVal val="0-ppt_h/2"/>
                                          </p:val>
                                        </p:tav>
                                      </p:tavLst>
                                    </p:anim>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4" restart="whenNotActive" fill="hold" evtFilter="cancelBubble" nodeType="interactiveSeq">
                <p:stCondLst>
                  <p:cond evt="onClick" delay="0">
                    <p:tgtEl>
                      <p:spTgt spid="17"/>
                    </p:tgtEl>
                  </p:cond>
                </p:stCondLst>
                <p:endSync evt="end" delay="0">
                  <p:rtn val="all"/>
                </p:endSync>
                <p:childTnLst>
                  <p:par>
                    <p:cTn id="125" fill="hold">
                      <p:stCondLst>
                        <p:cond delay="0"/>
                      </p:stCondLst>
                      <p:childTnLst>
                        <p:par>
                          <p:cTn id="126" fill="hold">
                            <p:stCondLst>
                              <p:cond delay="0"/>
                            </p:stCondLst>
                            <p:childTnLst>
                              <p:par>
                                <p:cTn id="127" presetID="2" presetClass="exit" presetSubtype="9" fill="hold" grpId="0" nodeType="clickEffect">
                                  <p:stCondLst>
                                    <p:cond delay="0"/>
                                  </p:stCondLst>
                                  <p:childTnLst>
                                    <p:anim calcmode="lin" valueType="num">
                                      <p:cBhvr additive="base">
                                        <p:cTn id="128" dur="500"/>
                                        <p:tgtEl>
                                          <p:spTgt spid="17"/>
                                        </p:tgtEl>
                                        <p:attrNameLst>
                                          <p:attrName>ppt_x</p:attrName>
                                        </p:attrNameLst>
                                      </p:cBhvr>
                                      <p:tavLst>
                                        <p:tav tm="0">
                                          <p:val>
                                            <p:strVal val="ppt_x"/>
                                          </p:val>
                                        </p:tav>
                                        <p:tav tm="100000">
                                          <p:val>
                                            <p:strVal val="0-ppt_w/2"/>
                                          </p:val>
                                        </p:tav>
                                      </p:tavLst>
                                    </p:anim>
                                    <p:anim calcmode="lin" valueType="num">
                                      <p:cBhvr additive="base">
                                        <p:cTn id="129" dur="500"/>
                                        <p:tgtEl>
                                          <p:spTgt spid="17"/>
                                        </p:tgtEl>
                                        <p:attrNameLst>
                                          <p:attrName>ppt_y</p:attrName>
                                        </p:attrNameLst>
                                      </p:cBhvr>
                                      <p:tavLst>
                                        <p:tav tm="0">
                                          <p:val>
                                            <p:strVal val="ppt_y"/>
                                          </p:val>
                                        </p:tav>
                                        <p:tav tm="100000">
                                          <p:val>
                                            <p:strVal val="0-ppt_h/2"/>
                                          </p:val>
                                        </p:tav>
                                      </p:tavLst>
                                    </p:anim>
                                    <p:set>
                                      <p:cBhvr>
                                        <p:cTn id="13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1" restart="whenNotActive" fill="hold" evtFilter="cancelBubble" nodeType="interactiveSeq">
                <p:stCondLst>
                  <p:cond evt="onClick" delay="0">
                    <p:tgtEl>
                      <p:spTgt spid="18"/>
                    </p:tgtEl>
                  </p:cond>
                </p:stCondLst>
                <p:endSync evt="end" delay="0">
                  <p:rtn val="all"/>
                </p:endSync>
                <p:childTnLst>
                  <p:par>
                    <p:cTn id="132" fill="hold">
                      <p:stCondLst>
                        <p:cond delay="0"/>
                      </p:stCondLst>
                      <p:childTnLst>
                        <p:par>
                          <p:cTn id="133" fill="hold">
                            <p:stCondLst>
                              <p:cond delay="0"/>
                            </p:stCondLst>
                            <p:childTnLst>
                              <p:par>
                                <p:cTn id="134" presetID="2" presetClass="exit" presetSubtype="3" fill="hold" grpId="0" nodeType="clickEffect">
                                  <p:stCondLst>
                                    <p:cond delay="0"/>
                                  </p:stCondLst>
                                  <p:childTnLst>
                                    <p:anim calcmode="lin" valueType="num">
                                      <p:cBhvr additive="base">
                                        <p:cTn id="135" dur="500"/>
                                        <p:tgtEl>
                                          <p:spTgt spid="18"/>
                                        </p:tgtEl>
                                        <p:attrNameLst>
                                          <p:attrName>ppt_x</p:attrName>
                                        </p:attrNameLst>
                                      </p:cBhvr>
                                      <p:tavLst>
                                        <p:tav tm="0">
                                          <p:val>
                                            <p:strVal val="ppt_x"/>
                                          </p:val>
                                        </p:tav>
                                        <p:tav tm="100000">
                                          <p:val>
                                            <p:strVal val="1+ppt_w/2"/>
                                          </p:val>
                                        </p:tav>
                                      </p:tavLst>
                                    </p:anim>
                                    <p:anim calcmode="lin" valueType="num">
                                      <p:cBhvr additive="base">
                                        <p:cTn id="136" dur="500"/>
                                        <p:tgtEl>
                                          <p:spTgt spid="18"/>
                                        </p:tgtEl>
                                        <p:attrNameLst>
                                          <p:attrName>ppt_y</p:attrName>
                                        </p:attrNameLst>
                                      </p:cBhvr>
                                      <p:tavLst>
                                        <p:tav tm="0">
                                          <p:val>
                                            <p:strVal val="ppt_y"/>
                                          </p:val>
                                        </p:tav>
                                        <p:tav tm="100000">
                                          <p:val>
                                            <p:strVal val="0-ppt_h/2"/>
                                          </p:val>
                                        </p:tav>
                                      </p:tavLst>
                                    </p:anim>
                                    <p:set>
                                      <p:cBhvr>
                                        <p:cTn id="1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8" restart="whenNotActive" fill="hold" evtFilter="cancelBubble" nodeType="interactiveSeq">
                <p:stCondLst>
                  <p:cond evt="onClick" delay="0">
                    <p:tgtEl>
                      <p:spTgt spid="19"/>
                    </p:tgtEl>
                  </p:cond>
                </p:stCondLst>
                <p:endSync evt="end" delay="0">
                  <p:rtn val="all"/>
                </p:endSync>
                <p:childTnLst>
                  <p:par>
                    <p:cTn id="139" fill="hold">
                      <p:stCondLst>
                        <p:cond delay="0"/>
                      </p:stCondLst>
                      <p:childTnLst>
                        <p:par>
                          <p:cTn id="140" fill="hold">
                            <p:stCondLst>
                              <p:cond delay="0"/>
                            </p:stCondLst>
                            <p:childTnLst>
                              <p:par>
                                <p:cTn id="141" presetID="2" presetClass="exit" presetSubtype="9" fill="hold" grpId="0" nodeType="clickEffect">
                                  <p:stCondLst>
                                    <p:cond delay="0"/>
                                  </p:stCondLst>
                                  <p:childTnLst>
                                    <p:anim calcmode="lin" valueType="num">
                                      <p:cBhvr additive="base">
                                        <p:cTn id="142" dur="500"/>
                                        <p:tgtEl>
                                          <p:spTgt spid="19"/>
                                        </p:tgtEl>
                                        <p:attrNameLst>
                                          <p:attrName>ppt_x</p:attrName>
                                        </p:attrNameLst>
                                      </p:cBhvr>
                                      <p:tavLst>
                                        <p:tav tm="0">
                                          <p:val>
                                            <p:strVal val="ppt_x"/>
                                          </p:val>
                                        </p:tav>
                                        <p:tav tm="100000">
                                          <p:val>
                                            <p:strVal val="0-ppt_w/2"/>
                                          </p:val>
                                        </p:tav>
                                      </p:tavLst>
                                    </p:anim>
                                    <p:anim calcmode="lin" valueType="num">
                                      <p:cBhvr additive="base">
                                        <p:cTn id="143" dur="500"/>
                                        <p:tgtEl>
                                          <p:spTgt spid="19"/>
                                        </p:tgtEl>
                                        <p:attrNameLst>
                                          <p:attrName>ppt_y</p:attrName>
                                        </p:attrNameLst>
                                      </p:cBhvr>
                                      <p:tavLst>
                                        <p:tav tm="0">
                                          <p:val>
                                            <p:strVal val="ppt_y"/>
                                          </p:val>
                                        </p:tav>
                                        <p:tav tm="100000">
                                          <p:val>
                                            <p:strVal val="0-ppt_h/2"/>
                                          </p:val>
                                        </p:tav>
                                      </p:tavLst>
                                    </p:anim>
                                    <p:set>
                                      <p:cBhvr>
                                        <p:cTn id="14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5" restart="whenNotActive" fill="hold" evtFilter="cancelBubble" nodeType="interactiveSeq">
                <p:stCondLst>
                  <p:cond evt="onClick" delay="0">
                    <p:tgtEl>
                      <p:spTgt spid="20"/>
                    </p:tgtEl>
                  </p:cond>
                </p:stCondLst>
                <p:endSync evt="end" delay="0">
                  <p:rtn val="all"/>
                </p:endSync>
                <p:childTnLst>
                  <p:par>
                    <p:cTn id="146" fill="hold">
                      <p:stCondLst>
                        <p:cond delay="0"/>
                      </p:stCondLst>
                      <p:childTnLst>
                        <p:par>
                          <p:cTn id="147" fill="hold">
                            <p:stCondLst>
                              <p:cond delay="0"/>
                            </p:stCondLst>
                            <p:childTnLst>
                              <p:par>
                                <p:cTn id="148" presetID="2" presetClass="exit" presetSubtype="3" fill="hold" grpId="0" nodeType="clickEffect">
                                  <p:stCondLst>
                                    <p:cond delay="0"/>
                                  </p:stCondLst>
                                  <p:childTnLst>
                                    <p:anim calcmode="lin" valueType="num">
                                      <p:cBhvr additive="base">
                                        <p:cTn id="149" dur="500"/>
                                        <p:tgtEl>
                                          <p:spTgt spid="20"/>
                                        </p:tgtEl>
                                        <p:attrNameLst>
                                          <p:attrName>ppt_x</p:attrName>
                                        </p:attrNameLst>
                                      </p:cBhvr>
                                      <p:tavLst>
                                        <p:tav tm="0">
                                          <p:val>
                                            <p:strVal val="ppt_x"/>
                                          </p:val>
                                        </p:tav>
                                        <p:tav tm="100000">
                                          <p:val>
                                            <p:strVal val="1+ppt_w/2"/>
                                          </p:val>
                                        </p:tav>
                                      </p:tavLst>
                                    </p:anim>
                                    <p:anim calcmode="lin" valueType="num">
                                      <p:cBhvr additive="base">
                                        <p:cTn id="150" dur="500"/>
                                        <p:tgtEl>
                                          <p:spTgt spid="20"/>
                                        </p:tgtEl>
                                        <p:attrNameLst>
                                          <p:attrName>ppt_y</p:attrName>
                                        </p:attrNameLst>
                                      </p:cBhvr>
                                      <p:tavLst>
                                        <p:tav tm="0">
                                          <p:val>
                                            <p:strVal val="ppt_y"/>
                                          </p:val>
                                        </p:tav>
                                        <p:tav tm="100000">
                                          <p:val>
                                            <p:strVal val="0-ppt_h/2"/>
                                          </p:val>
                                        </p:tav>
                                      </p:tavLst>
                                    </p:anim>
                                    <p:set>
                                      <p:cBhvr>
                                        <p:cTn id="15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52" restart="whenNotActive" fill="hold" evtFilter="cancelBubble" nodeType="interactiveSeq">
                <p:stCondLst>
                  <p:cond evt="onClick" delay="0">
                    <p:tgtEl>
                      <p:spTgt spid="21"/>
                    </p:tgtEl>
                  </p:cond>
                </p:stCondLst>
                <p:endSync evt="end" delay="0">
                  <p:rtn val="all"/>
                </p:endSync>
                <p:childTnLst>
                  <p:par>
                    <p:cTn id="153" fill="hold">
                      <p:stCondLst>
                        <p:cond delay="0"/>
                      </p:stCondLst>
                      <p:childTnLst>
                        <p:par>
                          <p:cTn id="154" fill="hold">
                            <p:stCondLst>
                              <p:cond delay="0"/>
                            </p:stCondLst>
                            <p:childTnLst>
                              <p:par>
                                <p:cTn id="155" presetID="2" presetClass="exit" presetSubtype="9" fill="hold" grpId="0" nodeType="clickEffect">
                                  <p:stCondLst>
                                    <p:cond delay="0"/>
                                  </p:stCondLst>
                                  <p:childTnLst>
                                    <p:anim calcmode="lin" valueType="num">
                                      <p:cBhvr additive="base">
                                        <p:cTn id="156" dur="500"/>
                                        <p:tgtEl>
                                          <p:spTgt spid="21"/>
                                        </p:tgtEl>
                                        <p:attrNameLst>
                                          <p:attrName>ppt_x</p:attrName>
                                        </p:attrNameLst>
                                      </p:cBhvr>
                                      <p:tavLst>
                                        <p:tav tm="0">
                                          <p:val>
                                            <p:strVal val="ppt_x"/>
                                          </p:val>
                                        </p:tav>
                                        <p:tav tm="100000">
                                          <p:val>
                                            <p:strVal val="0-ppt_w/2"/>
                                          </p:val>
                                        </p:tav>
                                      </p:tavLst>
                                    </p:anim>
                                    <p:anim calcmode="lin" valueType="num">
                                      <p:cBhvr additive="base">
                                        <p:cTn id="157" dur="500"/>
                                        <p:tgtEl>
                                          <p:spTgt spid="21"/>
                                        </p:tgtEl>
                                        <p:attrNameLst>
                                          <p:attrName>ppt_y</p:attrName>
                                        </p:attrNameLst>
                                      </p:cBhvr>
                                      <p:tavLst>
                                        <p:tav tm="0">
                                          <p:val>
                                            <p:strVal val="ppt_y"/>
                                          </p:val>
                                        </p:tav>
                                        <p:tav tm="100000">
                                          <p:val>
                                            <p:strVal val="0-ppt_h/2"/>
                                          </p:val>
                                        </p:tav>
                                      </p:tavLst>
                                    </p:anim>
                                    <p:set>
                                      <p:cBhvr>
                                        <p:cTn id="15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5"/>
                    </p:tgtEl>
                  </p:cond>
                </p:stCondLst>
                <p:endSync evt="end" delay="0">
                  <p:rtn val="all"/>
                </p:endSync>
                <p:childTnLst>
                  <p:par>
                    <p:cTn id="160" fill="hold">
                      <p:stCondLst>
                        <p:cond delay="0"/>
                      </p:stCondLst>
                      <p:childTnLst>
                        <p:par>
                          <p:cTn id="161" fill="hold">
                            <p:stCondLst>
                              <p:cond delay="0"/>
                            </p:stCondLst>
                            <p:childTnLst>
                              <p:par>
                                <p:cTn id="162" presetID="1" presetClass="entr" presetSubtype="0" fill="hold" grpId="2" nodeType="clickEffect">
                                  <p:stCondLst>
                                    <p:cond delay="0"/>
                                  </p:stCondLst>
                                  <p:childTnLst>
                                    <p:set>
                                      <p:cBhvr>
                                        <p:cTn id="163" dur="1" fill="hold">
                                          <p:stCondLst>
                                            <p:cond delay="0"/>
                                          </p:stCondLst>
                                        </p:cTn>
                                        <p:tgtEl>
                                          <p:spTgt spid="56"/>
                                        </p:tgtEl>
                                        <p:attrNameLst>
                                          <p:attrName>style.visibility</p:attrName>
                                        </p:attrNameLst>
                                      </p:cBhvr>
                                      <p:to>
                                        <p:strVal val="visible"/>
                                      </p:to>
                                    </p:set>
                                  </p:childTnLst>
                                </p:cTn>
                              </p:par>
                              <p:par>
                                <p:cTn id="164" presetID="1" presetClass="entr" presetSubtype="0" fill="hold" grpId="2" nodeType="withEffect">
                                  <p:stCondLst>
                                    <p:cond delay="0"/>
                                  </p:stCondLst>
                                  <p:childTnLst>
                                    <p:set>
                                      <p:cBhvr>
                                        <p:cTn id="165" dur="1" fill="hold">
                                          <p:stCondLst>
                                            <p:cond delay="0"/>
                                          </p:stCondLst>
                                        </p:cTn>
                                        <p:tgtEl>
                                          <p:spTgt spid="55"/>
                                        </p:tgtEl>
                                        <p:attrNameLst>
                                          <p:attrName>style.visibility</p:attrName>
                                        </p:attrNameLst>
                                      </p:cBhvr>
                                      <p:to>
                                        <p:strVal val="visible"/>
                                      </p:to>
                                    </p:set>
                                  </p:childTnLst>
                                </p:cTn>
                              </p:par>
                              <p:par>
                                <p:cTn id="166" presetID="1" presetClass="entr" presetSubtype="0" fill="hold" grpId="2" nodeType="withEffect">
                                  <p:stCondLst>
                                    <p:cond delay="0"/>
                                  </p:stCondLst>
                                  <p:childTnLst>
                                    <p:set>
                                      <p:cBhvr>
                                        <p:cTn id="167" dur="1" fill="hold">
                                          <p:stCondLst>
                                            <p:cond delay="0"/>
                                          </p:stCondLst>
                                        </p:cTn>
                                        <p:tgtEl>
                                          <p:spTgt spid="54"/>
                                        </p:tgtEl>
                                        <p:attrNameLst>
                                          <p:attrName>style.visibility</p:attrName>
                                        </p:attrNameLst>
                                      </p:cBhvr>
                                      <p:to>
                                        <p:strVal val="visible"/>
                                      </p:to>
                                    </p:set>
                                  </p:childTnLst>
                                </p:cTn>
                              </p:par>
                              <p:par>
                                <p:cTn id="168" presetID="1" presetClass="entr" presetSubtype="0" fill="hold" grpId="2" nodeType="withEffect">
                                  <p:stCondLst>
                                    <p:cond delay="0"/>
                                  </p:stCondLst>
                                  <p:childTnLst>
                                    <p:set>
                                      <p:cBhvr>
                                        <p:cTn id="169" dur="1" fill="hold">
                                          <p:stCondLst>
                                            <p:cond delay="0"/>
                                          </p:stCondLst>
                                        </p:cTn>
                                        <p:tgtEl>
                                          <p:spTgt spid="53"/>
                                        </p:tgtEl>
                                        <p:attrNameLst>
                                          <p:attrName>style.visibility</p:attrName>
                                        </p:attrNameLst>
                                      </p:cBhvr>
                                      <p:to>
                                        <p:strVal val="visible"/>
                                      </p:to>
                                    </p:set>
                                  </p:childTnLst>
                                </p:cTn>
                              </p:par>
                              <p:par>
                                <p:cTn id="170" presetID="1" presetClass="entr" presetSubtype="0" fill="hold" grpId="2" nodeType="withEffect">
                                  <p:stCondLst>
                                    <p:cond delay="0"/>
                                  </p:stCondLst>
                                  <p:childTnLst>
                                    <p:set>
                                      <p:cBhvr>
                                        <p:cTn id="171" dur="1" fill="hold">
                                          <p:stCondLst>
                                            <p:cond delay="0"/>
                                          </p:stCondLst>
                                        </p:cTn>
                                        <p:tgtEl>
                                          <p:spTgt spid="52"/>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13"/>
                                        </p:tgtEl>
                                        <p:attrNameLst>
                                          <p:attrName>style.visibility</p:attrName>
                                        </p:attrNameLst>
                                      </p:cBhvr>
                                      <p:to>
                                        <p:strVal val="visible"/>
                                      </p:to>
                                    </p:set>
                                  </p:childTnLst>
                                </p:cTn>
                              </p:par>
                              <p:par>
                                <p:cTn id="174" presetID="1" presetClass="entr" presetSubtype="0" fill="hold" grpId="1" nodeType="withEffect">
                                  <p:stCondLst>
                                    <p:cond delay="0"/>
                                  </p:stCondLst>
                                  <p:childTnLst>
                                    <p:set>
                                      <p:cBhvr>
                                        <p:cTn id="175" dur="1" fill="hold">
                                          <p:stCondLst>
                                            <p:cond delay="0"/>
                                          </p:stCondLst>
                                        </p:cTn>
                                        <p:tgtEl>
                                          <p:spTgt spid="14"/>
                                        </p:tgtEl>
                                        <p:attrNameLst>
                                          <p:attrName>style.visibility</p:attrName>
                                        </p:attrNameLst>
                                      </p:cBhvr>
                                      <p:to>
                                        <p:strVal val="visible"/>
                                      </p:to>
                                    </p:set>
                                  </p:childTnLst>
                                </p:cTn>
                              </p:par>
                              <p:par>
                                <p:cTn id="176" presetID="1" presetClass="entr" presetSubtype="0" fill="hold" grpId="1" nodeType="withEffect">
                                  <p:stCondLst>
                                    <p:cond delay="0"/>
                                  </p:stCondLst>
                                  <p:childTnLst>
                                    <p:set>
                                      <p:cBhvr>
                                        <p:cTn id="177" dur="1" fill="hold">
                                          <p:stCondLst>
                                            <p:cond delay="0"/>
                                          </p:stCondLst>
                                        </p:cTn>
                                        <p:tgtEl>
                                          <p:spTgt spid="15"/>
                                        </p:tgtEl>
                                        <p:attrNameLst>
                                          <p:attrName>style.visibility</p:attrName>
                                        </p:attrNameLst>
                                      </p:cBhvr>
                                      <p:to>
                                        <p:strVal val="visible"/>
                                      </p:to>
                                    </p:set>
                                  </p:childTnLst>
                                </p:cTn>
                              </p:par>
                              <p:par>
                                <p:cTn id="178" presetID="1" presetClass="entr" presetSubtype="0" fill="hold" grpId="1" nodeType="withEffect">
                                  <p:stCondLst>
                                    <p:cond delay="0"/>
                                  </p:stCondLst>
                                  <p:childTnLst>
                                    <p:set>
                                      <p:cBhvr>
                                        <p:cTn id="179" dur="1" fill="hold">
                                          <p:stCondLst>
                                            <p:cond delay="0"/>
                                          </p:stCondLst>
                                        </p:cTn>
                                        <p:tgtEl>
                                          <p:spTgt spid="16"/>
                                        </p:tgtEl>
                                        <p:attrNameLst>
                                          <p:attrName>style.visibility</p:attrName>
                                        </p:attrNameLst>
                                      </p:cBhvr>
                                      <p:to>
                                        <p:strVal val="visible"/>
                                      </p:to>
                                    </p:set>
                                  </p:childTnLst>
                                </p:cTn>
                              </p:par>
                              <p:par>
                                <p:cTn id="180" presetID="1" presetClass="entr" presetSubtype="0" fill="hold" grpId="1" nodeType="withEffect">
                                  <p:stCondLst>
                                    <p:cond delay="0"/>
                                  </p:stCondLst>
                                  <p:childTnLst>
                                    <p:set>
                                      <p:cBhvr>
                                        <p:cTn id="181" dur="1" fill="hold">
                                          <p:stCondLst>
                                            <p:cond delay="0"/>
                                          </p:stCondLst>
                                        </p:cTn>
                                        <p:tgtEl>
                                          <p:spTgt spid="17"/>
                                        </p:tgtEl>
                                        <p:attrNameLst>
                                          <p:attrName>style.visibility</p:attrName>
                                        </p:attrNameLst>
                                      </p:cBhvr>
                                      <p:to>
                                        <p:strVal val="visible"/>
                                      </p:to>
                                    </p:set>
                                  </p:childTnLst>
                                </p:cTn>
                              </p:par>
                              <p:par>
                                <p:cTn id="182" presetID="1" presetClass="entr" presetSubtype="0" fill="hold" grpId="1" nodeType="withEffect">
                                  <p:stCondLst>
                                    <p:cond delay="0"/>
                                  </p:stCondLst>
                                  <p:childTnLst>
                                    <p:set>
                                      <p:cBhvr>
                                        <p:cTn id="183" dur="1" fill="hold">
                                          <p:stCondLst>
                                            <p:cond delay="0"/>
                                          </p:stCondLst>
                                        </p:cTn>
                                        <p:tgtEl>
                                          <p:spTgt spid="18"/>
                                        </p:tgtEl>
                                        <p:attrNameLst>
                                          <p:attrName>style.visibility</p:attrName>
                                        </p:attrNameLst>
                                      </p:cBhvr>
                                      <p:to>
                                        <p:strVal val="visible"/>
                                      </p:to>
                                    </p:set>
                                  </p:childTnLst>
                                </p:cTn>
                              </p:par>
                              <p:par>
                                <p:cTn id="184" presetID="1" presetClass="entr" presetSubtype="0" fill="hold" grpId="1" nodeType="withEffect">
                                  <p:stCondLst>
                                    <p:cond delay="0"/>
                                  </p:stCondLst>
                                  <p:childTnLst>
                                    <p:set>
                                      <p:cBhvr>
                                        <p:cTn id="185" dur="1" fill="hold">
                                          <p:stCondLst>
                                            <p:cond delay="0"/>
                                          </p:stCondLst>
                                        </p:cTn>
                                        <p:tgtEl>
                                          <p:spTgt spid="19"/>
                                        </p:tgtEl>
                                        <p:attrNameLst>
                                          <p:attrName>style.visibility</p:attrName>
                                        </p:attrNameLst>
                                      </p:cBhvr>
                                      <p:to>
                                        <p:strVal val="visible"/>
                                      </p:to>
                                    </p:set>
                                  </p:childTnLst>
                                </p:cTn>
                              </p:par>
                              <p:par>
                                <p:cTn id="186" presetID="1" presetClass="entr" presetSubtype="0" fill="hold" grpId="1" nodeType="withEffect">
                                  <p:stCondLst>
                                    <p:cond delay="0"/>
                                  </p:stCondLst>
                                  <p:childTnLst>
                                    <p:set>
                                      <p:cBhvr>
                                        <p:cTn id="187" dur="1" fill="hold">
                                          <p:stCondLst>
                                            <p:cond delay="0"/>
                                          </p:stCondLst>
                                        </p:cTn>
                                        <p:tgtEl>
                                          <p:spTgt spid="20"/>
                                        </p:tgtEl>
                                        <p:attrNameLst>
                                          <p:attrName>style.visibility</p:attrName>
                                        </p:attrNameLst>
                                      </p:cBhvr>
                                      <p:to>
                                        <p:strVal val="visible"/>
                                      </p:to>
                                    </p:set>
                                  </p:childTnLst>
                                </p:cTn>
                              </p:par>
                              <p:par>
                                <p:cTn id="188" presetID="1" presetClass="entr" presetSubtype="0" fill="hold" grpId="1" nodeType="withEffect">
                                  <p:stCondLst>
                                    <p:cond delay="0"/>
                                  </p:stCondLst>
                                  <p:childTnLst>
                                    <p:set>
                                      <p:cBhvr>
                                        <p:cTn id="189"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90" restart="whenNotActive" fill="hold" evtFilter="cancelBubble" nodeType="interactiveSeq">
                <p:stCondLst>
                  <p:cond evt="onClick" delay="0">
                    <p:tgtEl>
                      <p:spTgt spid="6"/>
                    </p:tgtEl>
                  </p:cond>
                </p:stCondLst>
                <p:endSync evt="end" delay="0">
                  <p:rtn val="all"/>
                </p:endSync>
                <p:childTnLst>
                  <p:par>
                    <p:cTn id="191" fill="hold">
                      <p:stCondLst>
                        <p:cond delay="0"/>
                      </p:stCondLst>
                      <p:childTnLst>
                        <p:par>
                          <p:cTn id="192" fill="hold">
                            <p:stCondLst>
                              <p:cond delay="0"/>
                            </p:stCondLst>
                            <p:childTnLst>
                              <p:par>
                                <p:cTn id="193" presetID="1" presetClass="entr" presetSubtype="0" fill="hold" grpId="3" nodeType="clickEffect">
                                  <p:stCondLst>
                                    <p:cond delay="0"/>
                                  </p:stCondLst>
                                  <p:childTnLst>
                                    <p:set>
                                      <p:cBhvr>
                                        <p:cTn id="194" dur="1" fill="hold">
                                          <p:stCondLst>
                                            <p:cond delay="0"/>
                                          </p:stCondLst>
                                        </p:cTn>
                                        <p:tgtEl>
                                          <p:spTgt spid="56"/>
                                        </p:tgtEl>
                                        <p:attrNameLst>
                                          <p:attrName>style.visibility</p:attrName>
                                        </p:attrNameLst>
                                      </p:cBhvr>
                                      <p:to>
                                        <p:strVal val="visible"/>
                                      </p:to>
                                    </p:set>
                                  </p:childTnLst>
                                </p:cTn>
                              </p:par>
                              <p:par>
                                <p:cTn id="195" presetID="1" presetClass="entr" presetSubtype="0" fill="hold" grpId="3" nodeType="withEffect">
                                  <p:stCondLst>
                                    <p:cond delay="0"/>
                                  </p:stCondLst>
                                  <p:childTnLst>
                                    <p:set>
                                      <p:cBhvr>
                                        <p:cTn id="196" dur="1" fill="hold">
                                          <p:stCondLst>
                                            <p:cond delay="0"/>
                                          </p:stCondLst>
                                        </p:cTn>
                                        <p:tgtEl>
                                          <p:spTgt spid="55"/>
                                        </p:tgtEl>
                                        <p:attrNameLst>
                                          <p:attrName>style.visibility</p:attrName>
                                        </p:attrNameLst>
                                      </p:cBhvr>
                                      <p:to>
                                        <p:strVal val="visible"/>
                                      </p:to>
                                    </p:set>
                                  </p:childTnLst>
                                </p:cTn>
                              </p:par>
                              <p:par>
                                <p:cTn id="197" presetID="1" presetClass="entr" presetSubtype="0" fill="hold" grpId="3" nodeType="withEffect">
                                  <p:stCondLst>
                                    <p:cond delay="0"/>
                                  </p:stCondLst>
                                  <p:childTnLst>
                                    <p:set>
                                      <p:cBhvr>
                                        <p:cTn id="198" dur="1" fill="hold">
                                          <p:stCondLst>
                                            <p:cond delay="0"/>
                                          </p:stCondLst>
                                        </p:cTn>
                                        <p:tgtEl>
                                          <p:spTgt spid="54"/>
                                        </p:tgtEl>
                                        <p:attrNameLst>
                                          <p:attrName>style.visibility</p:attrName>
                                        </p:attrNameLst>
                                      </p:cBhvr>
                                      <p:to>
                                        <p:strVal val="visible"/>
                                      </p:to>
                                    </p:set>
                                  </p:childTnLst>
                                </p:cTn>
                              </p:par>
                              <p:par>
                                <p:cTn id="199" presetID="1" presetClass="entr" presetSubtype="0" fill="hold" grpId="3" nodeType="withEffect">
                                  <p:stCondLst>
                                    <p:cond delay="0"/>
                                  </p:stCondLst>
                                  <p:childTnLst>
                                    <p:set>
                                      <p:cBhvr>
                                        <p:cTn id="200" dur="1" fill="hold">
                                          <p:stCondLst>
                                            <p:cond delay="0"/>
                                          </p:stCondLst>
                                        </p:cTn>
                                        <p:tgtEl>
                                          <p:spTgt spid="53"/>
                                        </p:tgtEl>
                                        <p:attrNameLst>
                                          <p:attrName>style.visibility</p:attrName>
                                        </p:attrNameLst>
                                      </p:cBhvr>
                                      <p:to>
                                        <p:strVal val="visible"/>
                                      </p:to>
                                    </p:set>
                                  </p:childTnLst>
                                </p:cTn>
                              </p:par>
                              <p:par>
                                <p:cTn id="201" presetID="1" presetClass="entr" presetSubtype="0" fill="hold" grpId="3" nodeType="withEffect">
                                  <p:stCondLst>
                                    <p:cond delay="0"/>
                                  </p:stCondLst>
                                  <p:childTnLst>
                                    <p:set>
                                      <p:cBhvr>
                                        <p:cTn id="202" dur="1" fill="hold">
                                          <p:stCondLst>
                                            <p:cond delay="0"/>
                                          </p:stCondLst>
                                        </p:cTn>
                                        <p:tgtEl>
                                          <p:spTgt spid="52"/>
                                        </p:tgtEl>
                                        <p:attrNameLst>
                                          <p:attrName>style.visibility</p:attrName>
                                        </p:attrNameLst>
                                      </p:cBhvr>
                                      <p:to>
                                        <p:strVal val="visible"/>
                                      </p:to>
                                    </p:set>
                                  </p:childTnLst>
                                </p:cTn>
                              </p:par>
                              <p:par>
                                <p:cTn id="203" presetID="1" presetClass="entr" presetSubtype="0" fill="hold" grpId="2" nodeType="withEffect">
                                  <p:stCondLst>
                                    <p:cond delay="0"/>
                                  </p:stCondLst>
                                  <p:childTnLst>
                                    <p:set>
                                      <p:cBhvr>
                                        <p:cTn id="204" dur="1" fill="hold">
                                          <p:stCondLst>
                                            <p:cond delay="0"/>
                                          </p:stCondLst>
                                        </p:cTn>
                                        <p:tgtEl>
                                          <p:spTgt spid="13"/>
                                        </p:tgtEl>
                                        <p:attrNameLst>
                                          <p:attrName>style.visibility</p:attrName>
                                        </p:attrNameLst>
                                      </p:cBhvr>
                                      <p:to>
                                        <p:strVal val="visible"/>
                                      </p:to>
                                    </p:set>
                                  </p:childTnLst>
                                </p:cTn>
                              </p:par>
                              <p:par>
                                <p:cTn id="205" presetID="1" presetClass="entr" presetSubtype="0" fill="hold" grpId="2" nodeType="withEffect">
                                  <p:stCondLst>
                                    <p:cond delay="0"/>
                                  </p:stCondLst>
                                  <p:childTnLst>
                                    <p:set>
                                      <p:cBhvr>
                                        <p:cTn id="206" dur="1" fill="hold">
                                          <p:stCondLst>
                                            <p:cond delay="0"/>
                                          </p:stCondLst>
                                        </p:cTn>
                                        <p:tgtEl>
                                          <p:spTgt spid="14"/>
                                        </p:tgtEl>
                                        <p:attrNameLst>
                                          <p:attrName>style.visibility</p:attrName>
                                        </p:attrNameLst>
                                      </p:cBhvr>
                                      <p:to>
                                        <p:strVal val="visible"/>
                                      </p:to>
                                    </p:set>
                                  </p:childTnLst>
                                </p:cTn>
                              </p:par>
                              <p:par>
                                <p:cTn id="207" presetID="1" presetClass="entr" presetSubtype="0" fill="hold" grpId="2" nodeType="withEffect">
                                  <p:stCondLst>
                                    <p:cond delay="0"/>
                                  </p:stCondLst>
                                  <p:childTnLst>
                                    <p:set>
                                      <p:cBhvr>
                                        <p:cTn id="208" dur="1" fill="hold">
                                          <p:stCondLst>
                                            <p:cond delay="0"/>
                                          </p:stCondLst>
                                        </p:cTn>
                                        <p:tgtEl>
                                          <p:spTgt spid="15"/>
                                        </p:tgtEl>
                                        <p:attrNameLst>
                                          <p:attrName>style.visibility</p:attrName>
                                        </p:attrNameLst>
                                      </p:cBhvr>
                                      <p:to>
                                        <p:strVal val="visible"/>
                                      </p:to>
                                    </p:set>
                                  </p:childTnLst>
                                </p:cTn>
                              </p:par>
                              <p:par>
                                <p:cTn id="209" presetID="1" presetClass="entr" presetSubtype="0" fill="hold" grpId="2" nodeType="withEffect">
                                  <p:stCondLst>
                                    <p:cond delay="0"/>
                                  </p:stCondLst>
                                  <p:childTnLst>
                                    <p:set>
                                      <p:cBhvr>
                                        <p:cTn id="210" dur="1" fill="hold">
                                          <p:stCondLst>
                                            <p:cond delay="0"/>
                                          </p:stCondLst>
                                        </p:cTn>
                                        <p:tgtEl>
                                          <p:spTgt spid="16"/>
                                        </p:tgtEl>
                                        <p:attrNameLst>
                                          <p:attrName>style.visibility</p:attrName>
                                        </p:attrNameLst>
                                      </p:cBhvr>
                                      <p:to>
                                        <p:strVal val="visible"/>
                                      </p:to>
                                    </p:set>
                                  </p:childTnLst>
                                </p:cTn>
                              </p:par>
                              <p:par>
                                <p:cTn id="211" presetID="1" presetClass="entr" presetSubtype="0" fill="hold" grpId="2" nodeType="withEffect">
                                  <p:stCondLst>
                                    <p:cond delay="0"/>
                                  </p:stCondLst>
                                  <p:childTnLst>
                                    <p:set>
                                      <p:cBhvr>
                                        <p:cTn id="212" dur="1" fill="hold">
                                          <p:stCondLst>
                                            <p:cond delay="0"/>
                                          </p:stCondLst>
                                        </p:cTn>
                                        <p:tgtEl>
                                          <p:spTgt spid="17"/>
                                        </p:tgtEl>
                                        <p:attrNameLst>
                                          <p:attrName>style.visibility</p:attrName>
                                        </p:attrNameLst>
                                      </p:cBhvr>
                                      <p:to>
                                        <p:strVal val="visible"/>
                                      </p:to>
                                    </p:set>
                                  </p:childTnLst>
                                </p:cTn>
                              </p:par>
                              <p:par>
                                <p:cTn id="213" presetID="1" presetClass="entr" presetSubtype="0" fill="hold" grpId="2" nodeType="withEffect">
                                  <p:stCondLst>
                                    <p:cond delay="0"/>
                                  </p:stCondLst>
                                  <p:childTnLst>
                                    <p:set>
                                      <p:cBhvr>
                                        <p:cTn id="214" dur="1" fill="hold">
                                          <p:stCondLst>
                                            <p:cond delay="0"/>
                                          </p:stCondLst>
                                        </p:cTn>
                                        <p:tgtEl>
                                          <p:spTgt spid="18"/>
                                        </p:tgtEl>
                                        <p:attrNameLst>
                                          <p:attrName>style.visibility</p:attrName>
                                        </p:attrNameLst>
                                      </p:cBhvr>
                                      <p:to>
                                        <p:strVal val="visible"/>
                                      </p:to>
                                    </p:set>
                                  </p:childTnLst>
                                </p:cTn>
                              </p:par>
                              <p:par>
                                <p:cTn id="215" presetID="1" presetClass="entr" presetSubtype="0" fill="hold" grpId="2" nodeType="withEffect">
                                  <p:stCondLst>
                                    <p:cond delay="0"/>
                                  </p:stCondLst>
                                  <p:childTnLst>
                                    <p:set>
                                      <p:cBhvr>
                                        <p:cTn id="216" dur="1" fill="hold">
                                          <p:stCondLst>
                                            <p:cond delay="0"/>
                                          </p:stCondLst>
                                        </p:cTn>
                                        <p:tgtEl>
                                          <p:spTgt spid="19"/>
                                        </p:tgtEl>
                                        <p:attrNameLst>
                                          <p:attrName>style.visibility</p:attrName>
                                        </p:attrNameLst>
                                      </p:cBhvr>
                                      <p:to>
                                        <p:strVal val="visible"/>
                                      </p:to>
                                    </p:set>
                                  </p:childTnLst>
                                </p:cTn>
                              </p:par>
                              <p:par>
                                <p:cTn id="217" presetID="1" presetClass="entr" presetSubtype="0" fill="hold" grpId="2" nodeType="withEffect">
                                  <p:stCondLst>
                                    <p:cond delay="0"/>
                                  </p:stCondLst>
                                  <p:childTnLst>
                                    <p:set>
                                      <p:cBhvr>
                                        <p:cTn id="218" dur="1" fill="hold">
                                          <p:stCondLst>
                                            <p:cond delay="0"/>
                                          </p:stCondLst>
                                        </p:cTn>
                                        <p:tgtEl>
                                          <p:spTgt spid="20"/>
                                        </p:tgtEl>
                                        <p:attrNameLst>
                                          <p:attrName>style.visibility</p:attrName>
                                        </p:attrNameLst>
                                      </p:cBhvr>
                                      <p:to>
                                        <p:strVal val="visible"/>
                                      </p:to>
                                    </p:set>
                                  </p:childTnLst>
                                </p:cTn>
                              </p:par>
                              <p:par>
                                <p:cTn id="219" presetID="1" presetClass="entr" presetSubtype="0" fill="hold" grpId="2" nodeType="withEffect">
                                  <p:stCondLst>
                                    <p:cond delay="0"/>
                                  </p:stCondLst>
                                  <p:childTnLst>
                                    <p:set>
                                      <p:cBhvr>
                                        <p:cTn id="22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21" grpId="0" animBg="1"/>
      <p:bldP spid="21" grpId="1" animBg="1"/>
      <p:bldP spid="21" grpId="2" animBg="1"/>
      <p:bldP spid="21" grpId="3" animBg="1"/>
      <p:bldP spid="20" grpId="0" animBg="1"/>
      <p:bldP spid="20" grpId="1" animBg="1"/>
      <p:bldP spid="20" grpId="2" animBg="1"/>
      <p:bldP spid="20" grpId="3" animBg="1"/>
      <p:bldP spid="19" grpId="0" animBg="1"/>
      <p:bldP spid="19" grpId="1" animBg="1"/>
      <p:bldP spid="19" grpId="2" animBg="1"/>
      <p:bldP spid="19" grpId="3" animBg="1"/>
      <p:bldP spid="18" grpId="0" animBg="1"/>
      <p:bldP spid="18" grpId="1" animBg="1"/>
      <p:bldP spid="18" grpId="2" animBg="1"/>
      <p:bldP spid="18" grpId="3" animBg="1"/>
      <p:bldP spid="17" grpId="0" animBg="1"/>
      <p:bldP spid="17" grpId="1" animBg="1"/>
      <p:bldP spid="17" grpId="2" animBg="1"/>
      <p:bldP spid="17" grpId="3" animBg="1"/>
      <p:bldP spid="16" grpId="0" animBg="1"/>
      <p:bldP spid="16" grpId="1" animBg="1"/>
      <p:bldP spid="16" grpId="2" animBg="1"/>
      <p:bldP spid="16" grpId="3" animBg="1"/>
      <p:bldP spid="15" grpId="0" animBg="1"/>
      <p:bldP spid="15" grpId="1" animBg="1"/>
      <p:bldP spid="15" grpId="2" animBg="1"/>
      <p:bldP spid="15" grpId="3" animBg="1"/>
      <p:bldP spid="14" grpId="0" animBg="1"/>
      <p:bldP spid="14" grpId="1" animBg="1"/>
      <p:bldP spid="14" grpId="2" animBg="1"/>
      <p:bldP spid="14" grpId="3" animBg="1"/>
      <p:bldP spid="13" grpId="0" animBg="1"/>
      <p:bldP spid="13" grpId="1" animBg="1"/>
      <p:bldP spid="13" grpId="2" animBg="1"/>
      <p:bldP spid="13" grpId="3" animBg="1"/>
      <p:bldP spid="52" grpId="0" animBg="1"/>
      <p:bldP spid="52" grpId="2" animBg="1"/>
      <p:bldP spid="52" grpId="3" animBg="1"/>
      <p:bldP spid="52" grpId="4" animBg="1"/>
      <p:bldP spid="53" grpId="0" animBg="1"/>
      <p:bldP spid="53" grpId="2" animBg="1"/>
      <p:bldP spid="53" grpId="3" animBg="1"/>
      <p:bldP spid="53" grpId="4" animBg="1"/>
      <p:bldP spid="54" grpId="0" animBg="1"/>
      <p:bldP spid="54" grpId="2" animBg="1"/>
      <p:bldP spid="54" grpId="3" animBg="1"/>
      <p:bldP spid="54" grpId="4" animBg="1"/>
      <p:bldP spid="55" grpId="0" animBg="1"/>
      <p:bldP spid="55" grpId="2" animBg="1"/>
      <p:bldP spid="55" grpId="3" animBg="1"/>
      <p:bldP spid="55" grpId="4" animBg="1"/>
      <p:bldP spid="56" grpId="0" animBg="1"/>
      <p:bldP spid="56" grpId="2" animBg="1"/>
      <p:bldP spid="56" grpId="3" animBg="1"/>
      <p:bldP spid="56"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Line 6"/>
          <p:cNvSpPr txBox="1"/>
          <p:nvPr/>
        </p:nvSpPr>
        <p:spPr>
          <a:xfrm>
            <a:off x="787476" y="4124990"/>
            <a:ext cx="7571663" cy="369332"/>
          </a:xfrm>
          <a:prstGeom prst="rect">
            <a:avLst/>
          </a:prstGeom>
          <a:noFill/>
        </p:spPr>
        <p:txBody>
          <a:bodyPr wrap="square" rtlCol="0">
            <a:spAutoFit/>
          </a:bodyPr>
          <a:lstStyle/>
          <a:p>
            <a:pPr lvl="0">
              <a:spcAft>
                <a:spcPts val="1800"/>
              </a:spcAft>
            </a:pPr>
            <a:r>
              <a:rPr lang="en-US" dirty="0" smtClean="0">
                <a:solidFill>
                  <a:schemeClr val="bg1"/>
                </a:solidFill>
                <a:latin typeface="Comic Sans MS" panose="030F0702030302020204" pitchFamily="66" charset="0"/>
                <a:ea typeface="Adobe Heiti Std R" pitchFamily="34" charset="-128"/>
                <a:cs typeface="Arial" panose="020B0604020202020204" pitchFamily="34" charset="0"/>
              </a:rPr>
              <a:t>Questions </a:t>
            </a:r>
            <a:r>
              <a:rPr lang="en-US" dirty="0">
                <a:solidFill>
                  <a:schemeClr val="bg1"/>
                </a:solidFill>
                <a:latin typeface="Comic Sans MS" panose="030F0702030302020204" pitchFamily="66" charset="0"/>
                <a:ea typeface="Adobe Heiti Std R" pitchFamily="34" charset="-128"/>
                <a:cs typeface="Arial" panose="020B0604020202020204" pitchFamily="34" charset="0"/>
              </a:rPr>
              <a:t>I would like to ask about the topics in this </a:t>
            </a:r>
            <a:r>
              <a:rPr lang="en-US" dirty="0" smtClean="0">
                <a:solidFill>
                  <a:schemeClr val="bg1"/>
                </a:solidFill>
                <a:latin typeface="Comic Sans MS" panose="030F0702030302020204" pitchFamily="66" charset="0"/>
                <a:ea typeface="Adobe Heiti Std R" pitchFamily="34" charset="-128"/>
                <a:cs typeface="Arial" panose="020B0604020202020204" pitchFamily="34" charset="0"/>
              </a:rPr>
              <a:t>resource </a:t>
            </a:r>
            <a:r>
              <a:rPr lang="en-US" dirty="0">
                <a:solidFill>
                  <a:schemeClr val="bg1"/>
                </a:solidFill>
                <a:latin typeface="Comic Sans MS" panose="030F0702030302020204" pitchFamily="66" charset="0"/>
                <a:ea typeface="Adobe Heiti Std R" pitchFamily="34" charset="-128"/>
                <a:cs typeface="Arial" panose="020B0604020202020204" pitchFamily="34" charset="0"/>
              </a:rPr>
              <a:t>are …</a:t>
            </a:r>
            <a:endParaRPr lang="en-GB" dirty="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18" name="Textbox: Line 5"/>
          <p:cNvSpPr txBox="1"/>
          <p:nvPr/>
        </p:nvSpPr>
        <p:spPr>
          <a:xfrm>
            <a:off x="791598" y="3686450"/>
            <a:ext cx="7704521" cy="369332"/>
          </a:xfrm>
          <a:prstGeom prst="rect">
            <a:avLst/>
          </a:prstGeom>
          <a:noFill/>
        </p:spPr>
        <p:txBody>
          <a:bodyPr wrap="square" rtlCol="0">
            <a:spAutoFit/>
          </a:bodyPr>
          <a:lstStyle/>
          <a:p>
            <a:pPr lvl="0">
              <a:spcAft>
                <a:spcPts val="1800"/>
              </a:spcAft>
            </a:pPr>
            <a:r>
              <a:rPr lang="en-NZ" dirty="0">
                <a:solidFill>
                  <a:schemeClr val="bg1"/>
                </a:solidFill>
                <a:latin typeface="Comic Sans MS" panose="030F0702030302020204" pitchFamily="66" charset="0"/>
                <a:cs typeface="Arial" panose="020B0604020202020204" pitchFamily="34" charset="0"/>
              </a:rPr>
              <a:t>Which activity do you think helped you to learn best in this resource?</a:t>
            </a:r>
            <a:endParaRPr lang="en-GB" dirty="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20" name="Textbox: Line 4"/>
          <p:cNvSpPr txBox="1"/>
          <p:nvPr/>
        </p:nvSpPr>
        <p:spPr>
          <a:xfrm>
            <a:off x="800761" y="3247910"/>
            <a:ext cx="7101179" cy="369332"/>
          </a:xfrm>
          <a:prstGeom prst="rect">
            <a:avLst/>
          </a:prstGeom>
          <a:noFill/>
        </p:spPr>
        <p:txBody>
          <a:bodyPr wrap="square" rtlCol="0">
            <a:spAutoFit/>
          </a:bodyPr>
          <a:lstStyle/>
          <a:p>
            <a:pPr lvl="0"/>
            <a:r>
              <a:rPr lang="en-NZ" dirty="0">
                <a:solidFill>
                  <a:schemeClr val="bg1"/>
                </a:solidFill>
                <a:latin typeface="Comic Sans MS" panose="030F0702030302020204" pitchFamily="66" charset="0"/>
              </a:rPr>
              <a:t>What great Feast is remembered and celebrated every Sunday?</a:t>
            </a:r>
          </a:p>
        </p:txBody>
      </p:sp>
      <p:sp>
        <p:nvSpPr>
          <p:cNvPr id="21" name="Textbox: Line 3"/>
          <p:cNvSpPr txBox="1"/>
          <p:nvPr/>
        </p:nvSpPr>
        <p:spPr>
          <a:xfrm>
            <a:off x="800759" y="2532371"/>
            <a:ext cx="7839241" cy="646331"/>
          </a:xfrm>
          <a:prstGeom prst="rect">
            <a:avLst/>
          </a:prstGeom>
          <a:noFill/>
        </p:spPr>
        <p:txBody>
          <a:bodyPr wrap="square" rtlCol="0">
            <a:spAutoFit/>
          </a:bodyPr>
          <a:lstStyle/>
          <a:p>
            <a:pPr lvl="0"/>
            <a:r>
              <a:rPr lang="en-NZ" dirty="0">
                <a:solidFill>
                  <a:schemeClr val="bg1"/>
                </a:solidFill>
                <a:latin typeface="Comic Sans MS" panose="030F0702030302020204" pitchFamily="66" charset="0"/>
              </a:rPr>
              <a:t>Why is the </a:t>
            </a:r>
            <a:r>
              <a:rPr lang="en-NZ" dirty="0" smtClean="0">
                <a:solidFill>
                  <a:schemeClr val="bg1"/>
                </a:solidFill>
                <a:latin typeface="Comic Sans MS" panose="030F0702030302020204" pitchFamily="66" charset="0"/>
              </a:rPr>
              <a:t>Lord’s </a:t>
            </a:r>
            <a:r>
              <a:rPr lang="en-NZ" dirty="0">
                <a:solidFill>
                  <a:schemeClr val="bg1"/>
                </a:solidFill>
                <a:latin typeface="Comic Sans MS" panose="030F0702030302020204" pitchFamily="66" charset="0"/>
              </a:rPr>
              <a:t>Day the best day to celebrate </a:t>
            </a:r>
            <a:r>
              <a:rPr lang="en-NZ" dirty="0" smtClean="0">
                <a:solidFill>
                  <a:schemeClr val="bg1"/>
                </a:solidFill>
                <a:latin typeface="Comic Sans MS" panose="030F0702030302020204" pitchFamily="66" charset="0"/>
              </a:rPr>
              <a:t>Eucharist</a:t>
            </a:r>
            <a:br>
              <a:rPr lang="en-NZ" dirty="0" smtClean="0">
                <a:solidFill>
                  <a:schemeClr val="bg1"/>
                </a:solidFill>
                <a:latin typeface="Comic Sans MS" panose="030F0702030302020204" pitchFamily="66" charset="0"/>
              </a:rPr>
            </a:br>
            <a:r>
              <a:rPr lang="en-NZ" dirty="0" smtClean="0">
                <a:solidFill>
                  <a:schemeClr val="bg1"/>
                </a:solidFill>
                <a:latin typeface="Comic Sans MS" panose="030F0702030302020204" pitchFamily="66" charset="0"/>
              </a:rPr>
              <a:t>in </a:t>
            </a:r>
            <a:r>
              <a:rPr lang="en-NZ" dirty="0">
                <a:solidFill>
                  <a:schemeClr val="bg1"/>
                </a:solidFill>
                <a:latin typeface="Comic Sans MS" panose="030F0702030302020204" pitchFamily="66" charset="0"/>
              </a:rPr>
              <a:t>your community?</a:t>
            </a:r>
          </a:p>
        </p:txBody>
      </p:sp>
      <p:sp>
        <p:nvSpPr>
          <p:cNvPr id="22" name="Textbox: Line 2"/>
          <p:cNvSpPr txBox="1"/>
          <p:nvPr/>
        </p:nvSpPr>
        <p:spPr>
          <a:xfrm>
            <a:off x="800763" y="1801592"/>
            <a:ext cx="6559063" cy="646331"/>
          </a:xfrm>
          <a:prstGeom prst="rect">
            <a:avLst/>
          </a:prstGeom>
          <a:noFill/>
        </p:spPr>
        <p:txBody>
          <a:bodyPr wrap="square" rtlCol="0">
            <a:spAutoFit/>
          </a:bodyPr>
          <a:lstStyle/>
          <a:p>
            <a:pPr lvl="0"/>
            <a:r>
              <a:rPr lang="en-NZ" dirty="0">
                <a:solidFill>
                  <a:schemeClr val="bg1"/>
                </a:solidFill>
                <a:latin typeface="Comic Sans MS" panose="030F0702030302020204" pitchFamily="66" charset="0"/>
              </a:rPr>
              <a:t>Say the names and colours of the 5 seasons in the order of the Liturgical Cycle.</a:t>
            </a:r>
          </a:p>
        </p:txBody>
      </p:sp>
      <p:sp>
        <p:nvSpPr>
          <p:cNvPr id="27" name="Textbox: Line 1"/>
          <p:cNvSpPr txBox="1"/>
          <p:nvPr/>
        </p:nvSpPr>
        <p:spPr>
          <a:xfrm>
            <a:off x="800762" y="1070813"/>
            <a:ext cx="7877338" cy="646331"/>
          </a:xfrm>
          <a:prstGeom prst="rect">
            <a:avLst/>
          </a:prstGeom>
          <a:noFill/>
        </p:spPr>
        <p:txBody>
          <a:bodyPr wrap="square" rtlCol="0">
            <a:spAutoFit/>
          </a:bodyPr>
          <a:lstStyle/>
          <a:p>
            <a:pPr lvl="0"/>
            <a:r>
              <a:rPr lang="en-NZ" dirty="0">
                <a:solidFill>
                  <a:schemeClr val="bg1"/>
                </a:solidFill>
                <a:latin typeface="Comic Sans MS" panose="030F0702030302020204" pitchFamily="66" charset="0"/>
              </a:rPr>
              <a:t>Make a one minute speech sharing all you know about Ordinary </a:t>
            </a:r>
            <a:r>
              <a:rPr lang="en-NZ" dirty="0" smtClean="0">
                <a:solidFill>
                  <a:schemeClr val="bg1"/>
                </a:solidFill>
                <a:latin typeface="Comic Sans MS" panose="030F0702030302020204" pitchFamily="66" charset="0"/>
              </a:rPr>
              <a:t>Time.</a:t>
            </a:r>
            <a:br>
              <a:rPr lang="en-NZ" dirty="0" smtClean="0">
                <a:solidFill>
                  <a:schemeClr val="bg1"/>
                </a:solidFill>
                <a:latin typeface="Comic Sans MS" panose="030F0702030302020204" pitchFamily="66" charset="0"/>
              </a:rPr>
            </a:br>
            <a:r>
              <a:rPr lang="en-NZ" dirty="0" smtClean="0">
                <a:solidFill>
                  <a:schemeClr val="bg1"/>
                </a:solidFill>
                <a:latin typeface="Comic Sans MS" panose="030F0702030302020204" pitchFamily="66" charset="0"/>
              </a:rPr>
              <a:t>Share </a:t>
            </a:r>
            <a:r>
              <a:rPr lang="en-NZ" dirty="0">
                <a:solidFill>
                  <a:schemeClr val="bg1"/>
                </a:solidFill>
                <a:latin typeface="Comic Sans MS" panose="030F0702030302020204" pitchFamily="66" charset="0"/>
              </a:rPr>
              <a:t>it with your class and your family.</a:t>
            </a:r>
          </a:p>
        </p:txBody>
      </p:sp>
      <p:sp>
        <p:nvSpPr>
          <p:cNvPr id="43" name="Shape: Border 6"/>
          <p:cNvSpPr/>
          <p:nvPr/>
        </p:nvSpPr>
        <p:spPr>
          <a:xfrm>
            <a:off x="797724" y="4136306"/>
            <a:ext cx="7842276" cy="338554"/>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797724" y="3703307"/>
            <a:ext cx="7842276" cy="338554"/>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p:cNvSpPr/>
          <p:nvPr/>
        </p:nvSpPr>
        <p:spPr>
          <a:xfrm>
            <a:off x="797724" y="3270461"/>
            <a:ext cx="7842276" cy="3384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797724" y="2535935"/>
            <a:ext cx="7842276" cy="64008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797724" y="1801409"/>
            <a:ext cx="7842276" cy="64008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797722" y="1058963"/>
            <a:ext cx="7842278" cy="648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444719" y="4143753"/>
            <a:ext cx="394578" cy="338554"/>
          </a:xfrm>
          <a:prstGeom prst="rect">
            <a:avLst/>
          </a:prstGeom>
          <a:noFill/>
        </p:spPr>
        <p:txBody>
          <a:bodyPr wrap="square" rtlCol="0">
            <a:spAutoFit/>
          </a:bodyPr>
          <a:lstStyle/>
          <a:p>
            <a:r>
              <a:rPr lang="en-GB" sz="1600" dirty="0">
                <a:solidFill>
                  <a:schemeClr val="bg1"/>
                </a:solidFill>
                <a:latin typeface="Comic Sans MS" panose="030F0702030302020204" pitchFamily="66" charset="0"/>
                <a:ea typeface="Adobe Heiti Std R" pitchFamily="34" charset="-128"/>
                <a:cs typeface="Arial" panose="020B0604020202020204" pitchFamily="34" charset="0"/>
              </a:rPr>
              <a:t>6</a:t>
            </a:r>
            <a:r>
              <a:rPr lang="en-GB" sz="1600" dirty="0" smtClean="0">
                <a:solidFill>
                  <a:schemeClr val="bg1"/>
                </a:solidFill>
                <a:latin typeface="Comic Sans MS" panose="030F0702030302020204" pitchFamily="66" charset="0"/>
                <a:ea typeface="Adobe Heiti Std R" pitchFamily="34" charset="-128"/>
                <a:cs typeface="Arial" panose="020B0604020202020204" pitchFamily="34" charset="0"/>
              </a:rPr>
              <a:t>)</a:t>
            </a:r>
            <a:endParaRPr lang="en-GB" sz="1600" dirty="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37" name="Shape: Number 5"/>
          <p:cNvSpPr txBox="1"/>
          <p:nvPr/>
        </p:nvSpPr>
        <p:spPr>
          <a:xfrm>
            <a:off x="448841" y="3705511"/>
            <a:ext cx="394578" cy="338554"/>
          </a:xfrm>
          <a:prstGeom prst="rect">
            <a:avLst/>
          </a:prstGeom>
          <a:noFill/>
        </p:spPr>
        <p:txBody>
          <a:bodyPr wrap="square" rtlCol="0">
            <a:spAutoFit/>
          </a:bodyPr>
          <a:lstStyle/>
          <a:p>
            <a:r>
              <a:rPr lang="en-GB" sz="1600" dirty="0">
                <a:solidFill>
                  <a:schemeClr val="bg1"/>
                </a:solidFill>
                <a:latin typeface="Comic Sans MS" panose="030F0702030302020204" pitchFamily="66" charset="0"/>
                <a:ea typeface="Adobe Heiti Std R" pitchFamily="34" charset="-128"/>
                <a:cs typeface="Arial" panose="020B0604020202020204" pitchFamily="34" charset="0"/>
              </a:rPr>
              <a:t>5</a:t>
            </a:r>
            <a:r>
              <a:rPr lang="en-GB" sz="1600" dirty="0" smtClean="0">
                <a:solidFill>
                  <a:schemeClr val="bg1"/>
                </a:solidFill>
                <a:latin typeface="Comic Sans MS" panose="030F0702030302020204" pitchFamily="66" charset="0"/>
                <a:ea typeface="Adobe Heiti Std R" pitchFamily="34" charset="-128"/>
                <a:cs typeface="Arial" panose="020B0604020202020204" pitchFamily="34" charset="0"/>
              </a:rPr>
              <a:t>)</a:t>
            </a:r>
            <a:endParaRPr lang="en-GB" sz="1600" dirty="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38" name="Shape: Number 4"/>
          <p:cNvSpPr txBox="1"/>
          <p:nvPr/>
        </p:nvSpPr>
        <p:spPr>
          <a:xfrm>
            <a:off x="448841" y="3279655"/>
            <a:ext cx="394578" cy="338554"/>
          </a:xfrm>
          <a:prstGeom prst="rect">
            <a:avLst/>
          </a:prstGeom>
          <a:noFill/>
        </p:spPr>
        <p:txBody>
          <a:bodyPr wrap="square" rtlCol="0">
            <a:spAutoFit/>
          </a:bodyPr>
          <a:lstStyle/>
          <a:p>
            <a:r>
              <a:rPr lang="en-GB" sz="1600" smtClean="0">
                <a:solidFill>
                  <a:schemeClr val="bg1"/>
                </a:solidFill>
                <a:latin typeface="Comic Sans MS" panose="030F0702030302020204" pitchFamily="66" charset="0"/>
                <a:ea typeface="Adobe Heiti Std R" pitchFamily="34" charset="-128"/>
                <a:cs typeface="Arial" panose="020B0604020202020204" pitchFamily="34" charset="0"/>
              </a:rPr>
              <a:t>4)</a:t>
            </a:r>
            <a:endParaRPr lang="en-GB" sz="160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39" name="Shape: Number 3"/>
          <p:cNvSpPr txBox="1"/>
          <p:nvPr/>
        </p:nvSpPr>
        <p:spPr>
          <a:xfrm>
            <a:off x="448841" y="2548473"/>
            <a:ext cx="394578" cy="338554"/>
          </a:xfrm>
          <a:prstGeom prst="rect">
            <a:avLst/>
          </a:prstGeom>
          <a:noFill/>
        </p:spPr>
        <p:txBody>
          <a:bodyPr wrap="square" rtlCol="0">
            <a:spAutoFit/>
          </a:bodyPr>
          <a:lstStyle/>
          <a:p>
            <a:r>
              <a:rPr lang="en-GB" sz="1600" smtClean="0">
                <a:solidFill>
                  <a:schemeClr val="bg1"/>
                </a:solidFill>
                <a:latin typeface="Comic Sans MS" panose="030F0702030302020204" pitchFamily="66" charset="0"/>
                <a:ea typeface="Adobe Heiti Std R" pitchFamily="34" charset="-128"/>
                <a:cs typeface="Arial" panose="020B0604020202020204" pitchFamily="34" charset="0"/>
              </a:rPr>
              <a:t>3)</a:t>
            </a:r>
            <a:endParaRPr lang="en-GB" sz="160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40" name="Shape: Number 2"/>
          <p:cNvSpPr txBox="1"/>
          <p:nvPr/>
        </p:nvSpPr>
        <p:spPr>
          <a:xfrm>
            <a:off x="448841" y="1804633"/>
            <a:ext cx="394578" cy="338554"/>
          </a:xfrm>
          <a:prstGeom prst="rect">
            <a:avLst/>
          </a:prstGeom>
          <a:noFill/>
        </p:spPr>
        <p:txBody>
          <a:bodyPr wrap="square" rtlCol="0">
            <a:spAutoFit/>
          </a:bodyPr>
          <a:lstStyle/>
          <a:p>
            <a:r>
              <a:rPr lang="en-GB" sz="1600" dirty="0" smtClean="0">
                <a:solidFill>
                  <a:schemeClr val="bg1"/>
                </a:solidFill>
                <a:latin typeface="Comic Sans MS" panose="030F0702030302020204" pitchFamily="66" charset="0"/>
                <a:ea typeface="Adobe Heiti Std R" pitchFamily="34" charset="-128"/>
                <a:cs typeface="Arial" panose="020B0604020202020204" pitchFamily="34" charset="0"/>
              </a:rPr>
              <a:t>2)</a:t>
            </a:r>
            <a:endParaRPr lang="en-GB" sz="1600" dirty="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41" name="Shape: Number 1"/>
          <p:cNvSpPr txBox="1"/>
          <p:nvPr/>
        </p:nvSpPr>
        <p:spPr>
          <a:xfrm>
            <a:off x="444078" y="1095089"/>
            <a:ext cx="394578" cy="338554"/>
          </a:xfrm>
          <a:prstGeom prst="rect">
            <a:avLst/>
          </a:prstGeom>
          <a:noFill/>
        </p:spPr>
        <p:txBody>
          <a:bodyPr wrap="square" rtlCol="0">
            <a:spAutoFit/>
          </a:bodyPr>
          <a:lstStyle/>
          <a:p>
            <a:r>
              <a:rPr lang="en-GB" sz="1600" dirty="0" smtClean="0">
                <a:solidFill>
                  <a:schemeClr val="bg1"/>
                </a:solidFill>
                <a:latin typeface="Comic Sans MS" panose="030F0702030302020204" pitchFamily="66" charset="0"/>
                <a:ea typeface="Adobe Heiti Std R" pitchFamily="34" charset="-128"/>
                <a:cs typeface="Arial" panose="020B0604020202020204" pitchFamily="34" charset="0"/>
              </a:rPr>
              <a:t>1)</a:t>
            </a:r>
            <a:endParaRPr lang="en-GB" sz="1600" dirty="0">
              <a:solidFill>
                <a:schemeClr val="bg1"/>
              </a:solidFill>
              <a:latin typeface="Comic Sans MS" panose="030F0702030302020204" pitchFamily="66" charset="0"/>
              <a:ea typeface="Adobe Heiti Std R" pitchFamily="34" charset="-128"/>
              <a:cs typeface="Arial" panose="020B0604020202020204"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rPr>
              <a:t>Check up</a:t>
            </a:r>
            <a:endParaRPr lang="en-GB" sz="3600" dirty="0">
              <a:ln w="0"/>
              <a:solidFill>
                <a:schemeClr val="bg1"/>
              </a:solidFill>
              <a:effectLst>
                <a:outerShdw blurRad="50800" dist="38100" dir="2700000" algn="tl" rotWithShape="0">
                  <a:prstClr val="black">
                    <a:alpha val="40000"/>
                  </a:prstClr>
                </a:outerShdw>
              </a:effectLst>
              <a:latin typeface="Comic Sans MS"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123554" y="4774168"/>
            <a:ext cx="2896947" cy="369332"/>
          </a:xfrm>
          <a:prstGeom prst="rect">
            <a:avLst/>
          </a:prstGeom>
          <a:noFill/>
        </p:spPr>
        <p:txBody>
          <a:bodyPr wrap="none" rtlCol="0">
            <a:spAutoFit/>
          </a:bodyPr>
          <a:lstStyle/>
          <a:p>
            <a:pPr algn="ctr"/>
            <a:r>
              <a:rPr lang="en-GB" sz="900" dirty="0">
                <a:solidFill>
                  <a:schemeClr val="bg1"/>
                </a:solidFill>
                <a:latin typeface="Arial" panose="020B0604020202020204" pitchFamily="34" charset="0"/>
                <a:ea typeface="Adobe Heiti Std R" pitchFamily="34" charset="-128"/>
                <a:cs typeface="Arial" panose="020B0604020202020204" pitchFamily="34" charset="0"/>
              </a:rPr>
              <a:t>Click in each caption space to reveal text</a:t>
            </a:r>
          </a:p>
          <a:p>
            <a:pPr algn="ctr"/>
            <a:r>
              <a:rPr lang="en-NZ" sz="900" dirty="0" smtClean="0">
                <a:solidFill>
                  <a:schemeClr val="bg1"/>
                </a:solidFill>
                <a:latin typeface="Arial" panose="020B0604020202020204" pitchFamily="34" charset="0"/>
                <a:ea typeface="Adobe Heiti Std R" pitchFamily="34" charset="-128"/>
                <a:cs typeface="Arial" panose="020B0604020202020204" pitchFamily="34" charset="0"/>
              </a:rPr>
              <a:t>Click on the worksheet button to go to the worksheet.</a:t>
            </a:r>
            <a:endParaRPr lang="en-GB" sz="900" dirty="0">
              <a:solidFill>
                <a:schemeClr val="bg1"/>
              </a:solidFill>
              <a:latin typeface="Arial" panose="020B0604020202020204" pitchFamily="34" charset="0"/>
              <a:ea typeface="Adobe Heiti Std R" pitchFamily="34" charset="-128"/>
              <a:cs typeface="Arial" panose="020B0604020202020204" pitchFamily="34" charset="0"/>
            </a:endParaRPr>
          </a:p>
        </p:txBody>
      </p:sp>
      <p:pic>
        <p:nvPicPr>
          <p:cNvPr id="29" name="Picture 28" descr="Related image">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1726" y="117751"/>
            <a:ext cx="1678274" cy="612293"/>
          </a:xfrm>
          <a:prstGeom prst="rect">
            <a:avLst/>
          </a:prstGeom>
          <a:noFill/>
          <a:ln>
            <a:noFill/>
          </a:ln>
        </p:spPr>
      </p:pic>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100" fill="hold"/>
                                        <p:tgtEl>
                                          <p:spTgt spid="27"/>
                                        </p:tgtEl>
                                        <p:attrNameLst>
                                          <p:attrName>style.color</p:attrName>
                                        </p:attrNameLst>
                                      </p:cBhvr>
                                      <p:to>
                                        <a:schemeClr val="bg1"/>
                                      </p:to>
                                    </p:animClr>
                                  </p:childTnLst>
                                </p:cTn>
                              </p:par>
                              <p:par>
                                <p:cTn id="47" presetID="3" presetClass="emph" presetSubtype="2" fill="hold" grpId="2" nodeType="withEffect">
                                  <p:stCondLst>
                                    <p:cond delay="0"/>
                                  </p:stCondLst>
                                  <p:childTnLst>
                                    <p:animClr clrSpc="rgb" dir="cw">
                                      <p:cBhvr override="childStyle">
                                        <p:cTn id="48" dur="100" fill="hold"/>
                                        <p:tgtEl>
                                          <p:spTgt spid="22"/>
                                        </p:tgtEl>
                                        <p:attrNameLst>
                                          <p:attrName>style.color</p:attrName>
                                        </p:attrNameLst>
                                      </p:cBhvr>
                                      <p:to>
                                        <a:schemeClr val="bg1"/>
                                      </p:to>
                                    </p:animClr>
                                  </p:childTnLst>
                                </p:cTn>
                              </p:par>
                              <p:par>
                                <p:cTn id="49" presetID="3" presetClass="emph" presetSubtype="2" fill="hold" grpId="2" nodeType="withEffect">
                                  <p:stCondLst>
                                    <p:cond delay="0"/>
                                  </p:stCondLst>
                                  <p:childTnLst>
                                    <p:animClr clrSpc="rgb" dir="cw">
                                      <p:cBhvr override="childStyle">
                                        <p:cTn id="50" dur="100" fill="hold"/>
                                        <p:tgtEl>
                                          <p:spTgt spid="21"/>
                                        </p:tgtEl>
                                        <p:attrNameLst>
                                          <p:attrName>style.color</p:attrName>
                                        </p:attrNameLst>
                                      </p:cBhvr>
                                      <p:to>
                                        <a:schemeClr val="bg1"/>
                                      </p:to>
                                    </p:animClr>
                                  </p:childTnLst>
                                </p:cTn>
                              </p:par>
                              <p:par>
                                <p:cTn id="51" presetID="3" presetClass="emph" presetSubtype="2" fill="hold" grpId="2" nodeType="withEffect">
                                  <p:stCondLst>
                                    <p:cond delay="0"/>
                                  </p:stCondLst>
                                  <p:childTnLst>
                                    <p:animClr clrSpc="rgb" dir="cw">
                                      <p:cBhvr override="childStyle">
                                        <p:cTn id="52" dur="100" fill="hold"/>
                                        <p:tgtEl>
                                          <p:spTgt spid="20"/>
                                        </p:tgtEl>
                                        <p:attrNameLst>
                                          <p:attrName>style.color</p:attrName>
                                        </p:attrNameLst>
                                      </p:cBhvr>
                                      <p:to>
                                        <a:schemeClr val="bg1"/>
                                      </p:to>
                                    </p:animClr>
                                  </p:childTnLst>
                                </p:cTn>
                              </p:par>
                              <p:par>
                                <p:cTn id="53" presetID="3" presetClass="emph" presetSubtype="2" fill="hold" grpId="1" nodeType="withEffect">
                                  <p:stCondLst>
                                    <p:cond delay="0"/>
                                  </p:stCondLst>
                                  <p:childTnLst>
                                    <p:animClr clrSpc="rgb" dir="cw">
                                      <p:cBhvr override="childStyle">
                                        <p:cTn id="54" dur="100" fill="hold"/>
                                        <p:tgtEl>
                                          <p:spTgt spid="18"/>
                                        </p:tgtEl>
                                        <p:attrNameLst>
                                          <p:attrName>style.color</p:attrName>
                                        </p:attrNameLst>
                                      </p:cBhvr>
                                      <p:to>
                                        <a:schemeClr val="bg1"/>
                                      </p:to>
                                    </p:animClr>
                                  </p:childTnLst>
                                </p:cTn>
                              </p:par>
                              <p:par>
                                <p:cTn id="55" presetID="3" presetClass="emph" presetSubtype="2" fill="hold" grpId="1" nodeType="withEffect">
                                  <p:stCondLst>
                                    <p:cond delay="0"/>
                                  </p:stCondLst>
                                  <p:childTnLst>
                                    <p:animClr clrSpc="rgb" dir="cw">
                                      <p:cBhvr override="childStyle">
                                        <p:cTn id="56" dur="100" fill="hold"/>
                                        <p:tgtEl>
                                          <p:spTgt spid="36"/>
                                        </p:tgtEl>
                                        <p:attrNameLst>
                                          <p:attrName>style.color</p:attrName>
                                        </p:attrNameLst>
                                      </p:cBhvr>
                                      <p:to>
                                        <a:schemeClr val="bg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100" fill="hold"/>
                                        <p:tgtEl>
                                          <p:spTgt spid="27"/>
                                        </p:tgtEl>
                                        <p:attrNameLst>
                                          <p:attrName>style.color</p:attrName>
                                        </p:attrNameLst>
                                      </p:cBhvr>
                                      <p:to>
                                        <a:schemeClr val="bg1"/>
                                      </p:to>
                                    </p:animClr>
                                  </p:childTnLst>
                                </p:cTn>
                              </p:par>
                              <p:par>
                                <p:cTn id="72" presetID="3" presetClass="emph" presetSubtype="2" fill="hold" grpId="4" nodeType="withEffect">
                                  <p:stCondLst>
                                    <p:cond delay="0"/>
                                  </p:stCondLst>
                                  <p:childTnLst>
                                    <p:animClr clrSpc="rgb" dir="cw">
                                      <p:cBhvr override="childStyle">
                                        <p:cTn id="73" dur="100" fill="hold"/>
                                        <p:tgtEl>
                                          <p:spTgt spid="22"/>
                                        </p:tgtEl>
                                        <p:attrNameLst>
                                          <p:attrName>style.color</p:attrName>
                                        </p:attrNameLst>
                                      </p:cBhvr>
                                      <p:to>
                                        <a:schemeClr val="bg1"/>
                                      </p:to>
                                    </p:animClr>
                                  </p:childTnLst>
                                </p:cTn>
                              </p:par>
                              <p:par>
                                <p:cTn id="74" presetID="3" presetClass="emph" presetSubtype="2" fill="hold" grpId="4" nodeType="withEffect">
                                  <p:stCondLst>
                                    <p:cond delay="0"/>
                                  </p:stCondLst>
                                  <p:childTnLst>
                                    <p:animClr clrSpc="rgb" dir="cw">
                                      <p:cBhvr override="childStyle">
                                        <p:cTn id="75" dur="100" fill="hold"/>
                                        <p:tgtEl>
                                          <p:spTgt spid="21"/>
                                        </p:tgtEl>
                                        <p:attrNameLst>
                                          <p:attrName>style.color</p:attrName>
                                        </p:attrNameLst>
                                      </p:cBhvr>
                                      <p:to>
                                        <a:schemeClr val="bg1"/>
                                      </p:to>
                                    </p:animClr>
                                  </p:childTnLst>
                                </p:cTn>
                              </p:par>
                              <p:par>
                                <p:cTn id="76" presetID="3" presetClass="emph" presetSubtype="2" fill="hold" grpId="4" nodeType="withEffect">
                                  <p:stCondLst>
                                    <p:cond delay="0"/>
                                  </p:stCondLst>
                                  <p:childTnLst>
                                    <p:animClr clrSpc="rgb" dir="cw">
                                      <p:cBhvr override="childStyle">
                                        <p:cTn id="77" dur="100" fill="hold"/>
                                        <p:tgtEl>
                                          <p:spTgt spid="20"/>
                                        </p:tgtEl>
                                        <p:attrNameLst>
                                          <p:attrName>style.color</p:attrName>
                                        </p:attrNameLst>
                                      </p:cBhvr>
                                      <p:to>
                                        <a:schemeClr val="bg1"/>
                                      </p:to>
                                    </p:animClr>
                                  </p:childTnLst>
                                </p:cTn>
                              </p:par>
                              <p:par>
                                <p:cTn id="78" presetID="3" presetClass="emph" presetSubtype="2" fill="hold" grpId="3" nodeType="withEffect">
                                  <p:stCondLst>
                                    <p:cond delay="0"/>
                                  </p:stCondLst>
                                  <p:childTnLst>
                                    <p:animClr clrSpc="rgb" dir="cw">
                                      <p:cBhvr override="childStyle">
                                        <p:cTn id="79" dur="100" fill="hold"/>
                                        <p:tgtEl>
                                          <p:spTgt spid="18"/>
                                        </p:tgtEl>
                                        <p:attrNameLst>
                                          <p:attrName>style.color</p:attrName>
                                        </p:attrNameLst>
                                      </p:cBhvr>
                                      <p:to>
                                        <a:schemeClr val="bg1"/>
                                      </p:to>
                                    </p:animClr>
                                  </p:childTnLst>
                                </p:cTn>
                              </p:par>
                              <p:par>
                                <p:cTn id="80" presetID="3" presetClass="emph" presetSubtype="2" fill="hold" grpId="3" nodeType="withEffect">
                                  <p:stCondLst>
                                    <p:cond delay="0"/>
                                  </p:stCondLst>
                                  <p:childTnLst>
                                    <p:animClr clrSpc="rgb" dir="cw">
                                      <p:cBhvr override="childStyle">
                                        <p:cTn id="81" dur="100" fill="hold"/>
                                        <p:tgtEl>
                                          <p:spTgt spid="36"/>
                                        </p:tgtEl>
                                        <p:attrNameLst>
                                          <p:attrName>style.color</p:attrName>
                                        </p:attrNameLst>
                                      </p:cBhvr>
                                      <p:to>
                                        <a:schemeClr val="bg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8674</TotalTime>
  <Words>2097</Words>
  <Application>Microsoft Office PowerPoint</Application>
  <PresentationFormat>On-screen Show (16:9)</PresentationFormat>
  <Paragraphs>242</Paragraphs>
  <Slides>14</Slides>
  <Notes>14</Notes>
  <HiddenSlides>4</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Adobe Heiti Std R</vt:lpstr>
      <vt:lpstr>Arial</vt:lpstr>
      <vt:lpstr>Calibri</vt:lpstr>
      <vt:lpstr>Comic Sans MS</vt:lpstr>
      <vt:lpstr>Segoe UI</vt:lpstr>
      <vt:lpstr>Custom Design</vt:lpstr>
      <vt:lpstr>PowerPoint Presentation</vt:lpstr>
      <vt:lpstr>Learning Intentions</vt:lpstr>
      <vt:lpstr>Ordinary Time in the Liturgical Year</vt:lpstr>
      <vt:lpstr>Basic facts about Ordinary Time</vt:lpstr>
      <vt:lpstr>What Ordinary Time is NOT?</vt:lpstr>
      <vt:lpstr>Ordinary Time FAQs - Frequently asked questions</vt:lpstr>
      <vt:lpstr>Sunday Eucharist – Celebration of the Lord’s Day</vt:lpstr>
      <vt:lpstr>PowerPoint Presentation</vt:lpstr>
      <vt:lpstr>Check up</vt:lpstr>
      <vt:lpstr>Time for Reflection</vt:lpstr>
      <vt:lpstr>PowerPoint Presentation</vt:lpstr>
      <vt:lpstr>PowerPoint Presentation</vt:lpstr>
      <vt:lpstr>PowerPoint Presentation</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328</cp:revision>
  <dcterms:created xsi:type="dcterms:W3CDTF">2016-10-02T19:59:59Z</dcterms:created>
  <dcterms:modified xsi:type="dcterms:W3CDTF">2017-06-01T23:45:08Z</dcterms:modified>
</cp:coreProperties>
</file>