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3.jpg" ContentType="image/png"/>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84" autoAdjust="0"/>
  </p:normalViewPr>
  <p:slideViewPr>
    <p:cSldViewPr snapToGrid="0">
      <p:cViewPr>
        <p:scale>
          <a:sx n="50" d="100"/>
          <a:sy n="50" d="100"/>
        </p:scale>
        <p:origin x="1080"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41AB2-F529-44CD-A193-5B2172E6E1D9}"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808C3-B206-4E66-A3FE-7C259272D1A9}" type="slidenum">
              <a:rPr lang="en-NZ" smtClean="0"/>
              <a:t>‹#›</a:t>
            </a:fld>
            <a:endParaRPr lang="en-NZ"/>
          </a:p>
        </p:txBody>
      </p:sp>
    </p:spTree>
    <p:extLst>
      <p:ext uri="{BB962C8B-B14F-4D97-AF65-F5344CB8AC3E}">
        <p14:creationId xmlns:p14="http://schemas.microsoft.com/office/powerpoint/2010/main" val="257781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eyElZpwhvi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Jesus" TargetMode="External"/><Relationship Id="rId7" Type="http://schemas.openxmlformats.org/officeDocument/2006/relationships/hyperlink" Target="https://en.wikipedia.org/wiki/Kingdom_of_God_(Christianit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Gospel_of_Luke" TargetMode="External"/><Relationship Id="rId5" Type="http://schemas.openxmlformats.org/officeDocument/2006/relationships/hyperlink" Target="https://en.wikipedia.org/wiki/Sanhedrin_Trial_of_Jesus" TargetMode="External"/><Relationship Id="rId4" Type="http://schemas.openxmlformats.org/officeDocument/2006/relationships/hyperlink" Target="https://en.wikipedia.org/wiki/Caiapha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Good Friday – Jesus dies on a Cross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Good Friday when Jesus dies on the cross. Draw the children’s attention to the image and the background and invite them to share some words that describe what they see and how it makes them feel. </a:t>
            </a:r>
            <a:endParaRPr lang="en-NZ" dirty="0"/>
          </a:p>
        </p:txBody>
      </p:sp>
      <p:sp>
        <p:nvSpPr>
          <p:cNvPr id="4" name="Slide Number Placeholder 3"/>
          <p:cNvSpPr>
            <a:spLocks noGrp="1"/>
          </p:cNvSpPr>
          <p:nvPr>
            <p:ph type="sldNum" sz="quarter" idx="10"/>
          </p:nvPr>
        </p:nvSpPr>
        <p:spPr/>
        <p:txBody>
          <a:bodyPr/>
          <a:lstStyle/>
          <a:p>
            <a:fld id="{892808C3-B206-4E66-A3FE-7C259272D1A9}" type="slidenum">
              <a:rPr lang="en-NZ" smtClean="0"/>
              <a:t>1</a:t>
            </a:fld>
            <a:endParaRPr lang="en-NZ"/>
          </a:p>
        </p:txBody>
      </p:sp>
    </p:spTree>
    <p:extLst>
      <p:ext uri="{BB962C8B-B14F-4D97-AF65-F5344CB8AC3E}">
        <p14:creationId xmlns:p14="http://schemas.microsoft.com/office/powerpoint/2010/main" val="282753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Christians remember the death of Jesus by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Invite children to share what people do on Good Friday to remember Jesus. They look closely at each picture and suggest statements that describe what the people are doing. Teacher records this in the type on box beside the image. Use words to start such as: recall the </a:t>
            </a:r>
            <a:r>
              <a:rPr lang="en-NZ" sz="1200" kern="1200" dirty="0" err="1" smtClean="0">
                <a:solidFill>
                  <a:schemeClr val="tx1"/>
                </a:solidFill>
                <a:effectLst/>
                <a:latin typeface="+mn-lt"/>
                <a:ea typeface="+mn-ea"/>
                <a:cs typeface="+mn-cs"/>
              </a:rPr>
              <a:t>dramatisation</a:t>
            </a:r>
            <a:r>
              <a:rPr lang="en-NZ" sz="1200" kern="1200" dirty="0" smtClean="0">
                <a:solidFill>
                  <a:schemeClr val="tx1"/>
                </a:solidFill>
                <a:effectLst/>
                <a:latin typeface="+mn-lt"/>
                <a:ea typeface="+mn-ea"/>
                <a:cs typeface="+mn-cs"/>
              </a:rPr>
              <a:t> of, listen to, venerate, participate in the liturgy, join in a procession to, read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my bible and …</a:t>
            </a:r>
            <a:endParaRPr lang="en-NZ" dirty="0"/>
          </a:p>
        </p:txBody>
      </p:sp>
      <p:sp>
        <p:nvSpPr>
          <p:cNvPr id="4" name="Slide Number Placeholder 3"/>
          <p:cNvSpPr>
            <a:spLocks noGrp="1"/>
          </p:cNvSpPr>
          <p:nvPr>
            <p:ph type="sldNum" sz="quarter" idx="10"/>
          </p:nvPr>
        </p:nvSpPr>
        <p:spPr/>
        <p:txBody>
          <a:bodyPr/>
          <a:lstStyle/>
          <a:p>
            <a:fld id="{D788B7F0-94A6-4682-AE97-F0000269034A}" type="slidenum">
              <a:rPr lang="en-NZ" smtClean="0"/>
              <a:t>10</a:t>
            </a:fld>
            <a:endParaRPr lang="en-NZ"/>
          </a:p>
        </p:txBody>
      </p:sp>
    </p:spTree>
    <p:extLst>
      <p:ext uri="{BB962C8B-B14F-4D97-AF65-F5344CB8AC3E}">
        <p14:creationId xmlns:p14="http://schemas.microsoft.com/office/powerpoint/2010/main" val="384217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D788B7F0-94A6-4682-AE97-F0000269034A}" type="slidenum">
              <a:rPr lang="en-NZ" smtClean="0"/>
              <a:t>11</a:t>
            </a:fld>
            <a:endParaRPr lang="en-NZ"/>
          </a:p>
        </p:txBody>
      </p:sp>
    </p:spTree>
    <p:extLst>
      <p:ext uri="{BB962C8B-B14F-4D97-AF65-F5344CB8AC3E}">
        <p14:creationId xmlns:p14="http://schemas.microsoft.com/office/powerpoint/2010/main" val="384987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reflect on what happened to Jesus on Good Friday. In their heart thank Jesus for dying on the cross that they and all people can become children of God and be with God forever after they die.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9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7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 </a:t>
            </a:r>
            <a:r>
              <a:rPr lang="en-NZ" sz="1200" kern="1200" dirty="0" smtClean="0">
                <a:solidFill>
                  <a:schemeClr val="tx1"/>
                </a:solidFill>
                <a:effectLst/>
                <a:latin typeface="+mn-lt"/>
                <a:ea typeface="+mn-ea"/>
                <a:cs typeface="+mn-cs"/>
              </a:rPr>
              <a:t>Remember to add some new symbols to the prayer focus – cross, images of Jesus’ journey to the cross, images of the people mentioned in this resource. Enshrine the bible this week and have it open at the Gospel of John Chapters 18 and 19.  Read parts of these chapters at prayer time and during the day. Play the MP3 of “Jesus, Remember Me” while children are working. Try to create a reflective mood for children to get a sense of moving through Holy Week towards Good Friday. Remind them about trying to recall what Jesus went through on these days and try to keep him company as he enters the last week of his life. Use times of silence this week to honour what Jesus did for all humanity on Good Friday. </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happened between Palm Sunday and Good Friday?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Type the children’s responses into the white box.</a:t>
            </a:r>
          </a:p>
          <a:p>
            <a:r>
              <a:rPr lang="en-NZ" sz="1200" kern="1200" dirty="0" smtClean="0">
                <a:solidFill>
                  <a:schemeClr val="tx1"/>
                </a:solidFill>
                <a:effectLst/>
                <a:latin typeface="+mn-lt"/>
                <a:ea typeface="+mn-ea"/>
                <a:cs typeface="+mn-cs"/>
              </a:rPr>
              <a:t>Adapt Teaching and Learning Experience 1.</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Events that followed the Last Supper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 on title and read the text that appears – see order below.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at the images and name the one that happens next to click and read until the last one – Jesus is taken before Caiaphas   Ask children to imagine how Jesus is feeling in each of these incidents. </a:t>
            </a:r>
            <a:endParaRPr lang="en-NZ" sz="1200" kern="1200" dirty="0" smtClean="0">
              <a:solidFill>
                <a:schemeClr val="tx1"/>
              </a:solidFill>
              <a:effectLst/>
              <a:latin typeface="+mn-lt"/>
              <a:ea typeface="+mn-ea"/>
              <a:cs typeface="+mn-cs"/>
            </a:endParaRPr>
          </a:p>
          <a:p>
            <a:r>
              <a:rPr lang="en-NZ" sz="1200" u="sng" kern="1200" dirty="0" smtClean="0">
                <a:solidFill>
                  <a:schemeClr val="tx1"/>
                </a:solidFill>
                <a:effectLst/>
                <a:latin typeface="+mn-lt"/>
                <a:ea typeface="+mn-ea"/>
                <a:cs typeface="+mn-cs"/>
              </a:rPr>
              <a:t>Order of events after the Last Supper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1</a:t>
            </a:r>
            <a:r>
              <a:rPr lang="en-NZ" sz="1200" kern="1200" baseline="30000" dirty="0" smtClean="0">
                <a:solidFill>
                  <a:schemeClr val="tx1"/>
                </a:solidFill>
                <a:effectLst/>
                <a:latin typeface="+mn-lt"/>
                <a:ea typeface="+mn-ea"/>
                <a:cs typeface="+mn-cs"/>
              </a:rPr>
              <a:t>ST</a:t>
            </a:r>
            <a:r>
              <a:rPr lang="en-NZ" sz="1200" kern="1200" dirty="0" smtClean="0">
                <a:solidFill>
                  <a:schemeClr val="tx1"/>
                </a:solidFill>
                <a:effectLst/>
                <a:latin typeface="+mn-lt"/>
                <a:ea typeface="+mn-ea"/>
                <a:cs typeface="+mn-cs"/>
              </a:rPr>
              <a:t> - C) Jesus’ agony in the garden. </a:t>
            </a:r>
          </a:p>
          <a:p>
            <a:r>
              <a:rPr lang="en-NZ" sz="1200" kern="1200" dirty="0" smtClean="0">
                <a:solidFill>
                  <a:schemeClr val="tx1"/>
                </a:solidFill>
                <a:effectLst/>
                <a:latin typeface="+mn-lt"/>
                <a:ea typeface="+mn-ea"/>
                <a:cs typeface="+mn-cs"/>
              </a:rPr>
              <a:t>2</a:t>
            </a:r>
            <a:r>
              <a:rPr lang="en-NZ" sz="1200" kern="1200" baseline="30000" dirty="0" smtClean="0">
                <a:solidFill>
                  <a:schemeClr val="tx1"/>
                </a:solidFill>
                <a:effectLst/>
                <a:latin typeface="+mn-lt"/>
                <a:ea typeface="+mn-ea"/>
                <a:cs typeface="+mn-cs"/>
              </a:rPr>
              <a:t>ND</a:t>
            </a:r>
            <a:r>
              <a:rPr lang="en-NZ" sz="1200" kern="1200" dirty="0" smtClean="0">
                <a:solidFill>
                  <a:schemeClr val="tx1"/>
                </a:solidFill>
                <a:effectLst/>
                <a:latin typeface="+mn-lt"/>
                <a:ea typeface="+mn-ea"/>
                <a:cs typeface="+mn-cs"/>
              </a:rPr>
              <a:t> - D) Jesus is betrayed by Judas. </a:t>
            </a:r>
          </a:p>
          <a:p>
            <a:r>
              <a:rPr lang="en-NZ" sz="1200" kern="1200" dirty="0" smtClean="0">
                <a:solidFill>
                  <a:schemeClr val="tx1"/>
                </a:solidFill>
                <a:effectLst/>
                <a:latin typeface="+mn-lt"/>
                <a:ea typeface="+mn-ea"/>
                <a:cs typeface="+mn-cs"/>
              </a:rPr>
              <a:t>3</a:t>
            </a:r>
            <a:r>
              <a:rPr lang="en-NZ" sz="1200" kern="1200" baseline="30000" dirty="0" smtClean="0">
                <a:solidFill>
                  <a:schemeClr val="tx1"/>
                </a:solidFill>
                <a:effectLst/>
                <a:latin typeface="+mn-lt"/>
                <a:ea typeface="+mn-ea"/>
                <a:cs typeface="+mn-cs"/>
              </a:rPr>
              <a:t>RD</a:t>
            </a:r>
            <a:r>
              <a:rPr lang="en-NZ" sz="1200" kern="1200" dirty="0" smtClean="0">
                <a:solidFill>
                  <a:schemeClr val="tx1"/>
                </a:solidFill>
                <a:effectLst/>
                <a:latin typeface="+mn-lt"/>
                <a:ea typeface="+mn-ea"/>
                <a:cs typeface="+mn-cs"/>
              </a:rPr>
              <a:t> - A) Jesus is brought before </a:t>
            </a:r>
            <a:r>
              <a:rPr lang="en-NZ" sz="1200" kern="1200" dirty="0" err="1" smtClean="0">
                <a:solidFill>
                  <a:schemeClr val="tx1"/>
                </a:solidFill>
                <a:effectLst/>
                <a:latin typeface="+mn-lt"/>
                <a:ea typeface="+mn-ea"/>
                <a:cs typeface="+mn-cs"/>
              </a:rPr>
              <a:t>Annas</a:t>
            </a:r>
            <a:r>
              <a:rPr lang="en-NZ" sz="1200" kern="1200" dirty="0" smtClean="0">
                <a:solidFill>
                  <a:schemeClr val="tx1"/>
                </a:solidFill>
                <a:effectLst/>
                <a:latin typeface="+mn-lt"/>
                <a:ea typeface="+mn-ea"/>
                <a:cs typeface="+mn-cs"/>
              </a:rPr>
              <a:t> the high priest (Caiaphas’ father in law).</a:t>
            </a:r>
          </a:p>
          <a:p>
            <a:r>
              <a:rPr lang="en-NZ" sz="1200" kern="1200" dirty="0" smtClean="0">
                <a:solidFill>
                  <a:schemeClr val="tx1"/>
                </a:solidFill>
                <a:effectLst/>
                <a:latin typeface="+mn-lt"/>
                <a:ea typeface="+mn-ea"/>
                <a:cs typeface="+mn-cs"/>
              </a:rPr>
              <a:t>4</a:t>
            </a:r>
            <a:r>
              <a:rPr lang="en-NZ" sz="1200" kern="1200" baseline="30000" dirty="0" smtClean="0">
                <a:solidFill>
                  <a:schemeClr val="tx1"/>
                </a:solidFill>
                <a:effectLst/>
                <a:latin typeface="+mn-lt"/>
                <a:ea typeface="+mn-ea"/>
                <a:cs typeface="+mn-cs"/>
              </a:rPr>
              <a:t>TH</a:t>
            </a:r>
            <a:r>
              <a:rPr lang="en-NZ" sz="1200" kern="1200" dirty="0" smtClean="0">
                <a:solidFill>
                  <a:schemeClr val="tx1"/>
                </a:solidFill>
                <a:effectLst/>
                <a:latin typeface="+mn-lt"/>
                <a:ea typeface="+mn-ea"/>
                <a:cs typeface="+mn-cs"/>
              </a:rPr>
              <a:t> - B) Peter denies Jesus three times. </a:t>
            </a:r>
          </a:p>
          <a:p>
            <a:r>
              <a:rPr lang="en-NZ" sz="1200" kern="1200" dirty="0" smtClean="0">
                <a:solidFill>
                  <a:schemeClr val="tx1"/>
                </a:solidFill>
                <a:effectLst/>
                <a:latin typeface="+mn-lt"/>
                <a:ea typeface="+mn-ea"/>
                <a:cs typeface="+mn-cs"/>
              </a:rPr>
              <a:t>5</a:t>
            </a:r>
            <a:r>
              <a:rPr lang="en-NZ" sz="1200" kern="1200" baseline="30000" dirty="0" smtClean="0">
                <a:solidFill>
                  <a:schemeClr val="tx1"/>
                </a:solidFill>
                <a:effectLst/>
                <a:latin typeface="+mn-lt"/>
                <a:ea typeface="+mn-ea"/>
                <a:cs typeface="+mn-cs"/>
              </a:rPr>
              <a:t>th</a:t>
            </a:r>
            <a:r>
              <a:rPr lang="en-NZ" sz="1200" kern="1200" dirty="0" smtClean="0">
                <a:solidFill>
                  <a:schemeClr val="tx1"/>
                </a:solidFill>
                <a:effectLst/>
                <a:latin typeface="+mn-lt"/>
                <a:ea typeface="+mn-ea"/>
                <a:cs typeface="+mn-cs"/>
              </a:rPr>
              <a:t> – E) Jesus is bound and taken before Caiaphas.</a:t>
            </a:r>
          </a:p>
          <a:p>
            <a:r>
              <a:rPr lang="en-NZ" sz="1200" u="sng" kern="1200" dirty="0" smtClean="0">
                <a:solidFill>
                  <a:schemeClr val="tx1"/>
                </a:solidFill>
                <a:effectLst/>
                <a:latin typeface="+mn-lt"/>
                <a:ea typeface="+mn-ea"/>
                <a:cs typeface="+mn-cs"/>
              </a:rPr>
              <a:t>Teacher Resource - Map of Jerusalem page 30</a:t>
            </a:r>
            <a:r>
              <a:rPr lang="en-NZ" sz="1200" kern="1200" dirty="0" smtClean="0">
                <a:solidFill>
                  <a:schemeClr val="tx1"/>
                </a:solidFill>
                <a:effectLst/>
                <a:latin typeface="+mn-lt"/>
                <a:ea typeface="+mn-ea"/>
                <a:cs typeface="+mn-cs"/>
              </a:rPr>
              <a:t>– copy for each child to add words or symbols to while working through this resource. Copy as worksheet or from resource pages on front screen. Children add to the RE Journals.</a:t>
            </a:r>
          </a:p>
          <a:p>
            <a:r>
              <a:rPr lang="en-NZ" sz="1200" kern="1200" dirty="0" smtClean="0">
                <a:solidFill>
                  <a:schemeClr val="tx1"/>
                </a:solidFill>
                <a:effectLst/>
                <a:latin typeface="+mn-lt"/>
                <a:ea typeface="+mn-ea"/>
                <a:cs typeface="+mn-cs"/>
              </a:rPr>
              <a:t>Watch the clip - </a:t>
            </a:r>
            <a:r>
              <a:rPr lang="en-NZ" sz="1200" u="sng" kern="1200" dirty="0" smtClean="0">
                <a:solidFill>
                  <a:schemeClr val="tx1"/>
                </a:solidFill>
                <a:effectLst/>
                <a:latin typeface="+mn-lt"/>
                <a:ea typeface="+mn-ea"/>
                <a:cs typeface="+mn-cs"/>
                <a:hlinkClick r:id="rId3"/>
              </a:rPr>
              <a:t>https://www.youtube.com/watch?v=eyElZpwhviQ</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Crucifixion 6:38 minutes</a:t>
            </a:r>
          </a:p>
          <a:p>
            <a:r>
              <a:rPr lang="en-NZ" sz="1200" kern="1200" dirty="0" smtClean="0">
                <a:solidFill>
                  <a:schemeClr val="tx1"/>
                </a:solidFill>
                <a:effectLst/>
                <a:latin typeface="+mn-lt"/>
                <a:ea typeface="+mn-ea"/>
                <a:cs typeface="+mn-cs"/>
              </a:rPr>
              <a:t>Create an art work that tells the story of Good Friday. This can be part of an exhibition to share with you school and your parish.</a:t>
            </a:r>
          </a:p>
          <a:p>
            <a:r>
              <a:rPr lang="en-NZ" sz="1200" kern="1200" dirty="0" smtClean="0">
                <a:solidFill>
                  <a:schemeClr val="tx1"/>
                </a:solidFill>
                <a:effectLst/>
                <a:latin typeface="+mn-lt"/>
                <a:ea typeface="+mn-ea"/>
                <a:cs typeface="+mn-cs"/>
              </a:rPr>
              <a:t> To be used in Check Up task Item 3, Slide 11. This can be part of an Art Exhibition to share with your school and your parish. See Sharing Our Learning on Slide 12, R3.</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9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Events that led up to Jesus’ Death on the Cross on Good Friday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image in silence and then read the text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the story is finished, s</a:t>
            </a:r>
            <a:r>
              <a:rPr lang="en-NZ" sz="1200" kern="1200" dirty="0" err="1" smtClean="0">
                <a:solidFill>
                  <a:schemeClr val="tx1"/>
                </a:solidFill>
                <a:effectLst/>
                <a:latin typeface="+mn-lt"/>
                <a:ea typeface="+mn-ea"/>
                <a:cs typeface="+mn-cs"/>
              </a:rPr>
              <a:t>ing</a:t>
            </a:r>
            <a:r>
              <a:rPr lang="en-NZ" sz="1200" kern="1200" dirty="0" smtClean="0">
                <a:solidFill>
                  <a:schemeClr val="tx1"/>
                </a:solidFill>
                <a:effectLst/>
                <a:latin typeface="+mn-lt"/>
                <a:ea typeface="+mn-ea"/>
                <a:cs typeface="+mn-cs"/>
              </a:rPr>
              <a:t> using the MP3 ‘Look at the Cross’.</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1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Who are you? – people Jesus met during his last day on earth</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2,3,4,5,6,7 </a:t>
            </a:r>
          </a:p>
          <a:p>
            <a:r>
              <a:rPr lang="en-NZ" sz="1200" kern="1200" dirty="0" smtClean="0">
                <a:solidFill>
                  <a:schemeClr val="tx1"/>
                </a:solidFill>
                <a:effectLst/>
                <a:latin typeface="+mn-lt"/>
                <a:ea typeface="+mn-ea"/>
                <a:cs typeface="+mn-cs"/>
              </a:rPr>
              <a:t>Make a copy of the worksheet for children to complete and add to their RE Learning Journal. </a:t>
            </a:r>
          </a:p>
          <a:p>
            <a:r>
              <a:rPr lang="en-NZ" sz="1200" kern="1200" dirty="0" smtClean="0">
                <a:solidFill>
                  <a:schemeClr val="tx1"/>
                </a:solidFill>
                <a:effectLst/>
                <a:latin typeface="+mn-lt"/>
                <a:ea typeface="+mn-ea"/>
                <a:cs typeface="+mn-cs"/>
              </a:rPr>
              <a:t>This slide could be used to create a 20 Questions Quiz. Children could work in pairs and choose one of the people Jesus met. They could research who they were and play the game with the class. Remember YES or NO answers only. </a:t>
            </a:r>
          </a:p>
          <a:p>
            <a:r>
              <a:rPr lang="en-NZ" sz="1200" u="sng" kern="1200" dirty="0" smtClean="0">
                <a:solidFill>
                  <a:schemeClr val="tx1"/>
                </a:solidFill>
                <a:effectLst/>
                <a:latin typeface="+mn-lt"/>
                <a:ea typeface="+mn-ea"/>
                <a:cs typeface="+mn-cs"/>
              </a:rPr>
              <a:t>Information below for teacher to share with children</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Pontius Pilate </a:t>
            </a:r>
            <a:r>
              <a:rPr lang="en-NZ" sz="1200" kern="1200" dirty="0" smtClean="0">
                <a:solidFill>
                  <a:schemeClr val="tx1"/>
                </a:solidFill>
                <a:effectLst/>
                <a:latin typeface="+mn-lt"/>
                <a:ea typeface="+mn-ea"/>
                <a:cs typeface="+mn-cs"/>
              </a:rPr>
              <a:t>– Pontius Pilate was a Roman governor of Judea during the reign of Tiberius Caesar. The people of Jerusalem did not think very highly of him. Pilate's responsibility was to collect taxes and to keep the peace among the people.</a:t>
            </a:r>
          </a:p>
          <a:p>
            <a:r>
              <a:rPr lang="en-NZ" sz="120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Judas</a:t>
            </a:r>
            <a:r>
              <a:rPr lang="en-NZ" sz="120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Iscariot</a:t>
            </a:r>
            <a:r>
              <a:rPr lang="en-NZ" sz="1200" kern="1200" dirty="0" smtClean="0">
                <a:solidFill>
                  <a:schemeClr val="tx1"/>
                </a:solidFill>
                <a:effectLst/>
                <a:latin typeface="+mn-lt"/>
                <a:ea typeface="+mn-ea"/>
                <a:cs typeface="+mn-cs"/>
              </a:rPr>
              <a:t>– known as Judas Iscariot (died 33 AD) was one of the twelve original disciples of Jesus Christ. Judas is known for the kiss and betrayal of Jesus to the Sanhedrin for 30 silver coins. Though we don’t know exactly why Judas betrayed Jesus, we do know that Jesus felt betrayed by his disciple, with whom he had shared so much of his life. </a:t>
            </a:r>
          </a:p>
          <a:p>
            <a:r>
              <a:rPr lang="en-NZ" sz="1200" b="1" kern="1200" dirty="0" smtClean="0">
                <a:solidFill>
                  <a:schemeClr val="tx1"/>
                </a:solidFill>
                <a:effectLst/>
                <a:latin typeface="+mn-lt"/>
                <a:ea typeface="+mn-ea"/>
                <a:cs typeface="+mn-cs"/>
              </a:rPr>
              <a:t>Veronica</a:t>
            </a:r>
            <a:r>
              <a:rPr lang="en-NZ" sz="1200" kern="1200" dirty="0" smtClean="0">
                <a:solidFill>
                  <a:schemeClr val="tx1"/>
                </a:solidFill>
                <a:effectLst/>
                <a:latin typeface="+mn-lt"/>
                <a:ea typeface="+mn-ea"/>
                <a:cs typeface="+mn-cs"/>
              </a:rPr>
              <a:t> - Veronica was moved with pity when she saw Jesus carrying his cross to Golgotha and gave him her veil that he might wipe his forehead. Jesus accepted the offering, held it to his face, and then handed it back to her—the image of his face miraculously imprinted upon it. The story of Veronica (from Latin: </a:t>
            </a:r>
            <a:r>
              <a:rPr lang="en-NZ" sz="1200" i="1" kern="1200" dirty="0" err="1" smtClean="0">
                <a:solidFill>
                  <a:schemeClr val="tx1"/>
                </a:solidFill>
                <a:effectLst/>
                <a:latin typeface="+mn-lt"/>
                <a:ea typeface="+mn-ea"/>
                <a:cs typeface="+mn-cs"/>
              </a:rPr>
              <a:t>vera</a:t>
            </a:r>
            <a:r>
              <a:rPr lang="en-NZ" sz="1200" kern="1200" dirty="0" smtClean="0">
                <a:solidFill>
                  <a:schemeClr val="tx1"/>
                </a:solidFill>
                <a:effectLst/>
                <a:latin typeface="+mn-lt"/>
                <a:ea typeface="+mn-ea"/>
                <a:cs typeface="+mn-cs"/>
              </a:rPr>
              <a:t> – true, </a:t>
            </a:r>
            <a:r>
              <a:rPr lang="en-NZ" sz="1200" i="1" kern="1200" dirty="0" smtClean="0">
                <a:solidFill>
                  <a:schemeClr val="tx1"/>
                </a:solidFill>
                <a:effectLst/>
                <a:latin typeface="+mn-lt"/>
                <a:ea typeface="+mn-ea"/>
                <a:cs typeface="+mn-cs"/>
              </a:rPr>
              <a:t>icon</a:t>
            </a:r>
            <a:r>
              <a:rPr lang="en-NZ" sz="1200" kern="1200" dirty="0" smtClean="0">
                <a:solidFill>
                  <a:schemeClr val="tx1"/>
                </a:solidFill>
                <a:effectLst/>
                <a:latin typeface="+mn-lt"/>
                <a:ea typeface="+mn-ea"/>
                <a:cs typeface="+mn-cs"/>
              </a:rPr>
              <a:t> – image) is not found in the Bible, but comes from a very early tradition in the Church.</a:t>
            </a:r>
          </a:p>
          <a:p>
            <a:r>
              <a:rPr lang="en-NZ" sz="1200" b="1" kern="1200" dirty="0" smtClean="0">
                <a:solidFill>
                  <a:schemeClr val="tx1"/>
                </a:solidFill>
                <a:effectLst/>
                <a:latin typeface="+mn-lt"/>
                <a:ea typeface="+mn-ea"/>
                <a:cs typeface="+mn-cs"/>
              </a:rPr>
              <a:t>Peter </a:t>
            </a:r>
            <a:r>
              <a:rPr lang="en-NZ" sz="1200" kern="1200" dirty="0" smtClean="0">
                <a:solidFill>
                  <a:schemeClr val="tx1"/>
                </a:solidFill>
                <a:effectLst/>
                <a:latin typeface="+mn-lt"/>
                <a:ea typeface="+mn-ea"/>
                <a:cs typeface="+mn-cs"/>
              </a:rPr>
              <a:t>– one of Jesus’ first disciples, a fisherman, brother to Andrew, first to call Jesus Son of the living God, loved and was loved by Jesus dearly, denied he was his friend 3 times, was himself crucified as his follower, first Pope of the Church.</a:t>
            </a:r>
          </a:p>
          <a:p>
            <a:r>
              <a:rPr lang="en-NZ" sz="1200" b="1" kern="1200" dirty="0" smtClean="0">
                <a:solidFill>
                  <a:schemeClr val="tx1"/>
                </a:solidFill>
                <a:effectLst/>
                <a:latin typeface="+mn-lt"/>
                <a:ea typeface="+mn-ea"/>
                <a:cs typeface="+mn-cs"/>
              </a:rPr>
              <a:t> Simon of Cyrene</a:t>
            </a:r>
            <a:r>
              <a:rPr lang="en-NZ" sz="1200" kern="1200" dirty="0" smtClean="0">
                <a:solidFill>
                  <a:schemeClr val="tx1"/>
                </a:solidFill>
                <a:effectLst/>
                <a:latin typeface="+mn-lt"/>
                <a:ea typeface="+mn-ea"/>
                <a:cs typeface="+mn-cs"/>
              </a:rPr>
              <a:t> - is often presented as a black man who helped Jesus carry his cross.  It is believed he was in Jerusalem to worship at the temple during Passover. He had 2 sons named Alexander and Rufus, who with their mother were among the early Christians </a:t>
            </a:r>
          </a:p>
          <a:p>
            <a:r>
              <a:rPr lang="en-NZ" sz="1200" b="1" kern="1200" dirty="0" smtClean="0">
                <a:solidFill>
                  <a:schemeClr val="tx1"/>
                </a:solidFill>
                <a:effectLst/>
                <a:latin typeface="+mn-lt"/>
                <a:ea typeface="+mn-ea"/>
                <a:cs typeface="+mn-cs"/>
              </a:rPr>
              <a:t>Caiaphas - Joseph Caiaphas,</a:t>
            </a:r>
            <a:r>
              <a:rPr lang="en-NZ" sz="1200" kern="1200" dirty="0" smtClean="0">
                <a:solidFill>
                  <a:schemeClr val="tx1"/>
                </a:solidFill>
                <a:effectLst/>
                <a:latin typeface="+mn-lt"/>
                <a:ea typeface="+mn-ea"/>
                <a:cs typeface="+mn-cs"/>
              </a:rPr>
              <a:t> known simply as Caiaphas in the New Testament, was the Jewish high priest who is said to have organized the plot to kill Jesus. Caiaphas is also said to have been involved in the Sanhedrin trial of Jesus. The Sanhedrin was an assembly of twenty-three to seventy-one men appointed in every city in the Land of Israel</a:t>
            </a:r>
          </a:p>
          <a:p>
            <a:r>
              <a:rPr lang="en-NZ" sz="1200" b="1" kern="1200" dirty="0" smtClean="0">
                <a:solidFill>
                  <a:schemeClr val="tx1"/>
                </a:solidFill>
                <a:effectLst/>
                <a:latin typeface="+mn-lt"/>
                <a:ea typeface="+mn-ea"/>
                <a:cs typeface="+mn-cs"/>
              </a:rPr>
              <a:t>Mary Mother of Jesus</a:t>
            </a:r>
            <a:r>
              <a:rPr lang="en-NZ" sz="1200" kern="1200" dirty="0" smtClean="0">
                <a:solidFill>
                  <a:schemeClr val="tx1"/>
                </a:solidFill>
                <a:effectLst/>
                <a:latin typeface="+mn-lt"/>
                <a:ea typeface="+mn-ea"/>
                <a:cs typeface="+mn-cs"/>
              </a:rPr>
              <a:t> – was a Jewish woman from the town of Nazareth. Mary was chosen by God to be the mother of his Son Jesus. She was the only person to be present with Jesus at his birth and his earthly death. She met him on his way to his death and stood with him at the cross and held him in her arms after his death. 		</a:t>
            </a:r>
          </a:p>
          <a:p>
            <a:r>
              <a:rPr lang="en-NZ" sz="1200" b="1" kern="1200" dirty="0" err="1" smtClean="0">
                <a:solidFill>
                  <a:schemeClr val="tx1"/>
                </a:solidFill>
                <a:effectLst/>
                <a:latin typeface="+mn-lt"/>
                <a:ea typeface="+mn-ea"/>
                <a:cs typeface="+mn-cs"/>
              </a:rPr>
              <a:t>Annas</a:t>
            </a:r>
            <a:r>
              <a:rPr lang="en-NZ" sz="1200" kern="1200" dirty="0" smtClean="0">
                <a:solidFill>
                  <a:schemeClr val="tx1"/>
                </a:solidFill>
                <a:effectLst/>
                <a:latin typeface="+mn-lt"/>
                <a:ea typeface="+mn-ea"/>
                <a:cs typeface="+mn-cs"/>
              </a:rPr>
              <a:t> – Jewish High Priest, had 5 sons. Caiaphas was his son-in-law. </a:t>
            </a:r>
            <a:r>
              <a:rPr lang="en-NZ" sz="1200" kern="1200" dirty="0" err="1" smtClean="0">
                <a:solidFill>
                  <a:schemeClr val="tx1"/>
                </a:solidFill>
                <a:effectLst/>
                <a:latin typeface="+mn-lt"/>
                <a:ea typeface="+mn-ea"/>
                <a:cs typeface="+mn-cs"/>
              </a:rPr>
              <a:t>Annas</a:t>
            </a:r>
            <a:r>
              <a:rPr lang="en-NZ" sz="1200" kern="1200" dirty="0" smtClean="0">
                <a:solidFill>
                  <a:schemeClr val="tx1"/>
                </a:solidFill>
                <a:effectLst/>
                <a:latin typeface="+mn-lt"/>
                <a:ea typeface="+mn-ea"/>
                <a:cs typeface="+mn-cs"/>
              </a:rPr>
              <a:t> is mentioned in John’s Gospel - not in other accounts.  </a:t>
            </a:r>
            <a:r>
              <a:rPr lang="en-NZ" sz="1200" u="none" strike="noStrike" kern="1200" dirty="0" smtClean="0">
                <a:solidFill>
                  <a:schemeClr val="tx1"/>
                </a:solidFill>
                <a:effectLst/>
                <a:latin typeface="+mn-lt"/>
                <a:ea typeface="+mn-ea"/>
                <a:cs typeface="+mn-cs"/>
                <a:hlinkClick r:id="rId3"/>
              </a:rPr>
              <a:t>Jesus</a:t>
            </a:r>
            <a:r>
              <a:rPr lang="en-NZ" sz="1200" kern="1200" dirty="0" smtClean="0">
                <a:solidFill>
                  <a:schemeClr val="tx1"/>
                </a:solidFill>
                <a:effectLst/>
                <a:latin typeface="+mn-lt"/>
                <a:ea typeface="+mn-ea"/>
                <a:cs typeface="+mn-cs"/>
              </a:rPr>
              <a:t> was first brought before </a:t>
            </a:r>
            <a:r>
              <a:rPr lang="en-NZ" sz="1200" kern="1200" dirty="0" err="1" smtClean="0">
                <a:solidFill>
                  <a:schemeClr val="tx1"/>
                </a:solidFill>
                <a:effectLst/>
                <a:latin typeface="+mn-lt"/>
                <a:ea typeface="+mn-ea"/>
                <a:cs typeface="+mn-cs"/>
              </a:rPr>
              <a:t>Annas</a:t>
            </a:r>
            <a:r>
              <a:rPr lang="en-NZ" sz="1200" kern="1200" dirty="0" smtClean="0">
                <a:solidFill>
                  <a:schemeClr val="tx1"/>
                </a:solidFill>
                <a:effectLst/>
                <a:latin typeface="+mn-lt"/>
                <a:ea typeface="+mn-ea"/>
                <a:cs typeface="+mn-cs"/>
              </a:rPr>
              <a:t>, and after a brief questioning of him (John 18:19-23) he was sent to the home of </a:t>
            </a:r>
            <a:r>
              <a:rPr lang="en-NZ" sz="1200" u="none" strike="noStrike" kern="1200" dirty="0" smtClean="0">
                <a:solidFill>
                  <a:schemeClr val="tx1"/>
                </a:solidFill>
                <a:effectLst/>
                <a:latin typeface="+mn-lt"/>
                <a:ea typeface="+mn-ea"/>
                <a:cs typeface="+mn-cs"/>
                <a:hlinkClick r:id="rId4"/>
              </a:rPr>
              <a:t>Caiaphas</a:t>
            </a:r>
            <a:r>
              <a:rPr lang="en-NZ" sz="1200" kern="1200" dirty="0" smtClean="0">
                <a:solidFill>
                  <a:schemeClr val="tx1"/>
                </a:solidFill>
                <a:effectLst/>
                <a:latin typeface="+mn-lt"/>
                <a:ea typeface="+mn-ea"/>
                <a:cs typeface="+mn-cs"/>
              </a:rPr>
              <a:t>, where some members of the Sanhedrin had met, and the </a:t>
            </a:r>
            <a:r>
              <a:rPr lang="en-NZ" sz="1200" u="none" strike="noStrike" kern="1200" dirty="0" smtClean="0">
                <a:solidFill>
                  <a:schemeClr val="tx1"/>
                </a:solidFill>
                <a:effectLst/>
                <a:latin typeface="+mn-lt"/>
                <a:ea typeface="+mn-ea"/>
                <a:cs typeface="+mn-cs"/>
                <a:hlinkClick r:id="rId5"/>
              </a:rPr>
              <a:t>first trial of Jesus</a:t>
            </a:r>
            <a:r>
              <a:rPr lang="en-NZ" sz="1200" kern="1200" dirty="0" smtClean="0">
                <a:solidFill>
                  <a:schemeClr val="tx1"/>
                </a:solidFill>
                <a:effectLst/>
                <a:latin typeface="+mn-lt"/>
                <a:ea typeface="+mn-ea"/>
                <a:cs typeface="+mn-cs"/>
              </a:rPr>
              <a:t> took place. 	 </a:t>
            </a:r>
          </a:p>
          <a:p>
            <a:r>
              <a:rPr lang="en-NZ" sz="1200" b="1" kern="1200" dirty="0" smtClean="0">
                <a:solidFill>
                  <a:schemeClr val="tx1"/>
                </a:solidFill>
                <a:effectLst/>
                <a:latin typeface="+mn-lt"/>
                <a:ea typeface="+mn-ea"/>
                <a:cs typeface="+mn-cs"/>
              </a:rPr>
              <a:t>The women of Jerusalem</a:t>
            </a:r>
            <a:r>
              <a:rPr lang="en-NZ" sz="1200" kern="1200" dirty="0" smtClean="0">
                <a:solidFill>
                  <a:schemeClr val="tx1"/>
                </a:solidFill>
                <a:effectLst/>
                <a:latin typeface="+mn-lt"/>
                <a:ea typeface="+mn-ea"/>
                <a:cs typeface="+mn-cs"/>
              </a:rPr>
              <a:t> – are not named but were faithful followers of Jesus who were deeply distressed to see him suffering on the way to his death.</a:t>
            </a:r>
          </a:p>
          <a:p>
            <a:r>
              <a:rPr lang="en-NZ" sz="1200" b="1" kern="1200" dirty="0" smtClean="0">
                <a:solidFill>
                  <a:schemeClr val="tx1"/>
                </a:solidFill>
                <a:effectLst/>
                <a:latin typeface="+mn-lt"/>
                <a:ea typeface="+mn-ea"/>
                <a:cs typeface="+mn-cs"/>
              </a:rPr>
              <a:t>The good thief</a:t>
            </a:r>
            <a:r>
              <a:rPr lang="en-NZ" sz="1200" kern="1200" dirty="0" smtClean="0">
                <a:solidFill>
                  <a:schemeClr val="tx1"/>
                </a:solidFill>
                <a:effectLst/>
                <a:latin typeface="+mn-lt"/>
                <a:ea typeface="+mn-ea"/>
                <a:cs typeface="+mn-cs"/>
              </a:rPr>
              <a:t>- also known as the penitent thief and as Saint </a:t>
            </a:r>
            <a:r>
              <a:rPr lang="en-NZ" sz="1200" kern="1200" dirty="0" err="1" smtClean="0">
                <a:solidFill>
                  <a:schemeClr val="tx1"/>
                </a:solidFill>
                <a:effectLst/>
                <a:latin typeface="+mn-lt"/>
                <a:ea typeface="+mn-ea"/>
                <a:cs typeface="+mn-cs"/>
              </a:rPr>
              <a:t>Dismas</a:t>
            </a:r>
            <a:r>
              <a:rPr lang="en-NZ" sz="1200" kern="1200" dirty="0" smtClean="0">
                <a:solidFill>
                  <a:schemeClr val="tx1"/>
                </a:solidFill>
                <a:effectLst/>
                <a:latin typeface="+mn-lt"/>
                <a:ea typeface="+mn-ea"/>
                <a:cs typeface="+mn-cs"/>
              </a:rPr>
              <a:t>.  He is the thief in the </a:t>
            </a:r>
            <a:r>
              <a:rPr lang="en-NZ" sz="1200" u="none" strike="noStrike" kern="1200" dirty="0" smtClean="0">
                <a:solidFill>
                  <a:schemeClr val="tx1"/>
                </a:solidFill>
                <a:effectLst/>
                <a:latin typeface="+mn-lt"/>
                <a:ea typeface="+mn-ea"/>
                <a:cs typeface="+mn-cs"/>
                <a:hlinkClick r:id="rId6"/>
              </a:rPr>
              <a:t>Gospel of Luke</a:t>
            </a:r>
            <a:r>
              <a:rPr lang="en-NZ" sz="1200" kern="1200" dirty="0" smtClean="0">
                <a:solidFill>
                  <a:schemeClr val="tx1"/>
                </a:solidFill>
                <a:effectLst/>
                <a:latin typeface="+mn-lt"/>
                <a:ea typeface="+mn-ea"/>
                <a:cs typeface="+mn-cs"/>
              </a:rPr>
              <a:t> who asks Jesus to "remember me" when Jesus "comes into" </a:t>
            </a:r>
            <a:r>
              <a:rPr lang="en-NZ" sz="1200" u="none" strike="noStrike" kern="1200" dirty="0" smtClean="0">
                <a:solidFill>
                  <a:schemeClr val="tx1"/>
                </a:solidFill>
                <a:effectLst/>
                <a:latin typeface="+mn-lt"/>
                <a:ea typeface="+mn-ea"/>
                <a:cs typeface="+mn-cs"/>
                <a:hlinkClick r:id="rId7"/>
              </a:rPr>
              <a:t>his kingdom</a:t>
            </a:r>
            <a:r>
              <a:rPr lang="en-NZ" sz="1200" kern="1200" dirty="0" smtClean="0">
                <a:solidFill>
                  <a:schemeClr val="tx1"/>
                </a:solidFill>
                <a:effectLst/>
                <a:latin typeface="+mn-lt"/>
                <a:ea typeface="+mn-ea"/>
                <a:cs typeface="+mn-cs"/>
              </a:rPr>
              <a:t>. Jesus promised him he would be with him in paradise.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79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Why did Jesus Die on the Cross?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Take time to read the statements yourself on Slides 7 before discussing them with the children. Use them to generate ideas to discuss and ask questions about.</a:t>
            </a:r>
            <a:endParaRPr lang="en-NZ" dirty="0"/>
          </a:p>
        </p:txBody>
      </p:sp>
      <p:sp>
        <p:nvSpPr>
          <p:cNvPr id="4" name="Slide Number Placeholder 3"/>
          <p:cNvSpPr>
            <a:spLocks noGrp="1"/>
          </p:cNvSpPr>
          <p:nvPr>
            <p:ph type="sldNum" sz="quarter" idx="10"/>
          </p:nvPr>
        </p:nvSpPr>
        <p:spPr/>
        <p:txBody>
          <a:bodyPr/>
          <a:lstStyle/>
          <a:p>
            <a:fld id="{D788B7F0-94A6-4682-AE97-F0000269034A}" type="slidenum">
              <a:rPr lang="en-NZ" smtClean="0"/>
              <a:t>7</a:t>
            </a:fld>
            <a:endParaRPr lang="en-NZ"/>
          </a:p>
        </p:txBody>
      </p:sp>
    </p:spTree>
    <p:extLst>
      <p:ext uri="{BB962C8B-B14F-4D97-AF65-F5344CB8AC3E}">
        <p14:creationId xmlns:p14="http://schemas.microsoft.com/office/powerpoint/2010/main" val="402069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Jesus died to save all people from their sins, so they could have a new life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listen as each PIN is read and when they are finished invite them to talk to Jesus and thank him for giving his life so we can have a new life as sons and daughters of God.</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88B7F0-94A6-4682-AE97-F0000269034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16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Events of Good Friday are recorded in the Gospels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Adapt Teaching and Learning Experience 3,4,5 6,7</a:t>
            </a:r>
          </a:p>
          <a:p>
            <a:r>
              <a:rPr lang="en-NZ" sz="1200" kern="1200" dirty="0" smtClean="0">
                <a:solidFill>
                  <a:schemeClr val="tx1"/>
                </a:solidFill>
                <a:effectLst/>
                <a:latin typeface="+mn-lt"/>
                <a:ea typeface="+mn-ea"/>
                <a:cs typeface="+mn-cs"/>
              </a:rPr>
              <a:t>Read a suitable version of the story to the children. As they follow the story they can mark the places and write a few words to name what happened in each spot, for example Jesus is condemned, rejected, crucify him, carries the cross, Jesus dies. Use the starters to get children talking. Add words to the Map of Jerusalem worksheet already used in Slide 4.</a:t>
            </a:r>
            <a:endParaRPr lang="en-NZ" dirty="0"/>
          </a:p>
        </p:txBody>
      </p:sp>
      <p:sp>
        <p:nvSpPr>
          <p:cNvPr id="4" name="Slide Number Placeholder 3"/>
          <p:cNvSpPr>
            <a:spLocks noGrp="1"/>
          </p:cNvSpPr>
          <p:nvPr>
            <p:ph type="sldNum" sz="quarter" idx="10"/>
          </p:nvPr>
        </p:nvSpPr>
        <p:spPr/>
        <p:txBody>
          <a:bodyPr/>
          <a:lstStyle/>
          <a:p>
            <a:fld id="{D788B7F0-94A6-4682-AE97-F0000269034A}" type="slidenum">
              <a:rPr lang="en-NZ" smtClean="0"/>
              <a:t>9</a:t>
            </a:fld>
            <a:endParaRPr lang="en-NZ"/>
          </a:p>
        </p:txBody>
      </p:sp>
    </p:spTree>
    <p:extLst>
      <p:ext uri="{BB962C8B-B14F-4D97-AF65-F5344CB8AC3E}">
        <p14:creationId xmlns:p14="http://schemas.microsoft.com/office/powerpoint/2010/main" val="5741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16331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156551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3374356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16F2-9676-4F47-8C3D-04A77BFB50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5E88E44-DCEE-4264-84EA-7428E113C47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4EF616A-DFFB-43E9-9BB6-E8AC4D632C83}"/>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D852A96E-A23E-4906-8762-4E85C250069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85477DB-6BCC-4A6F-A4D7-FBA09646CF50}"/>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349406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6B48-C071-4F02-BD46-2C379A12FA5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B881E67-2AF3-42B7-B350-0927F0212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E858DC-8AEA-4AE8-99E8-59D1E9CA64F4}"/>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B5E5765F-7003-4950-971B-95C72899C3D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394A50-582D-42CA-B166-E5962F9C16CB}"/>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862521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9BA9-0A3A-46A3-AEEE-8C66D3D02F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C13AFF4-4E3F-4313-8F21-B497CF3AB2A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CEA37C-218D-4A92-980D-C69920922A1A}"/>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A3F1D952-AA2E-415F-90C4-9BB30FAA90A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86A6789-8A10-4C50-AF4E-C999F9AAC010}"/>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483387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4613-0848-48CF-9FBE-299B084C7A0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6BC18A2-D542-40F5-90A7-F26A3E190623}"/>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B1E1187-AED5-417D-BCC0-4570E9FF48B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9E074D91-798A-4B54-8564-165B0663B187}"/>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a:extLst>
              <a:ext uri="{FF2B5EF4-FFF2-40B4-BE49-F238E27FC236}">
                <a16:creationId xmlns:a16="http://schemas.microsoft.com/office/drawing/2014/main" id="{E7C5FAD2-BA7D-41C0-9B30-A27CBA53EDE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FFBD943-592F-4366-AA90-26A3E6D431B1}"/>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852971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B2FC-EC70-4036-B2DC-96AC84F10D6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760371C-6B78-4CCE-9FDD-A04523C59CC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2FFF5B-8BDA-4129-9FC7-1C8A14FF701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E58C356-5642-49BC-8BFD-0C03F8CEED4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A841F1-2ECD-485A-BCFD-E8F4FE93B02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4D4BF661-D422-422F-A2EC-36491D3916D1}"/>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8" name="Footer Placeholder 7">
            <a:extLst>
              <a:ext uri="{FF2B5EF4-FFF2-40B4-BE49-F238E27FC236}">
                <a16:creationId xmlns:a16="http://schemas.microsoft.com/office/drawing/2014/main" id="{6629568F-E1A2-4237-BF33-CC829209630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F05227B-F939-4630-88D8-E49F3FE1727F}"/>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71586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E59A-D8C2-415B-BEB1-F78E63EDE2CC}"/>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ECF1A76-5D51-4F63-B88F-15A68763D8DE}"/>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4" name="Footer Placeholder 3">
            <a:extLst>
              <a:ext uri="{FF2B5EF4-FFF2-40B4-BE49-F238E27FC236}">
                <a16:creationId xmlns:a16="http://schemas.microsoft.com/office/drawing/2014/main" id="{AADFB82B-5994-44EC-9255-349251ACD526}"/>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346B72C-550D-4384-A661-B5A7A75524A2}"/>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420556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6978E-46F3-475E-B5F4-C730EC4EA173}"/>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3" name="Footer Placeholder 2">
            <a:extLst>
              <a:ext uri="{FF2B5EF4-FFF2-40B4-BE49-F238E27FC236}">
                <a16:creationId xmlns:a16="http://schemas.microsoft.com/office/drawing/2014/main" id="{638858DC-437A-443D-AC30-164D38F9966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C7F34C6-498C-498E-B099-A84094768DD5}"/>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1846742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31A5-6290-44DB-84C9-C18B577ED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8DCD074-EF19-4EE4-A69E-ABEF9BA3D3A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BAD544A-94A7-4E9F-AA37-537FD9A3994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3FB79-06EC-49B7-8E43-1FD973574DCF}"/>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a:extLst>
              <a:ext uri="{FF2B5EF4-FFF2-40B4-BE49-F238E27FC236}">
                <a16:creationId xmlns:a16="http://schemas.microsoft.com/office/drawing/2014/main" id="{A06EE1A1-3B38-4976-B49E-23451F439FC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B9152DE-FFF6-4991-8FD2-54D05518F9E1}"/>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68507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3454196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7C68-619E-49F2-8EFD-5027C60E0C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970B73E-296D-43BE-AAF7-669387F6DEE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NZ"/>
          </a:p>
        </p:txBody>
      </p:sp>
      <p:sp>
        <p:nvSpPr>
          <p:cNvPr id="4" name="Text Placeholder 3">
            <a:extLst>
              <a:ext uri="{FF2B5EF4-FFF2-40B4-BE49-F238E27FC236}">
                <a16:creationId xmlns:a16="http://schemas.microsoft.com/office/drawing/2014/main" id="{DEC81C81-5A4C-46E0-ABD1-2A0F711B3D5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DC303A-FE2E-49EF-85A4-9E3496D7C0BA}"/>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a:extLst>
              <a:ext uri="{FF2B5EF4-FFF2-40B4-BE49-F238E27FC236}">
                <a16:creationId xmlns:a16="http://schemas.microsoft.com/office/drawing/2014/main" id="{C78D9A04-6BDE-47A1-B17C-8FF1E4DD78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BFD1A77-D77F-4636-AED3-70C080BC3A9D}"/>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676445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A880-9084-487A-83EF-BEA935AAC65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BC290F2-A4D0-4A90-ACE8-3C2122C706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001B983-9B87-4745-AECA-AC5E2EF55DA4}"/>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9337B109-440B-46A2-81DB-A1E3B7EC6DA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CF0148-70D8-42F7-AA2A-E5408E2CD4C4}"/>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38203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E468C-C8DE-4CF0-97A2-5CB6B61F6FE5}"/>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BFA120E-2201-46A6-991C-88B5BCC08CB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C02ABE3-43C0-4BCE-9496-94F8BDE4A759}"/>
              </a:ext>
            </a:extLst>
          </p:cNvPr>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AE60756D-6BD9-4813-81FF-6FA4D73DF4F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4B5616F-D70A-4EE3-BA4D-22094E7A5205}"/>
              </a:ext>
            </a:extLst>
          </p:cNvPr>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1062907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92392-45B3-4DEB-905A-458E8D76A8AD}"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14042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78930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092392-45B3-4DEB-905A-458E8D76A8AD}" type="datetimeFigureOut">
              <a:rPr lang="en-NZ" smtClean="0"/>
              <a:t>1/03/2018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27569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092392-45B3-4DEB-905A-458E8D76A8AD}" type="datetimeFigureOut">
              <a:rPr lang="en-NZ" smtClean="0"/>
              <a:t>1/03/2018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240523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92392-45B3-4DEB-905A-458E8D76A8AD}" type="datetimeFigureOut">
              <a:rPr lang="en-NZ" smtClean="0"/>
              <a:t>1/03/2018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422897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197437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092392-45B3-4DEB-905A-458E8D76A8AD}"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6C4D9AC-9F2A-40AF-B948-CAC3AC85CA8B}" type="slidenum">
              <a:rPr lang="en-NZ" smtClean="0"/>
              <a:t>‹#›</a:t>
            </a:fld>
            <a:endParaRPr lang="en-NZ"/>
          </a:p>
        </p:txBody>
      </p:sp>
    </p:spTree>
    <p:extLst>
      <p:ext uri="{BB962C8B-B14F-4D97-AF65-F5344CB8AC3E}">
        <p14:creationId xmlns:p14="http://schemas.microsoft.com/office/powerpoint/2010/main" val="183391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92392-45B3-4DEB-905A-458E8D76A8AD}" type="datetimeFigureOut">
              <a:rPr lang="en-NZ" smtClean="0"/>
              <a:t>1/03/2018</a:t>
            </a:fld>
            <a:endParaRPr lang="en-NZ"/>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4D9AC-9F2A-40AF-B948-CAC3AC85CA8B}" type="slidenum">
              <a:rPr lang="en-NZ" smtClean="0"/>
              <a:t>‹#›</a:t>
            </a:fld>
            <a:endParaRPr lang="en-NZ"/>
          </a:p>
        </p:txBody>
      </p:sp>
    </p:spTree>
    <p:extLst>
      <p:ext uri="{BB962C8B-B14F-4D97-AF65-F5344CB8AC3E}">
        <p14:creationId xmlns:p14="http://schemas.microsoft.com/office/powerpoint/2010/main" val="2060591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A90C46-DD9F-4737-80E3-E5A391A10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9A05CFA-358E-4012-A319-C552767DC7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BA2C9CD-8C75-40FC-8C61-45CB20FEC2F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92392-45B3-4DEB-905A-458E8D76A8AD}" type="datetimeFigureOut">
              <a:rPr lang="en-NZ" smtClean="0"/>
              <a:t>1/03/2018</a:t>
            </a:fld>
            <a:endParaRPr lang="en-NZ"/>
          </a:p>
        </p:txBody>
      </p:sp>
      <p:sp>
        <p:nvSpPr>
          <p:cNvPr id="5" name="Footer Placeholder 4">
            <a:extLst>
              <a:ext uri="{FF2B5EF4-FFF2-40B4-BE49-F238E27FC236}">
                <a16:creationId xmlns:a16="http://schemas.microsoft.com/office/drawing/2014/main" id="{3D4399F9-E49A-496E-8CA1-D9B7E5C4E34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27AE53C9-308A-4EDE-A73A-6F0C5F70A1B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4D9AC-9F2A-40AF-B948-CAC3AC85CA8B}" type="slidenum">
              <a:rPr lang="en-NZ" smtClean="0"/>
              <a:t>‹#›</a:t>
            </a:fld>
            <a:endParaRPr lang="en-NZ"/>
          </a:p>
        </p:txBody>
      </p:sp>
    </p:spTree>
    <p:extLst>
      <p:ext uri="{BB962C8B-B14F-4D97-AF65-F5344CB8AC3E}">
        <p14:creationId xmlns:p14="http://schemas.microsoft.com/office/powerpoint/2010/main" val="1399631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3.jpeg"/><Relationship Id="rId18" Type="http://schemas.openxmlformats.org/officeDocument/2006/relationships/image" Target="../media/image35.wmf"/><Relationship Id="rId3" Type="http://schemas.openxmlformats.org/officeDocument/2006/relationships/control" Target="../activeX/activeX3.xml"/><Relationship Id="rId21" Type="http://schemas.openxmlformats.org/officeDocument/2006/relationships/image" Target="../media/image38.wmf"/><Relationship Id="rId7" Type="http://schemas.openxmlformats.org/officeDocument/2006/relationships/control" Target="../activeX/activeX7.xml"/><Relationship Id="rId12" Type="http://schemas.openxmlformats.org/officeDocument/2006/relationships/image" Target="../media/image42.jpg"/><Relationship Id="rId17" Type="http://schemas.openxmlformats.org/officeDocument/2006/relationships/image" Target="../media/image34.wmf"/><Relationship Id="rId2" Type="http://schemas.openxmlformats.org/officeDocument/2006/relationships/control" Target="../activeX/activeX2.xml"/><Relationship Id="rId16" Type="http://schemas.openxmlformats.org/officeDocument/2006/relationships/image" Target="../media/image46.jpeg"/><Relationship Id="rId20" Type="http://schemas.openxmlformats.org/officeDocument/2006/relationships/image" Target="../media/image37.wmf"/><Relationship Id="rId1" Type="http://schemas.openxmlformats.org/officeDocument/2006/relationships/vmlDrawing" Target="../drawings/vmlDrawing2.vml"/><Relationship Id="rId6" Type="http://schemas.openxmlformats.org/officeDocument/2006/relationships/control" Target="../activeX/activeX6.xml"/><Relationship Id="rId11" Type="http://schemas.openxmlformats.org/officeDocument/2006/relationships/image" Target="../media/image41.jpg"/><Relationship Id="rId5" Type="http://schemas.openxmlformats.org/officeDocument/2006/relationships/control" Target="../activeX/activeX5.xml"/><Relationship Id="rId15" Type="http://schemas.openxmlformats.org/officeDocument/2006/relationships/image" Target="../media/image45.jpg"/><Relationship Id="rId10" Type="http://schemas.openxmlformats.org/officeDocument/2006/relationships/image" Target="../media/image40.jpg"/><Relationship Id="rId19" Type="http://schemas.openxmlformats.org/officeDocument/2006/relationships/image" Target="../media/image36.wmf"/><Relationship Id="rId4" Type="http://schemas.openxmlformats.org/officeDocument/2006/relationships/control" Target="../activeX/activeX4.xml"/><Relationship Id="rId9" Type="http://schemas.openxmlformats.org/officeDocument/2006/relationships/notesSlide" Target="../notesSlides/notesSlide10.xml"/><Relationship Id="rId14" Type="http://schemas.openxmlformats.org/officeDocument/2006/relationships/image" Target="../media/image44.jpeg"/><Relationship Id="rId22" Type="http://schemas.openxmlformats.org/officeDocument/2006/relationships/image" Target="../media/image39.wmf"/></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7.xml"/><Relationship Id="rId7" Type="http://schemas.openxmlformats.org/officeDocument/2006/relationships/hyperlink" Target="http://www.tinyurl.com/NCRSfeedback"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jpe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5.png"/><Relationship Id="rId18" Type="http://schemas.microsoft.com/office/2007/relationships/hdphoto" Target="../media/hdphoto10.wdp"/><Relationship Id="rId3" Type="http://schemas.openxmlformats.org/officeDocument/2006/relationships/image" Target="../media/image50.png"/><Relationship Id="rId21" Type="http://schemas.openxmlformats.org/officeDocument/2006/relationships/image" Target="../media/image59.png"/><Relationship Id="rId7" Type="http://schemas.openxmlformats.org/officeDocument/2006/relationships/image" Target="../media/image52.png"/><Relationship Id="rId12" Type="http://schemas.microsoft.com/office/2007/relationships/hdphoto" Target="../media/hdphoto7.wdp"/><Relationship Id="rId17" Type="http://schemas.openxmlformats.org/officeDocument/2006/relationships/image" Target="../media/image57.png"/><Relationship Id="rId2" Type="http://schemas.openxmlformats.org/officeDocument/2006/relationships/notesSlide" Target="../notesSlides/notesSlide13.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slide" Target="slide7.xml"/><Relationship Id="rId10" Type="http://schemas.microsoft.com/office/2007/relationships/hdphoto" Target="../media/hdphoto6.wdp"/><Relationship Id="rId19"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53.png"/><Relationship Id="rId14" Type="http://schemas.microsoft.com/office/2007/relationships/hdphoto" Target="../media/hdphoto8.wdp"/><Relationship Id="rId22"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jpg"/><Relationship Id="rId5" Type="http://schemas.openxmlformats.org/officeDocument/2006/relationships/image" Target="../media/image5.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eyElZpwhviQ" TargetMode="External"/><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image" Target="../media/image1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notesSlide" Target="../notesSlides/notesSlide5.xml"/><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slideLayout" Target="../slideLayouts/slideLayout17.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audio" Target="../media/media2.mp3"/><Relationship Id="rId16" Type="http://schemas.openxmlformats.org/officeDocument/2006/relationships/slide" Target="slide13.xml"/><Relationship Id="rId1" Type="http://schemas.microsoft.com/office/2007/relationships/media" Target="../media/media2.mp3"/><Relationship Id="rId6" Type="http://schemas.openxmlformats.org/officeDocument/2006/relationships/image" Target="../media/image19.jpeg"/><Relationship Id="rId11" Type="http://schemas.openxmlformats.org/officeDocument/2006/relationships/image" Target="../media/image24.jpg"/><Relationship Id="rId5" Type="http://schemas.openxmlformats.org/officeDocument/2006/relationships/image" Target="../media/image12.pn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notesSlide" Target="../notesSlides/notesSlide6.xml"/><Relationship Id="rId9" Type="http://schemas.openxmlformats.org/officeDocument/2006/relationships/image" Target="../media/image22.jpeg"/><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77433176-92BE-40CA-927A-BFD3D9012AC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414"/>
          <a:stretch/>
        </p:blipFill>
        <p:spPr>
          <a:xfrm>
            <a:off x="21" y="2"/>
            <a:ext cx="12191980" cy="6857999"/>
          </a:xfrm>
          <a:prstGeom prst="rect">
            <a:avLst/>
          </a:prstGeom>
        </p:spPr>
      </p:pic>
      <p:sp>
        <p:nvSpPr>
          <p:cNvPr id="4" name="Title 3">
            <a:extLst>
              <a:ext uri="{FF2B5EF4-FFF2-40B4-BE49-F238E27FC236}">
                <a16:creationId xmlns:a16="http://schemas.microsoft.com/office/drawing/2014/main" id="{535D598C-4042-4B23-9015-FF324B704E4D}"/>
              </a:ext>
            </a:extLst>
          </p:cNvPr>
          <p:cNvSpPr>
            <a:spLocks noGrp="1"/>
          </p:cNvSpPr>
          <p:nvPr>
            <p:ph type="title"/>
          </p:nvPr>
        </p:nvSpPr>
        <p:spPr>
          <a:xfrm>
            <a:off x="1428751" y="-2"/>
            <a:ext cx="9144000" cy="1784507"/>
          </a:xfrm>
        </p:spPr>
        <p:txBody>
          <a:bodyPr vert="horz" lIns="91440" tIns="45720" rIns="91440" bIns="45720" rtlCol="0" anchor="b">
            <a:normAutofit/>
          </a:bodyPr>
          <a:lstStyle/>
          <a:p>
            <a:pPr algn="ctr"/>
            <a:r>
              <a:rPr lang="en-US" sz="6000" b="1" dirty="0">
                <a:solidFill>
                  <a:srgbClr val="C00000"/>
                </a:solidFill>
                <a:effectLst>
                  <a:glow rad="63500">
                    <a:schemeClr val="accent3">
                      <a:satMod val="175000"/>
                      <a:alpha val="40000"/>
                    </a:schemeClr>
                  </a:glow>
                  <a:outerShdw blurRad="60007" dist="310007" dir="7680000" sy="30000" kx="1300200" algn="ctr" rotWithShape="0">
                    <a:prstClr val="black">
                      <a:alpha val="32000"/>
                    </a:prstClr>
                  </a:outerShdw>
                </a:effectLst>
              </a:rPr>
              <a:t>Good Friday – </a:t>
            </a:r>
            <a:br>
              <a:rPr lang="en-US" sz="6000" b="1" dirty="0">
                <a:solidFill>
                  <a:srgbClr val="C00000"/>
                </a:solidFill>
                <a:effectLst>
                  <a:glow rad="63500">
                    <a:schemeClr val="accent3">
                      <a:satMod val="175000"/>
                      <a:alpha val="40000"/>
                    </a:schemeClr>
                  </a:glow>
                  <a:outerShdw blurRad="60007" dist="310007" dir="7680000" sy="30000" kx="1300200" algn="ctr" rotWithShape="0">
                    <a:prstClr val="black">
                      <a:alpha val="32000"/>
                    </a:prstClr>
                  </a:outerShdw>
                </a:effectLst>
              </a:rPr>
            </a:br>
            <a:r>
              <a:rPr lang="en-US" sz="6000" b="1" dirty="0">
                <a:solidFill>
                  <a:srgbClr val="C00000"/>
                </a:solidFill>
                <a:effectLst>
                  <a:glow rad="63500">
                    <a:schemeClr val="accent3">
                      <a:satMod val="175000"/>
                      <a:alpha val="40000"/>
                    </a:schemeClr>
                  </a:glow>
                  <a:outerShdw blurRad="60007" dist="310007" dir="7680000" sy="30000" kx="1300200" algn="ctr" rotWithShape="0">
                    <a:prstClr val="black">
                      <a:alpha val="32000"/>
                    </a:prstClr>
                  </a:outerShdw>
                </a:effectLst>
              </a:rPr>
              <a:t>Jesus dies on a Cross</a:t>
            </a:r>
          </a:p>
        </p:txBody>
      </p:sp>
      <p:sp>
        <p:nvSpPr>
          <p:cNvPr id="5" name="TextBox: PageNumber">
            <a:extLst>
              <a:ext uri="{FF2B5EF4-FFF2-40B4-BE49-F238E27FC236}">
                <a16:creationId xmlns:a16="http://schemas.microsoft.com/office/drawing/2014/main" id="{361CD7BC-1608-440B-8E30-03AE97287285}"/>
              </a:ext>
            </a:extLst>
          </p:cNvPr>
          <p:cNvSpPr txBox="1">
            <a:spLocks/>
          </p:cNvSpPr>
          <p:nvPr/>
        </p:nvSpPr>
        <p:spPr>
          <a:xfrm>
            <a:off x="11696700" y="6434480"/>
            <a:ext cx="381000" cy="360000"/>
          </a:xfrm>
          <a:prstGeom prst="rect">
            <a:avLst/>
          </a:prstGeom>
          <a:solidFill>
            <a:schemeClr val="bg1">
              <a:lumMod val="95000"/>
            </a:schemeClr>
          </a:solidFill>
          <a:ln w="25400">
            <a:solidFill>
              <a:schemeClr val="tx1">
                <a:lumMod val="85000"/>
              </a:schemeClr>
            </a:solidFill>
          </a:ln>
        </p:spPr>
        <p:txBody>
          <a:bodyPr wrap="none" rtlCol="0" anchor="ctr" anchorCtr="1">
            <a:noAutofit/>
          </a:bodyPr>
          <a:lstStyle/>
          <a:p>
            <a:pPr algn="ctr" defTabSz="609585"/>
            <a:r>
              <a:rPr lang="en-GB" sz="900" b="1" dirty="0">
                <a:solidFill>
                  <a:prstClr val="white">
                    <a:lumMod val="85000"/>
                  </a:prstClr>
                </a:solidFill>
                <a:latin typeface="Arial" pitchFamily="34" charset="0"/>
                <a:cs typeface="Arial" pitchFamily="34" charset="0"/>
              </a:rPr>
              <a:t>R-2</a:t>
            </a:r>
          </a:p>
          <a:p>
            <a:pPr algn="ctr" defTabSz="609585"/>
            <a:r>
              <a:rPr lang="en-GB" sz="900" b="1" dirty="0">
                <a:solidFill>
                  <a:prstClr val="white">
                    <a:lumMod val="85000"/>
                  </a:prstClr>
                </a:solidFill>
                <a:latin typeface="Arial" pitchFamily="34" charset="0"/>
                <a:cs typeface="Arial" pitchFamily="34" charset="0"/>
              </a:rPr>
              <a:t>S-01</a:t>
            </a:r>
          </a:p>
        </p:txBody>
      </p:sp>
      <p:sp>
        <p:nvSpPr>
          <p:cNvPr id="7" name="Action Button: Forward">
            <a:hlinkClick r:id="" action="ppaction://hlinkshowjump?jump=nextslide" highlightClick="1"/>
            <a:extLst>
              <a:ext uri="{FF2B5EF4-FFF2-40B4-BE49-F238E27FC236}">
                <a16:creationId xmlns:a16="http://schemas.microsoft.com/office/drawing/2014/main" id="{FE36BE73-048A-4814-8E97-BF924526A5C4}"/>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Tree>
    <p:extLst>
      <p:ext uri="{BB962C8B-B14F-4D97-AF65-F5344CB8AC3E}">
        <p14:creationId xmlns:p14="http://schemas.microsoft.com/office/powerpoint/2010/main" val="3664613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1F88-5A24-4770-A91C-1E458D8CD789}"/>
              </a:ext>
            </a:extLst>
          </p:cNvPr>
          <p:cNvSpPr>
            <a:spLocks noGrp="1"/>
          </p:cNvSpPr>
          <p:nvPr>
            <p:ph type="title"/>
          </p:nvPr>
        </p:nvSpPr>
        <p:spPr>
          <a:xfrm>
            <a:off x="838200" y="14795"/>
            <a:ext cx="105156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Christians remember the death of Jesus by …</a:t>
            </a:r>
          </a:p>
        </p:txBody>
      </p:sp>
      <p:pic>
        <p:nvPicPr>
          <p:cNvPr id="4" name="Picture 3" descr="A close up of a sign&#10;&#10;Description generated with high confidence">
            <a:extLst>
              <a:ext uri="{FF2B5EF4-FFF2-40B4-BE49-F238E27FC236}">
                <a16:creationId xmlns:a16="http://schemas.microsoft.com/office/drawing/2014/main" id="{C389AF13-D4F8-475E-BC2F-DE53A1DF21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5087" y="2054534"/>
            <a:ext cx="3316237" cy="2546397"/>
          </a:xfrm>
          <a:prstGeom prst="rect">
            <a:avLst/>
          </a:prstGeom>
        </p:spPr>
      </p:pic>
      <p:pic>
        <p:nvPicPr>
          <p:cNvPr id="6" name="Picture 5" descr="A person standing next to a person&#10;&#10;Description generated with high confidence">
            <a:extLst>
              <a:ext uri="{FF2B5EF4-FFF2-40B4-BE49-F238E27FC236}">
                <a16:creationId xmlns:a16="http://schemas.microsoft.com/office/drawing/2014/main" id="{42E4CACC-A35D-49EB-8E56-B252876AADBA}"/>
              </a:ext>
            </a:extLst>
          </p:cNvPr>
          <p:cNvPicPr>
            <a:picLocks noChangeAspect="1"/>
          </p:cNvPicPr>
          <p:nvPr/>
        </p:nvPicPr>
        <p:blipFill rotWithShape="1">
          <a:blip r:embed="rId11">
            <a:extLst>
              <a:ext uri="{28A0092B-C50C-407E-A947-70E740481C1C}">
                <a14:useLocalDpi xmlns:a14="http://schemas.microsoft.com/office/drawing/2010/main" val="0"/>
              </a:ext>
            </a:extLst>
          </a:blip>
          <a:srcRect l="9409" r="5555"/>
          <a:stretch/>
        </p:blipFill>
        <p:spPr>
          <a:xfrm>
            <a:off x="654614" y="1340357"/>
            <a:ext cx="1825215" cy="1428352"/>
          </a:xfrm>
          <a:prstGeom prst="roundRect">
            <a:avLst/>
          </a:prstGeom>
          <a:ln>
            <a:solidFill>
              <a:schemeClr val="bg1"/>
            </a:solidFill>
          </a:ln>
        </p:spPr>
      </p:pic>
      <p:pic>
        <p:nvPicPr>
          <p:cNvPr id="8" name="Picture 7" descr="A group of people standing in a room&#10;&#10;Description generated with very high confidence">
            <a:extLst>
              <a:ext uri="{FF2B5EF4-FFF2-40B4-BE49-F238E27FC236}">
                <a16:creationId xmlns:a16="http://schemas.microsoft.com/office/drawing/2014/main" id="{D8B32A9F-AD70-438F-8FB3-12BFDCE23D7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599" t="26128" r="13457" b="38047"/>
          <a:stretch/>
        </p:blipFill>
        <p:spPr>
          <a:xfrm>
            <a:off x="736954" y="3159525"/>
            <a:ext cx="1660535" cy="1438089"/>
          </a:xfrm>
          <a:prstGeom prst="roundRect">
            <a:avLst/>
          </a:prstGeom>
          <a:ln>
            <a:solidFill>
              <a:schemeClr val="bg1"/>
            </a:solidFill>
          </a:ln>
        </p:spPr>
      </p:pic>
      <p:pic>
        <p:nvPicPr>
          <p:cNvPr id="10" name="Picture 9" descr="A group of people around each other&#10;&#10;Description generated with high confidence">
            <a:extLst>
              <a:ext uri="{FF2B5EF4-FFF2-40B4-BE49-F238E27FC236}">
                <a16:creationId xmlns:a16="http://schemas.microsoft.com/office/drawing/2014/main" id="{B904F932-02A0-4C9C-B21B-360EA34F2AA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956" r="39126" b="34782"/>
          <a:stretch/>
        </p:blipFill>
        <p:spPr>
          <a:xfrm>
            <a:off x="8499613" y="1339233"/>
            <a:ext cx="1575323" cy="1428751"/>
          </a:xfrm>
          <a:prstGeom prst="roundRect">
            <a:avLst/>
          </a:prstGeom>
          <a:ln>
            <a:solidFill>
              <a:schemeClr val="bg1"/>
            </a:solidFill>
          </a:ln>
        </p:spPr>
      </p:pic>
      <p:pic>
        <p:nvPicPr>
          <p:cNvPr id="12" name="Picture 11" descr="A person holding a microphone&#10;&#10;Description generated with high confidence">
            <a:extLst>
              <a:ext uri="{FF2B5EF4-FFF2-40B4-BE49-F238E27FC236}">
                <a16:creationId xmlns:a16="http://schemas.microsoft.com/office/drawing/2014/main" id="{3A78EA65-89D8-4DF5-B7E5-BB587A1B193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586" t="5769" r="8987" b="12167"/>
          <a:stretch/>
        </p:blipFill>
        <p:spPr>
          <a:xfrm>
            <a:off x="446650" y="4987426"/>
            <a:ext cx="2241143" cy="1436484"/>
          </a:xfrm>
          <a:prstGeom prst="roundRect">
            <a:avLst/>
          </a:prstGeom>
          <a:ln>
            <a:solidFill>
              <a:schemeClr val="bg1"/>
            </a:solidFill>
          </a:ln>
        </p:spPr>
      </p:pic>
      <p:pic>
        <p:nvPicPr>
          <p:cNvPr id="14" name="Picture 13" descr="A group of people standing in the grass&#10;&#10;Description generated with very high confidence">
            <a:extLst>
              <a:ext uri="{FF2B5EF4-FFF2-40B4-BE49-F238E27FC236}">
                <a16:creationId xmlns:a16="http://schemas.microsoft.com/office/drawing/2014/main" id="{5C3EC795-A41A-4D0C-A56A-C00388522F0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5633" t="10515" r="6895" b="10831"/>
          <a:stretch/>
        </p:blipFill>
        <p:spPr>
          <a:xfrm>
            <a:off x="8499613" y="3166849"/>
            <a:ext cx="1575323" cy="1389252"/>
          </a:xfrm>
          <a:prstGeom prst="roundRect">
            <a:avLst/>
          </a:prstGeom>
          <a:ln>
            <a:solidFill>
              <a:schemeClr val="bg1"/>
            </a:solidFill>
          </a:ln>
        </p:spPr>
      </p:pic>
      <p:pic>
        <p:nvPicPr>
          <p:cNvPr id="16" name="Picture 15" descr="A picture containing person, indoor, table, sitting&#10;&#10;Description generated with very high confidence">
            <a:extLst>
              <a:ext uri="{FF2B5EF4-FFF2-40B4-BE49-F238E27FC236}">
                <a16:creationId xmlns:a16="http://schemas.microsoft.com/office/drawing/2014/main" id="{0AE85412-B464-4676-B7D8-D428F3516A5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447"/>
          <a:stretch/>
        </p:blipFill>
        <p:spPr>
          <a:xfrm>
            <a:off x="8606969" y="4976543"/>
            <a:ext cx="1360611" cy="1456819"/>
          </a:xfrm>
          <a:prstGeom prst="roundRect">
            <a:avLst/>
          </a:prstGeom>
          <a:ln>
            <a:solidFill>
              <a:schemeClr val="bg1"/>
            </a:solidFill>
          </a:ln>
        </p:spPr>
      </p:pic>
      <p:sp>
        <p:nvSpPr>
          <p:cNvPr id="17" name="TextBox: PageNumber">
            <a:extLst>
              <a:ext uri="{FF2B5EF4-FFF2-40B4-BE49-F238E27FC236}">
                <a16:creationId xmlns:a16="http://schemas.microsoft.com/office/drawing/2014/main" id="{56DAE604-BD8C-4614-BAB6-CCEA703952D8}"/>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18" name="Action Button: Forward">
            <a:hlinkClick r:id="" action="ppaction://hlinkshowjump?jump=nextslide" highlightClick="1"/>
            <a:extLst>
              <a:ext uri="{FF2B5EF4-FFF2-40B4-BE49-F238E27FC236}">
                <a16:creationId xmlns:a16="http://schemas.microsoft.com/office/drawing/2014/main" id="{F21C8667-D9E9-41D7-A685-95F4F5EF5A3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a:extLst>
              <a:ext uri="{FF2B5EF4-FFF2-40B4-BE49-F238E27FC236}">
                <a16:creationId xmlns:a16="http://schemas.microsoft.com/office/drawing/2014/main" id="{06EA3AE0-CC9D-4F43-A2B7-CC1CD5F4865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8DDDB66-F3EA-4B32-BF1C-A2EE073063C1}"/>
              </a:ext>
            </a:extLst>
          </p:cNvPr>
          <p:cNvSpPr txBox="1"/>
          <p:nvPr/>
        </p:nvSpPr>
        <p:spPr>
          <a:xfrm>
            <a:off x="3872754" y="6626711"/>
            <a:ext cx="5077609" cy="230832"/>
          </a:xfrm>
          <a:prstGeom prst="rect">
            <a:avLst/>
          </a:prstGeom>
          <a:noFill/>
        </p:spPr>
        <p:txBody>
          <a:bodyPr wrap="square" rtlCol="0">
            <a:spAutoFit/>
          </a:bodyPr>
          <a:lstStyle/>
          <a:p>
            <a:pPr algn="ctr"/>
            <a:r>
              <a:rPr lang="en-NZ" sz="900" dirty="0">
                <a:solidFill>
                  <a:schemeClr val="bg1"/>
                </a:solidFill>
                <a:latin typeface="Arial" panose="020B0604020202020204" pitchFamily="34" charset="0"/>
                <a:cs typeface="Arial" panose="020B0604020202020204" pitchFamily="34" charset="0"/>
              </a:rPr>
              <a:t>Type ideas in white boxes</a:t>
            </a:r>
          </a:p>
        </p:txBody>
      </p:sp>
    </p:spTree>
    <p:controls>
      <mc:AlternateContent xmlns:mc="http://schemas.openxmlformats.org/markup-compatibility/2006">
        <mc:Choice xmlns:v="urn:schemas-microsoft-com:vml" Requires="v">
          <p:control spid="2122" name="TextBox1" r:id="rId2" imgW="1371600" imgH="1076400"/>
        </mc:Choice>
        <mc:Fallback>
          <p:control name="TextBox1" r:id="rId2" imgW="1371600" imgH="1076400">
            <p:pic>
              <p:nvPicPr>
                <p:cNvPr id="3" name="TextBox1">
                  <a:extLst>
                    <a:ext uri="{FF2B5EF4-FFF2-40B4-BE49-F238E27FC236}">
                      <a16:creationId xmlns:a16="http://schemas.microsoft.com/office/drawing/2014/main" id="{68569068-8E3F-4629-B3EE-E553D3CD49C9}"/>
                    </a:ext>
                  </a:extLst>
                </p:cNvPr>
                <p:cNvPicPr>
                  <a:picLocks/>
                </p:cNvPicPr>
                <p:nvPr/>
              </p:nvPicPr>
              <p:blipFill>
                <a:blip r:embed="rId17"/>
                <a:stretch>
                  <a:fillRect/>
                </a:stretch>
              </p:blipFill>
              <p:spPr>
                <a:xfrm>
                  <a:off x="2480734" y="1339851"/>
                  <a:ext cx="1824567" cy="1428749"/>
                </a:xfrm>
                <a:prstGeom prst="rect">
                  <a:avLst/>
                </a:prstGeom>
              </p:spPr>
            </p:pic>
          </p:control>
        </mc:Fallback>
      </mc:AlternateContent>
      <mc:AlternateContent xmlns:mc="http://schemas.openxmlformats.org/markup-compatibility/2006">
        <mc:Choice xmlns:v="urn:schemas-microsoft-com:vml" Requires="v">
          <p:control spid="2123" name="TextBox2" r:id="rId3" imgW="1428840" imgH="1076400"/>
        </mc:Choice>
        <mc:Fallback>
          <p:control name="TextBox2" r:id="rId3" imgW="1428840" imgH="1076400">
            <p:pic>
              <p:nvPicPr>
                <p:cNvPr id="21" name="TextBox2">
                  <a:extLst>
                    <a:ext uri="{FF2B5EF4-FFF2-40B4-BE49-F238E27FC236}">
                      <a16:creationId xmlns:a16="http://schemas.microsoft.com/office/drawing/2014/main" id="{A5E8C250-3288-4A84-AC44-8B49FFAD13F5}"/>
                    </a:ext>
                  </a:extLst>
                </p:cNvPr>
                <p:cNvPicPr>
                  <a:picLocks/>
                </p:cNvPicPr>
                <p:nvPr/>
              </p:nvPicPr>
              <p:blipFill>
                <a:blip r:embed="rId18"/>
                <a:stretch>
                  <a:fillRect/>
                </a:stretch>
              </p:blipFill>
              <p:spPr>
                <a:xfrm>
                  <a:off x="2397489" y="3158413"/>
                  <a:ext cx="1907812" cy="1438089"/>
                </a:xfrm>
                <a:prstGeom prst="rect">
                  <a:avLst/>
                </a:prstGeom>
              </p:spPr>
            </p:pic>
          </p:control>
        </mc:Fallback>
      </mc:AlternateContent>
      <mc:AlternateContent xmlns:mc="http://schemas.openxmlformats.org/markup-compatibility/2006">
        <mc:Choice xmlns:v="urn:schemas-microsoft-com:vml" Requires="v">
          <p:control spid="2124" name="TextBox3" r:id="rId4" imgW="1209600" imgH="1076400"/>
        </mc:Choice>
        <mc:Fallback>
          <p:control name="TextBox3" r:id="rId4" imgW="1209600" imgH="1076400">
            <p:pic>
              <p:nvPicPr>
                <p:cNvPr id="22" name="TextBox3">
                  <a:extLst>
                    <a:ext uri="{FF2B5EF4-FFF2-40B4-BE49-F238E27FC236}">
                      <a16:creationId xmlns:a16="http://schemas.microsoft.com/office/drawing/2014/main" id="{BFADB7AA-45BA-42B6-BE45-C2BE5F01F764}"/>
                    </a:ext>
                  </a:extLst>
                </p:cNvPr>
                <p:cNvPicPr>
                  <a:picLocks/>
                </p:cNvPicPr>
                <p:nvPr/>
              </p:nvPicPr>
              <p:blipFill>
                <a:blip r:embed="rId19"/>
                <a:stretch>
                  <a:fillRect/>
                </a:stretch>
              </p:blipFill>
              <p:spPr>
                <a:xfrm>
                  <a:off x="2687793" y="4986867"/>
                  <a:ext cx="1617508" cy="1428751"/>
                </a:xfrm>
                <a:prstGeom prst="rect">
                  <a:avLst/>
                </a:prstGeom>
              </p:spPr>
            </p:pic>
          </p:control>
        </mc:Fallback>
      </mc:AlternateContent>
      <mc:AlternateContent xmlns:mc="http://schemas.openxmlformats.org/markup-compatibility/2006">
        <mc:Choice xmlns:v="urn:schemas-microsoft-com:vml" Requires="v">
          <p:control spid="2125" name="TextBox4" r:id="rId5" imgW="1181160" imgH="1076400"/>
        </mc:Choice>
        <mc:Fallback>
          <p:control name="TextBox4" r:id="rId5" imgW="1181160" imgH="1076400">
            <p:pic>
              <p:nvPicPr>
                <p:cNvPr id="23" name="TextBox4">
                  <a:extLst>
                    <a:ext uri="{FF2B5EF4-FFF2-40B4-BE49-F238E27FC236}">
                      <a16:creationId xmlns:a16="http://schemas.microsoft.com/office/drawing/2014/main" id="{98F14819-1319-451F-B877-5CC7B00D959D}"/>
                    </a:ext>
                  </a:extLst>
                </p:cNvPr>
                <p:cNvPicPr>
                  <a:picLocks/>
                </p:cNvPicPr>
                <p:nvPr/>
              </p:nvPicPr>
              <p:blipFill>
                <a:blip r:embed="rId20"/>
                <a:stretch>
                  <a:fillRect/>
                </a:stretch>
              </p:blipFill>
              <p:spPr>
                <a:xfrm>
                  <a:off x="10075333" y="1339851"/>
                  <a:ext cx="1574800" cy="1428749"/>
                </a:xfrm>
                <a:prstGeom prst="rect">
                  <a:avLst/>
                </a:prstGeom>
              </p:spPr>
            </p:pic>
          </p:control>
        </mc:Fallback>
      </mc:AlternateContent>
      <mc:AlternateContent xmlns:mc="http://schemas.openxmlformats.org/markup-compatibility/2006">
        <mc:Choice xmlns:v="urn:schemas-microsoft-com:vml" Requires="v">
          <p:control spid="2126" name="TextBox5" r:id="rId6" imgW="1181160" imgH="990720"/>
        </mc:Choice>
        <mc:Fallback>
          <p:control name="TextBox5" r:id="rId6" imgW="1181160" imgH="990720">
            <p:pic>
              <p:nvPicPr>
                <p:cNvPr id="24" name="TextBox5">
                  <a:extLst>
                    <a:ext uri="{FF2B5EF4-FFF2-40B4-BE49-F238E27FC236}">
                      <a16:creationId xmlns:a16="http://schemas.microsoft.com/office/drawing/2014/main" id="{86AAB2A0-D183-4D9A-8D8C-34DB06FD69BD}"/>
                    </a:ext>
                  </a:extLst>
                </p:cNvPr>
                <p:cNvPicPr>
                  <a:picLocks/>
                </p:cNvPicPr>
                <p:nvPr/>
              </p:nvPicPr>
              <p:blipFill>
                <a:blip r:embed="rId21"/>
                <a:stretch>
                  <a:fillRect/>
                </a:stretch>
              </p:blipFill>
              <p:spPr>
                <a:xfrm>
                  <a:off x="10075333" y="3158068"/>
                  <a:ext cx="1574800" cy="1325033"/>
                </a:xfrm>
                <a:prstGeom prst="rect">
                  <a:avLst/>
                </a:prstGeom>
              </p:spPr>
            </p:pic>
          </p:control>
        </mc:Fallback>
      </mc:AlternateContent>
      <mc:AlternateContent xmlns:mc="http://schemas.openxmlformats.org/markup-compatibility/2006">
        <mc:Choice xmlns:v="urn:schemas-microsoft-com:vml" Requires="v">
          <p:control spid="2127" name="TextBox6" r:id="rId7" imgW="1247760" imgH="1038240"/>
        </mc:Choice>
        <mc:Fallback>
          <p:control name="TextBox6" r:id="rId7" imgW="1247760" imgH="1038240">
            <p:pic>
              <p:nvPicPr>
                <p:cNvPr id="25" name="TextBox6">
                  <a:extLst>
                    <a:ext uri="{FF2B5EF4-FFF2-40B4-BE49-F238E27FC236}">
                      <a16:creationId xmlns:a16="http://schemas.microsoft.com/office/drawing/2014/main" id="{75747F6D-2058-417F-A87B-058F3032B468}"/>
                    </a:ext>
                  </a:extLst>
                </p:cNvPr>
                <p:cNvPicPr>
                  <a:picLocks/>
                </p:cNvPicPr>
                <p:nvPr/>
              </p:nvPicPr>
              <p:blipFill>
                <a:blip r:embed="rId22"/>
                <a:stretch>
                  <a:fillRect/>
                </a:stretch>
              </p:blipFill>
              <p:spPr>
                <a:xfrm>
                  <a:off x="9967384" y="4976284"/>
                  <a:ext cx="1659467" cy="1388533"/>
                </a:xfrm>
                <a:prstGeom prst="rect">
                  <a:avLst/>
                </a:prstGeom>
              </p:spPr>
            </p:pic>
          </p:control>
        </mc:Fallback>
      </mc:AlternateContent>
    </p:controls>
    <p:extLst>
      <p:ext uri="{BB962C8B-B14F-4D97-AF65-F5344CB8AC3E}">
        <p14:creationId xmlns:p14="http://schemas.microsoft.com/office/powerpoint/2010/main" val="3114060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DC1A742-14DE-4A94-8128-97AA73B3691B}"/>
              </a:ext>
            </a:extLst>
          </p:cNvPr>
          <p:cNvSpPr>
            <a:spLocks noGrp="1"/>
          </p:cNvSpPr>
          <p:nvPr>
            <p:ph type="title"/>
          </p:nvPr>
        </p:nvSpPr>
        <p:spPr/>
        <p:txBody>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Check Up</a:t>
            </a:r>
          </a:p>
        </p:txBody>
      </p:sp>
      <p:pic>
        <p:nvPicPr>
          <p:cNvPr id="4" name="Picture" descr="A group of people standing in front of a crowd&#10;&#10;Description generated with very high confidence">
            <a:extLst>
              <a:ext uri="{FF2B5EF4-FFF2-40B4-BE49-F238E27FC236}">
                <a16:creationId xmlns:a16="http://schemas.microsoft.com/office/drawing/2014/main" id="{BD8B633A-34C2-4287-BA4C-FCBF937AA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9073" y="365125"/>
            <a:ext cx="1828641" cy="12172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angle1">
            <a:extLst>
              <a:ext uri="{FF2B5EF4-FFF2-40B4-BE49-F238E27FC236}">
                <a16:creationId xmlns:a16="http://schemas.microsoft.com/office/drawing/2014/main" id="{D5FF4C46-8F66-48C0-AAAB-BCE97667765A}"/>
              </a:ext>
            </a:extLst>
          </p:cNvPr>
          <p:cNvSpPr/>
          <p:nvPr/>
        </p:nvSpPr>
        <p:spPr>
          <a:xfrm>
            <a:off x="2181214" y="1955539"/>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5 things that happened to Jesus on Good Friday. (Slide 4, 5)</a:t>
            </a:r>
          </a:p>
        </p:txBody>
      </p:sp>
      <p:sp>
        <p:nvSpPr>
          <p:cNvPr id="6" name="Rectangle 2">
            <a:extLst>
              <a:ext uri="{FF2B5EF4-FFF2-40B4-BE49-F238E27FC236}">
                <a16:creationId xmlns:a16="http://schemas.microsoft.com/office/drawing/2014/main" id="{41B7D335-27ED-4F47-9EF8-A87124E4D984}"/>
              </a:ext>
            </a:extLst>
          </p:cNvPr>
          <p:cNvSpPr/>
          <p:nvPr/>
        </p:nvSpPr>
        <p:spPr>
          <a:xfrm>
            <a:off x="2181215" y="2466542"/>
            <a:ext cx="8867775" cy="643141"/>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5 of the main people that are part of the Good Friday story and write a sentence saying what each person’s part was in the story. (Slide 6)</a:t>
            </a:r>
          </a:p>
        </p:txBody>
      </p:sp>
      <p:sp>
        <p:nvSpPr>
          <p:cNvPr id="7" name="Rectangle 3">
            <a:extLst>
              <a:ext uri="{FF2B5EF4-FFF2-40B4-BE49-F238E27FC236}">
                <a16:creationId xmlns:a16="http://schemas.microsoft.com/office/drawing/2014/main" id="{5B729757-9494-498E-BB7D-BD22080D6634}"/>
              </a:ext>
            </a:extLst>
          </p:cNvPr>
          <p:cNvSpPr/>
          <p:nvPr/>
        </p:nvSpPr>
        <p:spPr>
          <a:xfrm>
            <a:off x="2181217" y="3172352"/>
            <a:ext cx="8867775" cy="684984"/>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Share your artwork from Slide 4 that tells the story of Good Friday with another child and pass on what you have learned about Good Friday. </a:t>
            </a:r>
          </a:p>
        </p:txBody>
      </p:sp>
      <p:sp>
        <p:nvSpPr>
          <p:cNvPr id="8" name="Rectangle 4">
            <a:extLst>
              <a:ext uri="{FF2B5EF4-FFF2-40B4-BE49-F238E27FC236}">
                <a16:creationId xmlns:a16="http://schemas.microsoft.com/office/drawing/2014/main" id="{10ACDC80-ADE1-4931-A736-E96DCC8BFC64}"/>
              </a:ext>
            </a:extLst>
          </p:cNvPr>
          <p:cNvSpPr/>
          <p:nvPr/>
        </p:nvSpPr>
        <p:spPr>
          <a:xfrm>
            <a:off x="2181217" y="3911139"/>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Why did Jesus die on the cross? (Slides 7, 8)</a:t>
            </a:r>
          </a:p>
        </p:txBody>
      </p:sp>
      <p:sp>
        <p:nvSpPr>
          <p:cNvPr id="9" name="Rectangle 5">
            <a:extLst>
              <a:ext uri="{FF2B5EF4-FFF2-40B4-BE49-F238E27FC236}">
                <a16:creationId xmlns:a16="http://schemas.microsoft.com/office/drawing/2014/main" id="{4BF9DBF6-9AAF-4C22-B4E3-AD695568231D}"/>
              </a:ext>
            </a:extLst>
          </p:cNvPr>
          <p:cNvSpPr/>
          <p:nvPr/>
        </p:nvSpPr>
        <p:spPr>
          <a:xfrm>
            <a:off x="2181218" y="4432062"/>
            <a:ext cx="8867775" cy="754029"/>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5 ways Christian people remember the death of Jesus on Good Friday. (Slide 10)</a:t>
            </a:r>
          </a:p>
        </p:txBody>
      </p:sp>
      <p:sp>
        <p:nvSpPr>
          <p:cNvPr id="10" name="Rectangle 6">
            <a:extLst>
              <a:ext uri="{FF2B5EF4-FFF2-40B4-BE49-F238E27FC236}">
                <a16:creationId xmlns:a16="http://schemas.microsoft.com/office/drawing/2014/main" id="{E0ACE139-D44E-4356-87EF-DDD96476E405}"/>
              </a:ext>
            </a:extLst>
          </p:cNvPr>
          <p:cNvSpPr/>
          <p:nvPr/>
        </p:nvSpPr>
        <p:spPr>
          <a:xfrm>
            <a:off x="2181218" y="5247167"/>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11" name="Rectangle 7">
            <a:extLst>
              <a:ext uri="{FF2B5EF4-FFF2-40B4-BE49-F238E27FC236}">
                <a16:creationId xmlns:a16="http://schemas.microsoft.com/office/drawing/2014/main" id="{D54B632E-0805-4CE3-B207-083BF4D1BAE7}"/>
              </a:ext>
            </a:extLst>
          </p:cNvPr>
          <p:cNvSpPr/>
          <p:nvPr/>
        </p:nvSpPr>
        <p:spPr>
          <a:xfrm>
            <a:off x="2181219" y="5765443"/>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2" name="no. 1">
            <a:extLst>
              <a:ext uri="{FF2B5EF4-FFF2-40B4-BE49-F238E27FC236}">
                <a16:creationId xmlns:a16="http://schemas.microsoft.com/office/drawing/2014/main" id="{EA96D779-2F6A-4627-A9D7-ACC38F7A920F}"/>
              </a:ext>
            </a:extLst>
          </p:cNvPr>
          <p:cNvSpPr/>
          <p:nvPr/>
        </p:nvSpPr>
        <p:spPr>
          <a:xfrm>
            <a:off x="1143012" y="1955539"/>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1)</a:t>
            </a:r>
          </a:p>
        </p:txBody>
      </p:sp>
      <p:sp>
        <p:nvSpPr>
          <p:cNvPr id="13" name="no. 2">
            <a:extLst>
              <a:ext uri="{FF2B5EF4-FFF2-40B4-BE49-F238E27FC236}">
                <a16:creationId xmlns:a16="http://schemas.microsoft.com/office/drawing/2014/main" id="{20D0C464-D091-4857-84D8-CFD99AC4A9B4}"/>
              </a:ext>
            </a:extLst>
          </p:cNvPr>
          <p:cNvSpPr/>
          <p:nvPr/>
        </p:nvSpPr>
        <p:spPr>
          <a:xfrm>
            <a:off x="1143012" y="2475018"/>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2)</a:t>
            </a:r>
          </a:p>
        </p:txBody>
      </p:sp>
      <p:sp>
        <p:nvSpPr>
          <p:cNvPr id="14" name="no. 3">
            <a:extLst>
              <a:ext uri="{FF2B5EF4-FFF2-40B4-BE49-F238E27FC236}">
                <a16:creationId xmlns:a16="http://schemas.microsoft.com/office/drawing/2014/main" id="{2FDCF4B8-2A29-4022-A6EF-646E7E4EB88A}"/>
              </a:ext>
            </a:extLst>
          </p:cNvPr>
          <p:cNvSpPr/>
          <p:nvPr/>
        </p:nvSpPr>
        <p:spPr>
          <a:xfrm>
            <a:off x="1143011" y="3120193"/>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3)</a:t>
            </a:r>
          </a:p>
        </p:txBody>
      </p:sp>
      <p:sp>
        <p:nvSpPr>
          <p:cNvPr id="15" name="no. 4">
            <a:extLst>
              <a:ext uri="{FF2B5EF4-FFF2-40B4-BE49-F238E27FC236}">
                <a16:creationId xmlns:a16="http://schemas.microsoft.com/office/drawing/2014/main" id="{51F4B6F3-D118-4E60-A371-D9571F2CFAD5}"/>
              </a:ext>
            </a:extLst>
          </p:cNvPr>
          <p:cNvSpPr/>
          <p:nvPr/>
        </p:nvSpPr>
        <p:spPr>
          <a:xfrm>
            <a:off x="1143011" y="3943661"/>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4)</a:t>
            </a:r>
          </a:p>
        </p:txBody>
      </p:sp>
      <p:sp>
        <p:nvSpPr>
          <p:cNvPr id="16" name="no. 5">
            <a:extLst>
              <a:ext uri="{FF2B5EF4-FFF2-40B4-BE49-F238E27FC236}">
                <a16:creationId xmlns:a16="http://schemas.microsoft.com/office/drawing/2014/main" id="{A821B8F2-B192-457C-8D9C-5197C51CF335}"/>
              </a:ext>
            </a:extLst>
          </p:cNvPr>
          <p:cNvSpPr/>
          <p:nvPr/>
        </p:nvSpPr>
        <p:spPr>
          <a:xfrm>
            <a:off x="1143011" y="4432678"/>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5)</a:t>
            </a:r>
          </a:p>
        </p:txBody>
      </p:sp>
      <p:sp>
        <p:nvSpPr>
          <p:cNvPr id="17" name="no. 6">
            <a:extLst>
              <a:ext uri="{FF2B5EF4-FFF2-40B4-BE49-F238E27FC236}">
                <a16:creationId xmlns:a16="http://schemas.microsoft.com/office/drawing/2014/main" id="{7649F121-F9EE-42D3-A84B-148A92E24EA9}"/>
              </a:ext>
            </a:extLst>
          </p:cNvPr>
          <p:cNvSpPr/>
          <p:nvPr/>
        </p:nvSpPr>
        <p:spPr>
          <a:xfrm>
            <a:off x="1143011" y="5247167"/>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6)</a:t>
            </a:r>
          </a:p>
        </p:txBody>
      </p:sp>
      <p:sp>
        <p:nvSpPr>
          <p:cNvPr id="18" name="no. 7">
            <a:extLst>
              <a:ext uri="{FF2B5EF4-FFF2-40B4-BE49-F238E27FC236}">
                <a16:creationId xmlns:a16="http://schemas.microsoft.com/office/drawing/2014/main" id="{A62431D7-76C8-4346-AFDC-6032778777F4}"/>
              </a:ext>
            </a:extLst>
          </p:cNvPr>
          <p:cNvSpPr/>
          <p:nvPr/>
        </p:nvSpPr>
        <p:spPr>
          <a:xfrm>
            <a:off x="1143011" y="5765443"/>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7)</a:t>
            </a:r>
          </a:p>
        </p:txBody>
      </p:sp>
      <p:sp>
        <p:nvSpPr>
          <p:cNvPr id="19" name="TextBox: PageNumber">
            <a:extLst>
              <a:ext uri="{FF2B5EF4-FFF2-40B4-BE49-F238E27FC236}">
                <a16:creationId xmlns:a16="http://schemas.microsoft.com/office/drawing/2014/main" id="{D01AF0AF-C023-41B5-A721-DA4668836795}"/>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20" name="Action Button: Forward">
            <a:hlinkClick r:id="" action="ppaction://hlinkshowjump?jump=nextslide" highlightClick="1"/>
            <a:extLst>
              <a:ext uri="{FF2B5EF4-FFF2-40B4-BE49-F238E27FC236}">
                <a16:creationId xmlns:a16="http://schemas.microsoft.com/office/drawing/2014/main" id="{BB03C446-24B7-47B6-84A5-82D6D824F16C}"/>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a:extLst>
              <a:ext uri="{FF2B5EF4-FFF2-40B4-BE49-F238E27FC236}">
                <a16:creationId xmlns:a16="http://schemas.microsoft.com/office/drawing/2014/main" id="{C89F08D9-5B3B-49DC-A3D7-D412EB14177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2DEDA04-FBAD-45EE-9893-95FFE97A5F9E}"/>
              </a:ext>
            </a:extLst>
          </p:cNvPr>
          <p:cNvSpPr txBox="1"/>
          <p:nvPr/>
        </p:nvSpPr>
        <p:spPr>
          <a:xfrm>
            <a:off x="3872754" y="6626711"/>
            <a:ext cx="5077609" cy="230832"/>
          </a:xfrm>
          <a:prstGeom prst="rect">
            <a:avLst/>
          </a:prstGeom>
          <a:noFill/>
        </p:spPr>
        <p:txBody>
          <a:bodyPr wrap="square" rtlCol="0">
            <a:spAutoFit/>
          </a:bodyPr>
          <a:lstStyle/>
          <a:p>
            <a:pPr algn="ctr"/>
            <a:r>
              <a:rPr lang="en-NZ" sz="900" dirty="0">
                <a:solidFill>
                  <a:schemeClr val="bg1"/>
                </a:solidFill>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19149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withEffect">
                                  <p:stCondLst>
                                    <p:cond delay="0"/>
                                  </p:stCondLst>
                                  <p:childTnLst>
                                    <p:set>
                                      <p:cBhvr>
                                        <p:cTn id="48" dur="1" fill="hold">
                                          <p:stCondLst>
                                            <p:cond delay="0"/>
                                          </p:stCondLst>
                                        </p:cTn>
                                        <p:tgtEl>
                                          <p:spTgt spid="5">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5">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6">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9">
                                            <p:txEl>
                                              <p:pRg st="0" end="0"/>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0">
                                            <p:txEl>
                                              <p:pRg st="0" end="0"/>
                                            </p:txEl>
                                          </p:spTgt>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Reflective Music - Holy Week (2.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5081" y="52196"/>
            <a:ext cx="609600" cy="609600"/>
          </a:xfrm>
          <a:prstGeom prst="rect">
            <a:avLst/>
          </a:prstGeom>
        </p:spPr>
      </p:pic>
      <p:pic>
        <p:nvPicPr>
          <p:cNvPr id="4" name="Picture 3" descr="A group of people posing for the camera&#10;&#10;Description generated with very high confidence">
            <a:extLst>
              <a:ext uri="{FF2B5EF4-FFF2-40B4-BE49-F238E27FC236}">
                <a16:creationId xmlns:a16="http://schemas.microsoft.com/office/drawing/2014/main" id="{2D574405-C335-4434-999D-DAB2149436DE}"/>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t="23787" b="34166"/>
          <a:stretch/>
        </p:blipFill>
        <p:spPr>
          <a:xfrm>
            <a:off x="0" y="10"/>
            <a:ext cx="12192000" cy="6857991"/>
          </a:xfrm>
          <a:prstGeom prst="rect">
            <a:avLst/>
          </a:prstGeom>
        </p:spPr>
      </p:pic>
      <p:sp>
        <p:nvSpPr>
          <p:cNvPr id="2" name="Title 1">
            <a:extLst>
              <a:ext uri="{FF2B5EF4-FFF2-40B4-BE49-F238E27FC236}">
                <a16:creationId xmlns:a16="http://schemas.microsoft.com/office/drawing/2014/main" id="{A5819735-3AC6-4118-947A-11C6B1DFF083}"/>
              </a:ext>
            </a:extLst>
          </p:cNvPr>
          <p:cNvSpPr>
            <a:spLocks noGrp="1"/>
          </p:cNvSpPr>
          <p:nvPr>
            <p:ph type="title"/>
          </p:nvPr>
        </p:nvSpPr>
        <p:spPr>
          <a:xfrm>
            <a:off x="1524000" y="-1714822"/>
            <a:ext cx="9144000" cy="2900519"/>
          </a:xfrm>
        </p:spPr>
        <p:txBody>
          <a:bodyPr vert="horz" lIns="91440" tIns="45720" rIns="91440" bIns="45720" rtlCol="0" anchor="b">
            <a:normAutofit/>
            <a:scene3d>
              <a:camera prst="orthographicFront"/>
              <a:lightRig rig="threePt" dir="t"/>
            </a:scene3d>
            <a:sp3d extrusionH="57150">
              <a:bevelT w="38100" h="38100" prst="angle"/>
            </a:sp3d>
          </a:bodyPr>
          <a:lstStyle/>
          <a:p>
            <a:pPr algn="ctr"/>
            <a:r>
              <a:rPr lang="en-US" sz="6000" b="1" dirty="0">
                <a:solidFill>
                  <a:srgbClr val="C00000"/>
                </a:solidFill>
                <a:latin typeface="Lucida Calligraphy" panose="03010101010101010101" pitchFamily="66" charset="0"/>
              </a:rPr>
              <a:t>Time for Reflection</a:t>
            </a:r>
          </a:p>
        </p:txBody>
      </p:sp>
      <p:sp>
        <p:nvSpPr>
          <p:cNvPr id="5" name="Action Button: Back">
            <a:hlinkClick r:id="" action="ppaction://hlinkshowjump?jump=previousslide" highlightClick="1"/>
            <a:extLst>
              <a:ext uri="{FF2B5EF4-FFF2-40B4-BE49-F238E27FC236}">
                <a16:creationId xmlns:a16="http://schemas.microsoft.com/office/drawing/2014/main" id="{02CD1C5A-EB13-4FA4-9BDB-60B4FD72F00C}"/>
              </a:ext>
            </a:extLst>
          </p:cNvPr>
          <p:cNvSpPr/>
          <p:nvPr/>
        </p:nvSpPr>
        <p:spPr>
          <a:xfrm>
            <a:off x="11194924"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8" name="TextBox: PageNumber">
            <a:extLst>
              <a:ext uri="{FF2B5EF4-FFF2-40B4-BE49-F238E27FC236}">
                <a16:creationId xmlns:a16="http://schemas.microsoft.com/office/drawing/2014/main" id="{71F6EA44-B410-4766-A891-916FF4B1E743}"/>
              </a:ext>
            </a:extLst>
          </p:cNvPr>
          <p:cNvSpPr txBox="1">
            <a:spLocks/>
          </p:cNvSpPr>
          <p:nvPr/>
        </p:nvSpPr>
        <p:spPr>
          <a:xfrm>
            <a:off x="11718987"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914377"/>
            <a:r>
              <a:rPr lang="en-GB" sz="900" b="1" dirty="0">
                <a:solidFill>
                  <a:srgbClr val="002060"/>
                </a:solidFill>
                <a:latin typeface="Arial" pitchFamily="34" charset="0"/>
                <a:cs typeface="Arial" pitchFamily="34" charset="0"/>
              </a:rPr>
              <a:t>R-2</a:t>
            </a:r>
          </a:p>
          <a:p>
            <a:pPr algn="ctr" defTabSz="914377"/>
            <a:r>
              <a:rPr lang="en-GB" sz="900" b="1" dirty="0">
                <a:solidFill>
                  <a:srgbClr val="002060"/>
                </a:solidFill>
                <a:latin typeface="Arial" pitchFamily="34" charset="0"/>
                <a:cs typeface="Arial" pitchFamily="34" charset="0"/>
              </a:rPr>
              <a:t>S-12</a:t>
            </a:r>
          </a:p>
        </p:txBody>
      </p:sp>
      <p:sp>
        <p:nvSpPr>
          <p:cNvPr id="10" name="Action Button: Audio">
            <a:hlinkClick r:id="" action="ppaction://noaction" highlightClick="1"/>
          </p:cNvPr>
          <p:cNvSpPr/>
          <p:nvPr/>
        </p:nvSpPr>
        <p:spPr>
          <a:xfrm>
            <a:off x="10705061" y="643448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stop"/>
          <p:cNvSpPr txBox="1"/>
          <p:nvPr/>
        </p:nvSpPr>
        <p:spPr>
          <a:xfrm>
            <a:off x="4741753" y="6627168"/>
            <a:ext cx="2743059" cy="246221"/>
          </a:xfrm>
          <a:prstGeom prst="rect">
            <a:avLst/>
          </a:prstGeom>
          <a:noFill/>
        </p:spPr>
        <p:txBody>
          <a:bodyPr wrap="none" rtlCol="0">
            <a:spAutoFit/>
          </a:bodyPr>
          <a:lstStyle/>
          <a:p>
            <a:pPr algn="ctr"/>
            <a:r>
              <a:rPr lang="en-GB" sz="1000" dirty="0">
                <a:solidFill>
                  <a:schemeClr val="bg1"/>
                </a:solidFill>
                <a:latin typeface="Arial" pitchFamily="34" charset="0"/>
                <a:ea typeface="Segoe UI" pitchFamily="34" charset="0"/>
                <a:cs typeface="Arial" pitchFamily="34" charset="0"/>
              </a:rPr>
              <a:t>Click the audio button to stop reflective music</a:t>
            </a:r>
          </a:p>
        </p:txBody>
      </p:sp>
      <p:sp>
        <p:nvSpPr>
          <p:cNvPr id="13" name="TextBox: Tool instructions start"/>
          <p:cNvSpPr txBox="1"/>
          <p:nvPr/>
        </p:nvSpPr>
        <p:spPr>
          <a:xfrm>
            <a:off x="4741755" y="6627168"/>
            <a:ext cx="2736647" cy="246221"/>
          </a:xfrm>
          <a:prstGeom prst="rect">
            <a:avLst/>
          </a:prstGeom>
          <a:noFill/>
        </p:spPr>
        <p:txBody>
          <a:bodyPr wrap="none" rtlCol="0">
            <a:spAutoFit/>
          </a:bodyPr>
          <a:lstStyle/>
          <a:p>
            <a:pPr algn="ctr"/>
            <a:r>
              <a:rPr lang="en-GB" sz="1000" dirty="0">
                <a:solidFill>
                  <a:schemeClr val="bg1"/>
                </a:solidFill>
                <a:latin typeface="Arial" pitchFamily="34" charset="0"/>
                <a:ea typeface="Segoe UI" pitchFamily="34" charset="0"/>
                <a:cs typeface="Arial" pitchFamily="34" charset="0"/>
              </a:rPr>
              <a:t>Click the audio button to play reflective music</a:t>
            </a:r>
          </a:p>
        </p:txBody>
      </p:sp>
      <p:pic>
        <p:nvPicPr>
          <p:cNvPr id="14"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24791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17337" fill="hold"/>
                                        <p:tgtEl>
                                          <p:spTgt spid="6"/>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rgbClr val="C0504D"/>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emph" presetSubtype="2" fill="hold" nodeType="withEffect">
                                  <p:stCondLst>
                                    <p:cond delay="0"/>
                                  </p:stCondLst>
                                  <p:childTnLst>
                                    <p:animClr clrSpc="rgb" dir="cw">
                                      <p:cBhvr>
                                        <p:cTn id="27" dur="2000" fill="hold"/>
                                        <p:tgtEl>
                                          <p:spTgt spid="10"/>
                                        </p:tgtEl>
                                        <p:attrNameLst>
                                          <p:attrName>fillcolor</p:attrName>
                                        </p:attrNameLst>
                                      </p:cBhvr>
                                      <p:to>
                                        <a:schemeClr val="bg1"/>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6"/>
                </p:tgtEl>
              </p:cMediaNode>
            </p:audio>
          </p:childTnLst>
        </p:cTn>
      </p:par>
    </p:tnLst>
    <p:bldLst>
      <p:bldP spid="11" grpId="0"/>
      <p:bldP spid="11" grpId="1"/>
      <p:bldP spid="13" grpId="0"/>
      <p:bldP spid="13" grpId="1"/>
      <p:bldP spid="13"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40C2228B-1426-40D5-9C1C-EFFB0705BFF5}"/>
              </a:ext>
            </a:extLst>
          </p:cNvPr>
          <p:cNvGraphicFramePr>
            <a:graphicFrameLocks noGrp="1"/>
          </p:cNvGraphicFramePr>
          <p:nvPr>
            <p:extLst/>
          </p:nvPr>
        </p:nvGraphicFramePr>
        <p:xfrm>
          <a:off x="209387" y="1316306"/>
          <a:ext cx="11768820" cy="5088063"/>
        </p:xfrm>
        <a:graphic>
          <a:graphicData uri="http://schemas.openxmlformats.org/drawingml/2006/table">
            <a:tbl>
              <a:tblPr firstRow="1" bandRow="1">
                <a:tableStyleId>{5940675A-B579-460E-94D1-54222C63F5DA}</a:tableStyleId>
              </a:tblPr>
              <a:tblGrid>
                <a:gridCol w="2353764">
                  <a:extLst>
                    <a:ext uri="{9D8B030D-6E8A-4147-A177-3AD203B41FA5}">
                      <a16:colId xmlns:a16="http://schemas.microsoft.com/office/drawing/2014/main" val="1569270544"/>
                    </a:ext>
                  </a:extLst>
                </a:gridCol>
                <a:gridCol w="2353764">
                  <a:extLst>
                    <a:ext uri="{9D8B030D-6E8A-4147-A177-3AD203B41FA5}">
                      <a16:colId xmlns:a16="http://schemas.microsoft.com/office/drawing/2014/main" val="3693085582"/>
                    </a:ext>
                  </a:extLst>
                </a:gridCol>
                <a:gridCol w="2353764">
                  <a:extLst>
                    <a:ext uri="{9D8B030D-6E8A-4147-A177-3AD203B41FA5}">
                      <a16:colId xmlns:a16="http://schemas.microsoft.com/office/drawing/2014/main" val="3666028468"/>
                    </a:ext>
                  </a:extLst>
                </a:gridCol>
                <a:gridCol w="2353764">
                  <a:extLst>
                    <a:ext uri="{9D8B030D-6E8A-4147-A177-3AD203B41FA5}">
                      <a16:colId xmlns:a16="http://schemas.microsoft.com/office/drawing/2014/main" val="1384077503"/>
                    </a:ext>
                  </a:extLst>
                </a:gridCol>
                <a:gridCol w="2353764">
                  <a:extLst>
                    <a:ext uri="{9D8B030D-6E8A-4147-A177-3AD203B41FA5}">
                      <a16:colId xmlns:a16="http://schemas.microsoft.com/office/drawing/2014/main" val="2830947138"/>
                    </a:ext>
                  </a:extLst>
                </a:gridCol>
              </a:tblGrid>
              <a:tr h="984068">
                <a:tc>
                  <a:txBody>
                    <a:bodyPr/>
                    <a:lstStyle/>
                    <a:p>
                      <a:endParaRPr lang="en-NZ" sz="1300" dirty="0"/>
                    </a:p>
                  </a:txBody>
                  <a:tcPr>
                    <a:solidFill>
                      <a:schemeClr val="bg1"/>
                    </a:solidFill>
                  </a:tcPr>
                </a:tc>
                <a:tc>
                  <a:txBody>
                    <a:bodyPr/>
                    <a:lstStyle/>
                    <a:p>
                      <a:endParaRPr lang="en-NZ" sz="1300"/>
                    </a:p>
                  </a:txBody>
                  <a:tcPr>
                    <a:solidFill>
                      <a:schemeClr val="bg1"/>
                    </a:solidFill>
                  </a:tcPr>
                </a:tc>
                <a:tc>
                  <a:txBody>
                    <a:bodyPr/>
                    <a:lstStyle/>
                    <a:p>
                      <a:endParaRPr lang="en-NZ" sz="1300" dirty="0"/>
                    </a:p>
                  </a:txBody>
                  <a:tcPr>
                    <a:solidFill>
                      <a:schemeClr val="bg1"/>
                    </a:solidFill>
                  </a:tcPr>
                </a:tc>
                <a:tc>
                  <a:txBody>
                    <a:bodyPr/>
                    <a:lstStyle/>
                    <a:p>
                      <a:endParaRPr lang="en-NZ" sz="1300"/>
                    </a:p>
                  </a:txBody>
                  <a:tcPr>
                    <a:solidFill>
                      <a:schemeClr val="bg1"/>
                    </a:solidFill>
                  </a:tcPr>
                </a:tc>
                <a:tc>
                  <a:txBody>
                    <a:bodyPr/>
                    <a:lstStyle/>
                    <a:p>
                      <a:endParaRPr lang="en-NZ" sz="1300" dirty="0"/>
                    </a:p>
                  </a:txBody>
                  <a:tcPr>
                    <a:solidFill>
                      <a:schemeClr val="bg1"/>
                    </a:solidFill>
                  </a:tcPr>
                </a:tc>
                <a:extLst>
                  <a:ext uri="{0D108BD9-81ED-4DB2-BD59-A6C34878D82A}">
                    <a16:rowId xmlns:a16="http://schemas.microsoft.com/office/drawing/2014/main" val="3548648726"/>
                  </a:ext>
                </a:extLst>
              </a:tr>
              <a:tr h="984068">
                <a:tc>
                  <a:txBody>
                    <a:bodyPr/>
                    <a:lstStyle/>
                    <a:p>
                      <a:endParaRPr lang="en-NZ" sz="1300"/>
                    </a:p>
                  </a:txBody>
                  <a:tcPr>
                    <a:solidFill>
                      <a:schemeClr val="bg1"/>
                    </a:solidFill>
                  </a:tcPr>
                </a:tc>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a:p>
                  </a:txBody>
                  <a:tcPr>
                    <a:solidFill>
                      <a:schemeClr val="bg1"/>
                    </a:solidFill>
                  </a:tcPr>
                </a:tc>
                <a:tc>
                  <a:txBody>
                    <a:bodyPr/>
                    <a:lstStyle/>
                    <a:p>
                      <a:endParaRPr lang="en-NZ" sz="1300"/>
                    </a:p>
                  </a:txBody>
                  <a:tcPr>
                    <a:solidFill>
                      <a:schemeClr val="bg1"/>
                    </a:solidFill>
                  </a:tcPr>
                </a:tc>
                <a:extLst>
                  <a:ext uri="{0D108BD9-81ED-4DB2-BD59-A6C34878D82A}">
                    <a16:rowId xmlns:a16="http://schemas.microsoft.com/office/drawing/2014/main" val="1808711114"/>
                  </a:ext>
                </a:extLst>
              </a:tr>
              <a:tr h="984068">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a:p>
                  </a:txBody>
                  <a:tcPr>
                    <a:solidFill>
                      <a:schemeClr val="bg1"/>
                    </a:solidFill>
                  </a:tcPr>
                </a:tc>
                <a:tc>
                  <a:txBody>
                    <a:bodyPr/>
                    <a:lstStyle/>
                    <a:p>
                      <a:endParaRPr lang="en-NZ" sz="1300" dirty="0"/>
                    </a:p>
                  </a:txBody>
                  <a:tcPr>
                    <a:solidFill>
                      <a:schemeClr val="bg1"/>
                    </a:solidFill>
                  </a:tcPr>
                </a:tc>
                <a:extLst>
                  <a:ext uri="{0D108BD9-81ED-4DB2-BD59-A6C34878D82A}">
                    <a16:rowId xmlns:a16="http://schemas.microsoft.com/office/drawing/2014/main" val="2354209691"/>
                  </a:ext>
                </a:extLst>
              </a:tr>
              <a:tr h="1151791">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dirty="0"/>
                    </a:p>
                  </a:txBody>
                  <a:tcPr>
                    <a:solidFill>
                      <a:schemeClr val="bg1"/>
                    </a:solidFill>
                  </a:tcPr>
                </a:tc>
                <a:tc>
                  <a:txBody>
                    <a:bodyPr/>
                    <a:lstStyle/>
                    <a:p>
                      <a:endParaRPr lang="en-NZ" sz="1300" dirty="0"/>
                    </a:p>
                  </a:txBody>
                  <a:tcPr>
                    <a:solidFill>
                      <a:schemeClr val="bg1"/>
                    </a:solidFill>
                  </a:tcPr>
                </a:tc>
                <a:extLst>
                  <a:ext uri="{0D108BD9-81ED-4DB2-BD59-A6C34878D82A}">
                    <a16:rowId xmlns:a16="http://schemas.microsoft.com/office/drawing/2014/main" val="645859090"/>
                  </a:ext>
                </a:extLst>
              </a:tr>
              <a:tr h="984068">
                <a:tc gridSpan="5">
                  <a:txBody>
                    <a:bodyPr/>
                    <a:lstStyle/>
                    <a:p>
                      <a:endParaRPr lang="en-NZ" sz="1300" dirty="0"/>
                    </a:p>
                  </a:txBody>
                  <a:tcPr>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extLst>
                  <a:ext uri="{0D108BD9-81ED-4DB2-BD59-A6C34878D82A}">
                    <a16:rowId xmlns:a16="http://schemas.microsoft.com/office/drawing/2014/main" val="2950943015"/>
                  </a:ext>
                </a:extLst>
              </a:tr>
            </a:tbl>
          </a:graphicData>
        </a:graphic>
      </p:graphicFrame>
      <p:sp>
        <p:nvSpPr>
          <p:cNvPr id="2" name="Title 1">
            <a:extLst>
              <a:ext uri="{FF2B5EF4-FFF2-40B4-BE49-F238E27FC236}">
                <a16:creationId xmlns:a16="http://schemas.microsoft.com/office/drawing/2014/main" id="{B2AC34A2-03FA-4A88-9BB2-842F0B22DFA6}"/>
              </a:ext>
            </a:extLst>
          </p:cNvPr>
          <p:cNvSpPr>
            <a:spLocks noGrp="1"/>
          </p:cNvSpPr>
          <p:nvPr>
            <p:ph type="title"/>
          </p:nvPr>
        </p:nvSpPr>
        <p:spPr>
          <a:xfrm>
            <a:off x="838200" y="260095"/>
            <a:ext cx="10515600" cy="1084092"/>
          </a:xfrm>
        </p:spPr>
        <p:txBody>
          <a:bodyPr>
            <a:normAutofit/>
          </a:bodyPr>
          <a:lstStyle/>
          <a:p>
            <a:pPr algn="ctr"/>
            <a:r>
              <a:rPr lang="en-NZ" sz="3200" dirty="0">
                <a:ln w="0"/>
                <a:effectLst>
                  <a:outerShdw blurRad="38100" dist="19050" dir="2700000" algn="tl" rotWithShape="0">
                    <a:schemeClr val="dk1">
                      <a:alpha val="40000"/>
                    </a:schemeClr>
                  </a:outerShdw>
                </a:effectLst>
              </a:rPr>
              <a:t>Who are you? – </a:t>
            </a:r>
            <a:br>
              <a:rPr lang="en-NZ" sz="3200" dirty="0">
                <a:ln w="0"/>
                <a:effectLst>
                  <a:outerShdw blurRad="38100" dist="19050" dir="2700000" algn="tl" rotWithShape="0">
                    <a:schemeClr val="dk1">
                      <a:alpha val="40000"/>
                    </a:schemeClr>
                  </a:outerShdw>
                </a:effectLst>
              </a:rPr>
            </a:br>
            <a:r>
              <a:rPr lang="en-NZ" sz="3200" dirty="0">
                <a:ln w="0"/>
                <a:effectLst>
                  <a:outerShdw blurRad="38100" dist="19050" dir="2700000" algn="tl" rotWithShape="0">
                    <a:schemeClr val="dk1">
                      <a:alpha val="40000"/>
                    </a:schemeClr>
                  </a:outerShdw>
                </a:effectLst>
              </a:rPr>
              <a:t>people Jesus met during his last day on earth</a:t>
            </a:r>
          </a:p>
        </p:txBody>
      </p:sp>
      <p:pic>
        <p:nvPicPr>
          <p:cNvPr id="4" name="Picture 3" descr="A close up of a person&#10;&#10;Description generated with high confidence">
            <a:extLst>
              <a:ext uri="{FF2B5EF4-FFF2-40B4-BE49-F238E27FC236}">
                <a16:creationId xmlns:a16="http://schemas.microsoft.com/office/drawing/2014/main" id="{E32B339B-04CF-4552-B308-D9E44507205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92712" y="1334233"/>
            <a:ext cx="738819" cy="951259"/>
          </a:xfrm>
          <a:prstGeom prst="rect">
            <a:avLst/>
          </a:prstGeom>
          <a:ln w="19050">
            <a:solidFill>
              <a:schemeClr val="tx1"/>
            </a:solidFill>
          </a:ln>
        </p:spPr>
      </p:pic>
      <p:pic>
        <p:nvPicPr>
          <p:cNvPr id="6" name="Picture 5" descr="A picture containing person, indoor&#10;&#10;Description generated with high confidence">
            <a:extLst>
              <a:ext uri="{FF2B5EF4-FFF2-40B4-BE49-F238E27FC236}">
                <a16:creationId xmlns:a16="http://schemas.microsoft.com/office/drawing/2014/main" id="{8BF02F63-4F2B-4D61-9195-1C33FFB6912F}"/>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161290" y="1334233"/>
            <a:ext cx="1201769" cy="951259"/>
          </a:xfrm>
          <a:prstGeom prst="rect">
            <a:avLst/>
          </a:prstGeom>
          <a:ln w="19050">
            <a:solidFill>
              <a:schemeClr val="tx1"/>
            </a:solidFill>
          </a:ln>
        </p:spPr>
      </p:pic>
      <p:pic>
        <p:nvPicPr>
          <p:cNvPr id="8" name="Picture 7" descr="A picture containing person, sitting, indoor&#10;&#10;Description generated with very high confidence">
            <a:extLst>
              <a:ext uri="{FF2B5EF4-FFF2-40B4-BE49-F238E27FC236}">
                <a16:creationId xmlns:a16="http://schemas.microsoft.com/office/drawing/2014/main" id="{E8E8C198-6CD2-4BBB-BEFC-C624A4EFB445}"/>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419326" y="1334231"/>
            <a:ext cx="1267431" cy="951260"/>
          </a:xfrm>
          <a:prstGeom prst="rect">
            <a:avLst/>
          </a:prstGeom>
          <a:ln w="19050">
            <a:solidFill>
              <a:schemeClr val="tx1"/>
            </a:solidFill>
          </a:ln>
        </p:spPr>
      </p:pic>
      <p:pic>
        <p:nvPicPr>
          <p:cNvPr id="10" name="Picture 9" descr="A person posing for the camera&#10;&#10;Description generated with very high confidence">
            <a:extLst>
              <a:ext uri="{FF2B5EF4-FFF2-40B4-BE49-F238E27FC236}">
                <a16:creationId xmlns:a16="http://schemas.microsoft.com/office/drawing/2014/main" id="{1DA25761-7050-4A8C-9E46-CC557D9E891E}"/>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7862903" y="1334231"/>
            <a:ext cx="1229767" cy="951260"/>
          </a:xfrm>
          <a:prstGeom prst="rect">
            <a:avLst/>
          </a:prstGeom>
          <a:ln w="19050">
            <a:solidFill>
              <a:schemeClr val="tx1"/>
            </a:solidFill>
          </a:ln>
        </p:spPr>
      </p:pic>
      <p:pic>
        <p:nvPicPr>
          <p:cNvPr id="12" name="Picture 11" descr="A person wearing a costume&#10;&#10;Description generated with high confidence">
            <a:extLst>
              <a:ext uri="{FF2B5EF4-FFF2-40B4-BE49-F238E27FC236}">
                <a16:creationId xmlns:a16="http://schemas.microsoft.com/office/drawing/2014/main" id="{558AF772-648E-468A-9494-8A5DD31DAA9D}"/>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b="6947"/>
          <a:stretch/>
        </p:blipFill>
        <p:spPr>
          <a:xfrm>
            <a:off x="10438811" y="1334233"/>
            <a:ext cx="755899" cy="944884"/>
          </a:xfrm>
          <a:prstGeom prst="rect">
            <a:avLst/>
          </a:prstGeom>
          <a:ln w="19050">
            <a:solidFill>
              <a:schemeClr val="tx1"/>
            </a:solidFill>
          </a:ln>
        </p:spPr>
      </p:pic>
      <p:pic>
        <p:nvPicPr>
          <p:cNvPr id="14" name="Picture 13">
            <a:extLst>
              <a:ext uri="{FF2B5EF4-FFF2-40B4-BE49-F238E27FC236}">
                <a16:creationId xmlns:a16="http://schemas.microsoft.com/office/drawing/2014/main" id="{C9AFC960-8058-4BCD-9196-80E1B56B7263}"/>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670444" y="3292517"/>
            <a:ext cx="1351595" cy="957999"/>
          </a:xfrm>
          <a:prstGeom prst="rect">
            <a:avLst/>
          </a:prstGeom>
          <a:ln w="19050">
            <a:solidFill>
              <a:schemeClr val="tx1"/>
            </a:solidFill>
          </a:ln>
        </p:spPr>
      </p:pic>
      <p:pic>
        <p:nvPicPr>
          <p:cNvPr id="16" name="Picture 15" descr="A person smiling for the camera&#10;&#10;Description generated with very high confidence">
            <a:extLst>
              <a:ext uri="{FF2B5EF4-FFF2-40B4-BE49-F238E27FC236}">
                <a16:creationId xmlns:a16="http://schemas.microsoft.com/office/drawing/2014/main" id="{3F8EEF11-6428-4A2A-B23B-494B4E490075}"/>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3106257" y="3305306"/>
            <a:ext cx="1256449" cy="942337"/>
          </a:xfrm>
          <a:prstGeom prst="rect">
            <a:avLst/>
          </a:prstGeom>
          <a:ln w="19050">
            <a:solidFill>
              <a:schemeClr val="tx1"/>
            </a:solidFill>
          </a:ln>
        </p:spPr>
      </p:pic>
      <p:pic>
        <p:nvPicPr>
          <p:cNvPr id="18" name="Picture 17" descr="A picture containing clothing, woman, person, indoor&#10;&#10;Description generated with very high confidence">
            <a:extLst>
              <a:ext uri="{FF2B5EF4-FFF2-40B4-BE49-F238E27FC236}">
                <a16:creationId xmlns:a16="http://schemas.microsoft.com/office/drawing/2014/main" id="{FC617516-6440-4592-B667-34C531CD8318}"/>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5586965" y="3305130"/>
            <a:ext cx="1018073" cy="942513"/>
          </a:xfrm>
          <a:prstGeom prst="rect">
            <a:avLst/>
          </a:prstGeom>
          <a:ln w="19050">
            <a:solidFill>
              <a:schemeClr val="tx1"/>
            </a:solidFill>
          </a:ln>
        </p:spPr>
      </p:pic>
      <p:pic>
        <p:nvPicPr>
          <p:cNvPr id="20" name="Picture 19" descr="A group of people posing for the camera&#10;&#10;Description generated with very high confidence">
            <a:extLst>
              <a:ext uri="{FF2B5EF4-FFF2-40B4-BE49-F238E27FC236}">
                <a16:creationId xmlns:a16="http://schemas.microsoft.com/office/drawing/2014/main" id="{EA0CE9C4-9AC4-4DBE-AA30-886668F3401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r="23213"/>
          <a:stretch/>
        </p:blipFill>
        <p:spPr>
          <a:xfrm>
            <a:off x="7746159" y="3305130"/>
            <a:ext cx="1474691" cy="947687"/>
          </a:xfrm>
          <a:prstGeom prst="rect">
            <a:avLst/>
          </a:prstGeom>
          <a:ln w="19050">
            <a:solidFill>
              <a:schemeClr val="tx1"/>
            </a:solidFill>
          </a:ln>
        </p:spPr>
      </p:pic>
      <p:pic>
        <p:nvPicPr>
          <p:cNvPr id="22" name="Picture 21" descr="A person looking at the camera&#10;&#10;Description generated with high confidence">
            <a:extLst>
              <a:ext uri="{FF2B5EF4-FFF2-40B4-BE49-F238E27FC236}">
                <a16:creationId xmlns:a16="http://schemas.microsoft.com/office/drawing/2014/main" id="{FEC09BF5-2611-42B9-8447-D82ED5041A09}"/>
              </a:ext>
            </a:extLst>
          </p:cNvPr>
          <p:cNvPicPr>
            <a:picLocks noChangeAspect="1"/>
          </p:cNvPicPr>
          <p:nvPr/>
        </p:nvPicPr>
        <p:blipFill>
          <a:blip r:embed="rId21" cstate="hqprint">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tretch>
            <a:fillRect/>
          </a:stretch>
        </p:blipFill>
        <p:spPr>
          <a:xfrm>
            <a:off x="10140961" y="3292517"/>
            <a:ext cx="1351595" cy="955127"/>
          </a:xfrm>
          <a:prstGeom prst="rect">
            <a:avLst/>
          </a:prstGeom>
          <a:ln w="19050">
            <a:solidFill>
              <a:schemeClr val="tx1"/>
            </a:solidFill>
          </a:ln>
        </p:spPr>
      </p:pic>
      <p:sp>
        <p:nvSpPr>
          <p:cNvPr id="3" name="Rectangle 2">
            <a:extLst>
              <a:ext uri="{FF2B5EF4-FFF2-40B4-BE49-F238E27FC236}">
                <a16:creationId xmlns:a16="http://schemas.microsoft.com/office/drawing/2014/main" id="{13C3A106-8ABC-42EE-B06C-7B7A0707ADCF}"/>
              </a:ext>
            </a:extLst>
          </p:cNvPr>
          <p:cNvSpPr/>
          <p:nvPr/>
        </p:nvSpPr>
        <p:spPr>
          <a:xfrm>
            <a:off x="198892" y="2328837"/>
            <a:ext cx="2339091"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betrayed Jesus with a kiss, my name is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9A6A9D1-F906-4E34-86A5-8779921C87F4}"/>
              </a:ext>
            </a:extLst>
          </p:cNvPr>
          <p:cNvSpPr/>
          <p:nvPr/>
        </p:nvSpPr>
        <p:spPr>
          <a:xfrm>
            <a:off x="2566515" y="2308294"/>
            <a:ext cx="2332775" cy="830997"/>
          </a:xfrm>
          <a:prstGeom prst="rect">
            <a:avLst/>
          </a:prstGeom>
          <a:no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questioned Jesus about his teaching, my name is____________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12733-951F-47F9-AB0F-9C29112CEF8F}"/>
              </a:ext>
            </a:extLst>
          </p:cNvPr>
          <p:cNvSpPr/>
          <p:nvPr/>
        </p:nvSpPr>
        <p:spPr>
          <a:xfrm>
            <a:off x="4977365" y="2285493"/>
            <a:ext cx="2326491" cy="941796"/>
          </a:xfrm>
          <a:prstGeom prst="rect">
            <a:avLst/>
          </a:prstGeom>
          <a:noFill/>
        </p:spPr>
        <p:txBody>
          <a:bodyPr wrap="square">
            <a:spAutoFit/>
          </a:bodyPr>
          <a:lstStyle/>
          <a:p>
            <a:pPr defTabSz="609585">
              <a:lnSpc>
                <a:spcPct val="115000"/>
              </a:lnSpc>
              <a:spcAft>
                <a:spcPts val="1000"/>
              </a:spcAft>
            </a:pP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denied Jesus 3 times, my name is _______________</a:t>
            </a:r>
            <a:endParaRPr lang="en-NZ"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2B5447F-A0D8-41C3-8F15-EEC5FA87881A}"/>
              </a:ext>
            </a:extLst>
          </p:cNvPr>
          <p:cNvSpPr/>
          <p:nvPr/>
        </p:nvSpPr>
        <p:spPr>
          <a:xfrm>
            <a:off x="7271145" y="2286858"/>
            <a:ext cx="2421848" cy="830997"/>
          </a:xfrm>
          <a:prstGeom prst="rect">
            <a:avLst/>
          </a:prstGeom>
          <a:no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accused Jesus of blasphemy,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06F1F16-7FBB-4B28-B908-A04E6E420417}"/>
              </a:ext>
            </a:extLst>
          </p:cNvPr>
          <p:cNvSpPr/>
          <p:nvPr/>
        </p:nvSpPr>
        <p:spPr>
          <a:xfrm>
            <a:off x="9636055" y="2286857"/>
            <a:ext cx="2491283" cy="830997"/>
          </a:xfrm>
          <a:prstGeom prst="rect">
            <a:avLst/>
          </a:prstGeom>
          <a:no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handed Jesus over to be crucified,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174DAB0-A43A-47EB-A2F1-6B48CC49F8A3}"/>
              </a:ext>
            </a:extLst>
          </p:cNvPr>
          <p:cNvSpPr/>
          <p:nvPr/>
        </p:nvSpPr>
        <p:spPr>
          <a:xfrm>
            <a:off x="343822" y="4300840"/>
            <a:ext cx="2140599"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helped Jesus carry his cross,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2830816-E583-4C74-B500-3862CD079877}"/>
              </a:ext>
            </a:extLst>
          </p:cNvPr>
          <p:cNvSpPr/>
          <p:nvPr/>
        </p:nvSpPr>
        <p:spPr>
          <a:xfrm>
            <a:off x="2568551" y="4277315"/>
            <a:ext cx="2333955"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watched my Son die on the cross,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BF98F08-C130-4B20-9C0A-E3CFE9CEB398}"/>
              </a:ext>
            </a:extLst>
          </p:cNvPr>
          <p:cNvSpPr/>
          <p:nvPr/>
        </p:nvSpPr>
        <p:spPr>
          <a:xfrm>
            <a:off x="4902505" y="4277315"/>
            <a:ext cx="2368640"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wiped the blood-stained face of Jesus,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B72335D-1D6E-4685-AF98-08B3DBB14870}"/>
              </a:ext>
            </a:extLst>
          </p:cNvPr>
          <p:cNvSpPr/>
          <p:nvPr/>
        </p:nvSpPr>
        <p:spPr>
          <a:xfrm>
            <a:off x="7324337" y="4274704"/>
            <a:ext cx="2306899"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We wept for Jesus as he passed by carrying his cross, we are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ECF218A-5617-4664-B9ED-32D0127158BB}"/>
              </a:ext>
            </a:extLst>
          </p:cNvPr>
          <p:cNvSpPr/>
          <p:nvPr/>
        </p:nvSpPr>
        <p:spPr>
          <a:xfrm>
            <a:off x="9674503" y="4274703"/>
            <a:ext cx="2284511"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hung on the cross beside Jesus and am now in heaven. I am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23" name="TextBox: PageNumber">
            <a:extLst>
              <a:ext uri="{FF2B5EF4-FFF2-40B4-BE49-F238E27FC236}">
                <a16:creationId xmlns:a16="http://schemas.microsoft.com/office/drawing/2014/main" id="{17CE0A65-5F19-4CE3-8BB6-4B8826FA1328}"/>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609585"/>
            <a:r>
              <a:rPr lang="en-GB" sz="900" b="1" dirty="0">
                <a:solidFill>
                  <a:prstClr val="black"/>
                </a:solidFill>
                <a:latin typeface="Arial" pitchFamily="34" charset="0"/>
                <a:cs typeface="Arial" pitchFamily="34" charset="0"/>
              </a:rPr>
              <a:t>R-2</a:t>
            </a:r>
          </a:p>
          <a:p>
            <a:pPr algn="ctr" defTabSz="609585"/>
            <a:r>
              <a:rPr lang="en-GB" sz="900" b="1" dirty="0">
                <a:solidFill>
                  <a:prstClr val="black"/>
                </a:solidFill>
                <a:latin typeface="Arial" pitchFamily="34" charset="0"/>
                <a:cs typeface="Arial" pitchFamily="34" charset="0"/>
              </a:rPr>
              <a:t>S-6</a:t>
            </a:r>
          </a:p>
        </p:txBody>
      </p:sp>
      <p:sp>
        <p:nvSpPr>
          <p:cNvPr id="27" name="Judas List">
            <a:extLst>
              <a:ext uri="{FF2B5EF4-FFF2-40B4-BE49-F238E27FC236}">
                <a16:creationId xmlns:a16="http://schemas.microsoft.com/office/drawing/2014/main" id="{FEAAC8AF-CA50-4EFE-AFD1-1A1B4603BF29}"/>
              </a:ext>
            </a:extLst>
          </p:cNvPr>
          <p:cNvSpPr/>
          <p:nvPr/>
        </p:nvSpPr>
        <p:spPr>
          <a:xfrm>
            <a:off x="2576735" y="5440342"/>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Judas</a:t>
            </a:r>
          </a:p>
        </p:txBody>
      </p:sp>
      <p:sp>
        <p:nvSpPr>
          <p:cNvPr id="28" name="Annas List">
            <a:extLst>
              <a:ext uri="{FF2B5EF4-FFF2-40B4-BE49-F238E27FC236}">
                <a16:creationId xmlns:a16="http://schemas.microsoft.com/office/drawing/2014/main" id="{7950CE3D-70CD-44E9-8C74-C2510E30EFB7}"/>
              </a:ext>
            </a:extLst>
          </p:cNvPr>
          <p:cNvSpPr/>
          <p:nvPr/>
        </p:nvSpPr>
        <p:spPr>
          <a:xfrm>
            <a:off x="4935817" y="5910475"/>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Annas</a:t>
            </a:r>
          </a:p>
        </p:txBody>
      </p:sp>
      <p:sp>
        <p:nvSpPr>
          <p:cNvPr id="29" name="Peter List">
            <a:extLst>
              <a:ext uri="{FF2B5EF4-FFF2-40B4-BE49-F238E27FC236}">
                <a16:creationId xmlns:a16="http://schemas.microsoft.com/office/drawing/2014/main" id="{7EAA2FA6-30B2-47BC-8FBB-54BD1BD2672E}"/>
              </a:ext>
            </a:extLst>
          </p:cNvPr>
          <p:cNvSpPr/>
          <p:nvPr/>
        </p:nvSpPr>
        <p:spPr>
          <a:xfrm>
            <a:off x="7279565" y="5442395"/>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Peter</a:t>
            </a:r>
          </a:p>
        </p:txBody>
      </p:sp>
      <p:sp>
        <p:nvSpPr>
          <p:cNvPr id="30" name="Caiaphas List">
            <a:extLst>
              <a:ext uri="{FF2B5EF4-FFF2-40B4-BE49-F238E27FC236}">
                <a16:creationId xmlns:a16="http://schemas.microsoft.com/office/drawing/2014/main" id="{AEFCFE42-DFEB-4C40-81A1-A8C93A103A98}"/>
              </a:ext>
            </a:extLst>
          </p:cNvPr>
          <p:cNvSpPr/>
          <p:nvPr/>
        </p:nvSpPr>
        <p:spPr>
          <a:xfrm>
            <a:off x="232987" y="5910475"/>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Caiaphas</a:t>
            </a:r>
          </a:p>
        </p:txBody>
      </p:sp>
      <p:sp>
        <p:nvSpPr>
          <p:cNvPr id="31" name="Pilate list">
            <a:extLst>
              <a:ext uri="{FF2B5EF4-FFF2-40B4-BE49-F238E27FC236}">
                <a16:creationId xmlns:a16="http://schemas.microsoft.com/office/drawing/2014/main" id="{7CB237CB-95C3-4293-8A56-F18ABAEC5A42}"/>
              </a:ext>
            </a:extLst>
          </p:cNvPr>
          <p:cNvSpPr/>
          <p:nvPr/>
        </p:nvSpPr>
        <p:spPr>
          <a:xfrm>
            <a:off x="232987" y="5440342"/>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Pilate</a:t>
            </a:r>
          </a:p>
        </p:txBody>
      </p:sp>
      <p:sp>
        <p:nvSpPr>
          <p:cNvPr id="32" name="Simon List">
            <a:extLst>
              <a:ext uri="{FF2B5EF4-FFF2-40B4-BE49-F238E27FC236}">
                <a16:creationId xmlns:a16="http://schemas.microsoft.com/office/drawing/2014/main" id="{1C99139F-F6B4-4278-8582-841D13E5D9B9}"/>
              </a:ext>
            </a:extLst>
          </p:cNvPr>
          <p:cNvSpPr/>
          <p:nvPr/>
        </p:nvSpPr>
        <p:spPr>
          <a:xfrm>
            <a:off x="9631235" y="5440342"/>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Simon of Cyrene</a:t>
            </a:r>
          </a:p>
        </p:txBody>
      </p:sp>
      <p:sp>
        <p:nvSpPr>
          <p:cNvPr id="33" name="Mary List">
            <a:extLst>
              <a:ext uri="{FF2B5EF4-FFF2-40B4-BE49-F238E27FC236}">
                <a16:creationId xmlns:a16="http://schemas.microsoft.com/office/drawing/2014/main" id="{8634BB08-DD84-4071-9394-5C5238C99263}"/>
              </a:ext>
            </a:extLst>
          </p:cNvPr>
          <p:cNvSpPr/>
          <p:nvPr/>
        </p:nvSpPr>
        <p:spPr>
          <a:xfrm>
            <a:off x="2576735" y="5913425"/>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Mary, Mother of Jesus</a:t>
            </a:r>
          </a:p>
        </p:txBody>
      </p:sp>
      <p:sp>
        <p:nvSpPr>
          <p:cNvPr id="34" name="Veronica List">
            <a:extLst>
              <a:ext uri="{FF2B5EF4-FFF2-40B4-BE49-F238E27FC236}">
                <a16:creationId xmlns:a16="http://schemas.microsoft.com/office/drawing/2014/main" id="{984C0E13-634E-4794-9311-87779FCB7524}"/>
              </a:ext>
            </a:extLst>
          </p:cNvPr>
          <p:cNvSpPr/>
          <p:nvPr/>
        </p:nvSpPr>
        <p:spPr>
          <a:xfrm>
            <a:off x="4935817" y="5440342"/>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Veronica</a:t>
            </a:r>
          </a:p>
        </p:txBody>
      </p:sp>
      <p:sp>
        <p:nvSpPr>
          <p:cNvPr id="35" name="Women List">
            <a:extLst>
              <a:ext uri="{FF2B5EF4-FFF2-40B4-BE49-F238E27FC236}">
                <a16:creationId xmlns:a16="http://schemas.microsoft.com/office/drawing/2014/main" id="{9876212E-9147-4B6E-999D-AAB4519D3DDC}"/>
              </a:ext>
            </a:extLst>
          </p:cNvPr>
          <p:cNvSpPr/>
          <p:nvPr/>
        </p:nvSpPr>
        <p:spPr>
          <a:xfrm>
            <a:off x="9537350" y="5914947"/>
            <a:ext cx="243327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500" dirty="0">
                <a:solidFill>
                  <a:prstClr val="black"/>
                </a:solidFill>
                <a:latin typeface="Arial" panose="020B0604020202020204" pitchFamily="34" charset="0"/>
                <a:cs typeface="Arial" panose="020B0604020202020204" pitchFamily="34" charset="0"/>
              </a:rPr>
              <a:t>the women of Jerusalem</a:t>
            </a:r>
          </a:p>
        </p:txBody>
      </p:sp>
      <p:sp>
        <p:nvSpPr>
          <p:cNvPr id="36" name="Thief List">
            <a:extLst>
              <a:ext uri="{FF2B5EF4-FFF2-40B4-BE49-F238E27FC236}">
                <a16:creationId xmlns:a16="http://schemas.microsoft.com/office/drawing/2014/main" id="{BB8A0460-AB3C-4636-8D0F-DCF1CD14F537}"/>
              </a:ext>
            </a:extLst>
          </p:cNvPr>
          <p:cNvSpPr/>
          <p:nvPr/>
        </p:nvSpPr>
        <p:spPr>
          <a:xfrm>
            <a:off x="7287781" y="5907229"/>
            <a:ext cx="2315491" cy="38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the good thief</a:t>
            </a:r>
          </a:p>
        </p:txBody>
      </p:sp>
      <p:sp>
        <p:nvSpPr>
          <p:cNvPr id="37" name="Rectangle 36">
            <a:extLst>
              <a:ext uri="{FF2B5EF4-FFF2-40B4-BE49-F238E27FC236}">
                <a16:creationId xmlns:a16="http://schemas.microsoft.com/office/drawing/2014/main" id="{B238551D-4ED5-449B-9C57-B34A3D6E61D9}"/>
              </a:ext>
            </a:extLst>
          </p:cNvPr>
          <p:cNvSpPr/>
          <p:nvPr/>
        </p:nvSpPr>
        <p:spPr>
          <a:xfrm>
            <a:off x="2963427" y="28462"/>
            <a:ext cx="6246796" cy="287002"/>
          </a:xfrm>
          <a:prstGeom prst="rect">
            <a:avLst/>
          </a:prstGeom>
        </p:spPr>
        <p:txBody>
          <a:bodyPr wrap="square">
            <a:spAutoFit/>
          </a:bodyPr>
          <a:lstStyle/>
          <a:p>
            <a:pPr algn="ctr" defTabSz="609585">
              <a:lnSpc>
                <a:spcPct val="115000"/>
              </a:lnSpc>
              <a:spcAft>
                <a:spcPts val="1000"/>
              </a:spcAft>
            </a:pPr>
            <a:r>
              <a:rPr lang="en-NZ" sz="1100" dirty="0">
                <a:solidFill>
                  <a:prstClr val="black"/>
                </a:solidFill>
                <a:latin typeface="Arial" panose="020B0604020202020204" pitchFamily="34" charset="0"/>
                <a:ea typeface="Calibri" panose="020F0502020204030204" pitchFamily="34" charset="0"/>
                <a:cs typeface="Arial" panose="020B0604020202020204" pitchFamily="34" charset="0"/>
              </a:rPr>
              <a:t>Name ________________________   Date ______</a:t>
            </a:r>
            <a:endParaRPr lang="en-NZ" sz="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8" name="Textbox: Tool instructions">
            <a:extLst>
              <a:ext uri="{FF2B5EF4-FFF2-40B4-BE49-F238E27FC236}">
                <a16:creationId xmlns:a16="http://schemas.microsoft.com/office/drawing/2014/main" id="{2722791E-50B8-4962-A3B1-98D276EB0D08}"/>
              </a:ext>
            </a:extLst>
          </p:cNvPr>
          <p:cNvSpPr txBox="1"/>
          <p:nvPr/>
        </p:nvSpPr>
        <p:spPr>
          <a:xfrm>
            <a:off x="4409032" y="6611781"/>
            <a:ext cx="2805575" cy="246221"/>
          </a:xfrm>
          <a:prstGeom prst="rect">
            <a:avLst/>
          </a:prstGeom>
          <a:noFill/>
        </p:spPr>
        <p:txBody>
          <a:bodyPr wrap="none" rtlCol="0">
            <a:spAutoFit/>
          </a:bodyPr>
          <a:lstStyle/>
          <a:p>
            <a:pPr algn="ctr" defTabSz="609585"/>
            <a:r>
              <a:rPr lang="en-GB" sz="1000" dirty="0">
                <a:solidFill>
                  <a:prstClr val="black"/>
                </a:solidFill>
                <a:latin typeface="Arial" pitchFamily="34" charset="0"/>
                <a:ea typeface="Segoe UI" pitchFamily="34" charset="0"/>
                <a:cs typeface="Arial" pitchFamily="34" charset="0"/>
              </a:rPr>
              <a:t>Click the up arrow to return to the presentation</a:t>
            </a:r>
          </a:p>
        </p:txBody>
      </p:sp>
      <p:sp>
        <p:nvSpPr>
          <p:cNvPr id="39" name="TextBox: Worksheet Indication">
            <a:extLst>
              <a:ext uri="{FF2B5EF4-FFF2-40B4-BE49-F238E27FC236}">
                <a16:creationId xmlns:a16="http://schemas.microsoft.com/office/drawing/2014/main" id="{3365A1B2-0982-4F39-9A79-E4659C8312D1}"/>
              </a:ext>
            </a:extLst>
          </p:cNvPr>
          <p:cNvSpPr txBox="1"/>
          <p:nvPr/>
        </p:nvSpPr>
        <p:spPr>
          <a:xfrm>
            <a:off x="-1" y="6523469"/>
            <a:ext cx="1311564" cy="360000"/>
          </a:xfrm>
          <a:prstGeom prst="rect">
            <a:avLst/>
          </a:prstGeom>
          <a:noFill/>
          <a:ln w="0">
            <a:noFill/>
          </a:ln>
        </p:spPr>
        <p:txBody>
          <a:bodyPr wrap="square" rtlCol="0">
            <a:noAutofit/>
          </a:bodyPr>
          <a:lstStyle/>
          <a:p>
            <a:pPr defTabSz="609585"/>
            <a:r>
              <a:rPr lang="en-GB" sz="1600" b="1" dirty="0">
                <a:solidFill>
                  <a:prstClr val="black"/>
                </a:solidFill>
                <a:latin typeface="Arial" pitchFamily="34" charset="0"/>
                <a:cs typeface="Arial" pitchFamily="34" charset="0"/>
              </a:rPr>
              <a:t>Worksheet</a:t>
            </a:r>
          </a:p>
        </p:txBody>
      </p:sp>
      <p:sp>
        <p:nvSpPr>
          <p:cNvPr id="40" name="Action Button: Up">
            <a:hlinkClick r:id="rId23" action="ppaction://hlinksldjump" highlightClick="1"/>
            <a:extLst>
              <a:ext uri="{FF2B5EF4-FFF2-40B4-BE49-F238E27FC236}">
                <a16:creationId xmlns:a16="http://schemas.microsoft.com/office/drawing/2014/main" id="{442CC123-EC2C-4CA1-BC4C-7677A9BD0780}"/>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Tree>
    <p:extLst>
      <p:ext uri="{BB962C8B-B14F-4D97-AF65-F5344CB8AC3E}">
        <p14:creationId xmlns:p14="http://schemas.microsoft.com/office/powerpoint/2010/main" val="3680313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BED9BDB-F123-489E-9B34-914B0CDC4F3A}"/>
              </a:ext>
            </a:extLst>
          </p:cNvPr>
          <p:cNvSpPr>
            <a:spLocks noGrp="1"/>
          </p:cNvSpPr>
          <p:nvPr>
            <p:ph type="title"/>
          </p:nvPr>
        </p:nvSpPr>
        <p:spPr/>
        <p:txBody>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Learning Intentions</a:t>
            </a:r>
          </a:p>
        </p:txBody>
      </p:sp>
      <p:pic>
        <p:nvPicPr>
          <p:cNvPr id="4" name="Picture" descr="A group of people standing in front of a crowd&#10;&#10;Description generated with very high confidence">
            <a:extLst>
              <a:ext uri="{FF2B5EF4-FFF2-40B4-BE49-F238E27FC236}">
                <a16:creationId xmlns:a16="http://schemas.microsoft.com/office/drawing/2014/main" id="{089AB507-D1FE-4C5A-9E0A-3AEAEA9158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065" y="365126"/>
            <a:ext cx="1604999" cy="10683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Rectangle 1">
            <a:extLst>
              <a:ext uri="{FF2B5EF4-FFF2-40B4-BE49-F238E27FC236}">
                <a16:creationId xmlns:a16="http://schemas.microsoft.com/office/drawing/2014/main" id="{3D39CDE7-7BCA-4571-99A6-2056A9D8729E}"/>
              </a:ext>
            </a:extLst>
          </p:cNvPr>
          <p:cNvSpPr/>
          <p:nvPr/>
        </p:nvSpPr>
        <p:spPr>
          <a:xfrm>
            <a:off x="2181225" y="2907744"/>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sz="2000" dirty="0">
                <a:solidFill>
                  <a:prstClr val="black"/>
                </a:solidFill>
                <a:latin typeface="Arial" panose="020B0604020202020204" pitchFamily="34" charset="0"/>
                <a:cs typeface="Arial" panose="020B0604020202020204" pitchFamily="34" charset="0"/>
              </a:rPr>
              <a:t>describe what happened to Jesus on the day called Good Friday</a:t>
            </a:r>
          </a:p>
        </p:txBody>
      </p:sp>
      <p:sp>
        <p:nvSpPr>
          <p:cNvPr id="5" name="The Children will">
            <a:extLst>
              <a:ext uri="{FF2B5EF4-FFF2-40B4-BE49-F238E27FC236}">
                <a16:creationId xmlns:a16="http://schemas.microsoft.com/office/drawing/2014/main" id="{95FEE2DC-5530-4E42-8C37-7F78A40EA961}"/>
              </a:ext>
            </a:extLst>
          </p:cNvPr>
          <p:cNvSpPr txBox="1"/>
          <p:nvPr/>
        </p:nvSpPr>
        <p:spPr>
          <a:xfrm>
            <a:off x="2181223" y="2310647"/>
            <a:ext cx="3086100" cy="400110"/>
          </a:xfrm>
          <a:prstGeom prst="rect">
            <a:avLst/>
          </a:prstGeom>
          <a:noFill/>
        </p:spPr>
        <p:txBody>
          <a:bodyPr wrap="square" rtlCol="0">
            <a:spAutoFit/>
          </a:bodyPr>
          <a:lstStyle/>
          <a:p>
            <a:pPr defTabSz="914377"/>
            <a:r>
              <a:rPr lang="en-NZ" sz="2000" b="1" dirty="0">
                <a:solidFill>
                  <a:prstClr val="white"/>
                </a:solidFill>
                <a:latin typeface="Arial" panose="020B0604020202020204" pitchFamily="34" charset="0"/>
                <a:cs typeface="Arial" panose="020B0604020202020204" pitchFamily="34" charset="0"/>
              </a:rPr>
              <a:t>The children will:</a:t>
            </a:r>
          </a:p>
        </p:txBody>
      </p:sp>
      <p:sp>
        <p:nvSpPr>
          <p:cNvPr id="6" name="Rectangle 2">
            <a:extLst>
              <a:ext uri="{FF2B5EF4-FFF2-40B4-BE49-F238E27FC236}">
                <a16:creationId xmlns:a16="http://schemas.microsoft.com/office/drawing/2014/main" id="{3B5C3464-D072-46B0-9D57-EF72478219D7}"/>
              </a:ext>
            </a:extLst>
          </p:cNvPr>
          <p:cNvSpPr/>
          <p:nvPr/>
        </p:nvSpPr>
        <p:spPr>
          <a:xfrm>
            <a:off x="2181226" y="4038600"/>
            <a:ext cx="8867775" cy="457200"/>
          </a:xfrm>
          <a:prstGeom prst="rect">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sz="2000" dirty="0">
                <a:solidFill>
                  <a:prstClr val="black"/>
                </a:solidFill>
                <a:latin typeface="Arial" panose="020B0604020202020204" pitchFamily="34" charset="0"/>
                <a:cs typeface="Arial" panose="020B0604020202020204" pitchFamily="34" charset="0"/>
              </a:rPr>
              <a:t>name ways Christian people remember the death of Jesus on a cross.</a:t>
            </a:r>
          </a:p>
        </p:txBody>
      </p:sp>
      <p:sp>
        <p:nvSpPr>
          <p:cNvPr id="7" name="no. 1">
            <a:extLst>
              <a:ext uri="{FF2B5EF4-FFF2-40B4-BE49-F238E27FC236}">
                <a16:creationId xmlns:a16="http://schemas.microsoft.com/office/drawing/2014/main" id="{3A27A58B-2247-4CAC-BD47-4DBE8CFD419D}"/>
              </a:ext>
            </a:extLst>
          </p:cNvPr>
          <p:cNvSpPr/>
          <p:nvPr/>
        </p:nvSpPr>
        <p:spPr>
          <a:xfrm>
            <a:off x="1248473" y="2940266"/>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white"/>
                </a:solidFill>
                <a:latin typeface="Arial" panose="020B0604020202020204" pitchFamily="34" charset="0"/>
                <a:cs typeface="Arial" panose="020B0604020202020204" pitchFamily="34" charset="0"/>
              </a:rPr>
              <a:t>1)</a:t>
            </a:r>
          </a:p>
        </p:txBody>
      </p:sp>
      <p:sp>
        <p:nvSpPr>
          <p:cNvPr id="8" name="no. 2">
            <a:extLst>
              <a:ext uri="{FF2B5EF4-FFF2-40B4-BE49-F238E27FC236}">
                <a16:creationId xmlns:a16="http://schemas.microsoft.com/office/drawing/2014/main" id="{0BBDC34E-4439-4E4A-A411-00760457ECE8}"/>
              </a:ext>
            </a:extLst>
          </p:cNvPr>
          <p:cNvSpPr/>
          <p:nvPr/>
        </p:nvSpPr>
        <p:spPr>
          <a:xfrm>
            <a:off x="1248473" y="4071122"/>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white"/>
                </a:solidFill>
                <a:latin typeface="Arial" panose="020B0604020202020204" pitchFamily="34" charset="0"/>
                <a:cs typeface="Arial" panose="020B0604020202020204" pitchFamily="34" charset="0"/>
              </a:rPr>
              <a:t>2)</a:t>
            </a:r>
          </a:p>
        </p:txBody>
      </p:sp>
      <p:sp>
        <p:nvSpPr>
          <p:cNvPr id="9" name="TextBox: PageNumber">
            <a:extLst>
              <a:ext uri="{FF2B5EF4-FFF2-40B4-BE49-F238E27FC236}">
                <a16:creationId xmlns:a16="http://schemas.microsoft.com/office/drawing/2014/main" id="{B412EA65-9D4A-4C99-B007-19C5937D0CAE}"/>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914377"/>
            <a:r>
              <a:rPr lang="en-GB" sz="900" b="1" dirty="0">
                <a:solidFill>
                  <a:srgbClr val="002060"/>
                </a:solidFill>
                <a:latin typeface="Arial" pitchFamily="34" charset="0"/>
                <a:cs typeface="Arial" pitchFamily="34" charset="0"/>
              </a:rPr>
              <a:t>R-2</a:t>
            </a:r>
          </a:p>
          <a:p>
            <a:pPr algn="ctr" defTabSz="914377"/>
            <a:r>
              <a:rPr lang="en-GB" sz="900" b="1" dirty="0">
                <a:solidFill>
                  <a:srgbClr val="002060"/>
                </a:solidFill>
                <a:latin typeface="Arial" pitchFamily="34" charset="0"/>
                <a:cs typeface="Arial" pitchFamily="34" charset="0"/>
              </a:rPr>
              <a:t>S-02</a:t>
            </a:r>
          </a:p>
        </p:txBody>
      </p:sp>
      <p:sp>
        <p:nvSpPr>
          <p:cNvPr id="10" name="Action Button: Forward">
            <a:hlinkClick r:id="" action="ppaction://hlinkshowjump?jump=nextslide" highlightClick="1"/>
            <a:extLst>
              <a:ext uri="{FF2B5EF4-FFF2-40B4-BE49-F238E27FC236}">
                <a16:creationId xmlns:a16="http://schemas.microsoft.com/office/drawing/2014/main" id="{1BBA8AF6-707B-45A5-9D62-E957A39DAA6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1" name="Action Button: Back">
            <a:hlinkClick r:id="" action="ppaction://hlinkshowjump?jump=previousslide" highlightClick="1"/>
            <a:extLst>
              <a:ext uri="{FF2B5EF4-FFF2-40B4-BE49-F238E27FC236}">
                <a16:creationId xmlns:a16="http://schemas.microsoft.com/office/drawing/2014/main" id="{487016F4-7264-4581-BE87-0473C7A1360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2" name="TextBox 11">
            <a:extLst>
              <a:ext uri="{FF2B5EF4-FFF2-40B4-BE49-F238E27FC236}">
                <a16:creationId xmlns:a16="http://schemas.microsoft.com/office/drawing/2014/main" id="{A06FCB20-A0F7-4E91-82AA-97E1F2B715CE}"/>
              </a:ext>
            </a:extLst>
          </p:cNvPr>
          <p:cNvSpPr txBox="1"/>
          <p:nvPr/>
        </p:nvSpPr>
        <p:spPr>
          <a:xfrm>
            <a:off x="3872754" y="6626711"/>
            <a:ext cx="5077609" cy="230832"/>
          </a:xfrm>
          <a:prstGeom prst="rect">
            <a:avLst/>
          </a:prstGeom>
          <a:noFill/>
        </p:spPr>
        <p:txBody>
          <a:bodyPr wrap="square" rtlCol="0">
            <a:spAutoFit/>
          </a:bodyPr>
          <a:lstStyle/>
          <a:p>
            <a:pPr algn="ctr" defTabSz="914377"/>
            <a:r>
              <a:rPr lang="en-NZ" sz="900" dirty="0">
                <a:solidFill>
                  <a:prstClr val="white"/>
                </a:solidFill>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173810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5B03-A233-41DB-9234-A2E7702B0E06}"/>
              </a:ext>
            </a:extLst>
          </p:cNvPr>
          <p:cNvSpPr>
            <a:spLocks noGrp="1"/>
          </p:cNvSpPr>
          <p:nvPr>
            <p:ph type="title"/>
          </p:nvPr>
        </p:nvSpPr>
        <p:spPr>
          <a:xfrm>
            <a:off x="0" y="167079"/>
            <a:ext cx="12192000" cy="1059413"/>
          </a:xfrm>
        </p:spPr>
        <p:txBody>
          <a:bodyPr>
            <a:normAutofit fontScale="90000"/>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What happened between Palm Sunday and Good Friday?</a:t>
            </a:r>
          </a:p>
        </p:txBody>
      </p:sp>
      <p:pic>
        <p:nvPicPr>
          <p:cNvPr id="4" name="Picture 3" descr="A close up of a logo&#10;&#10;Description generated with very high confidence">
            <a:extLst>
              <a:ext uri="{FF2B5EF4-FFF2-40B4-BE49-F238E27FC236}">
                <a16:creationId xmlns:a16="http://schemas.microsoft.com/office/drawing/2014/main" id="{8BBC79F0-8F4B-48FC-A790-77408C940F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59281" y="1598900"/>
            <a:ext cx="2014739" cy="160972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2CB3C61-D6BA-4305-93DC-7E5DEAC74D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7982" y="1598900"/>
            <a:ext cx="2857500" cy="160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Arrow: Left-Right 6">
            <a:extLst>
              <a:ext uri="{FF2B5EF4-FFF2-40B4-BE49-F238E27FC236}">
                <a16:creationId xmlns:a16="http://schemas.microsoft.com/office/drawing/2014/main" id="{7134FFA2-2613-4A3F-8908-6114C7B63F0A}"/>
              </a:ext>
            </a:extLst>
          </p:cNvPr>
          <p:cNvSpPr/>
          <p:nvPr/>
        </p:nvSpPr>
        <p:spPr>
          <a:xfrm>
            <a:off x="5389419" y="2067933"/>
            <a:ext cx="1413164" cy="671656"/>
          </a:xfrm>
          <a:prstGeom prst="leftRightArrow">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black"/>
                </a:solidFill>
                <a:latin typeface="Arial Black" panose="020B0A04020102020204" pitchFamily="34" charset="0"/>
              </a:rPr>
              <a:t>?</a:t>
            </a:r>
          </a:p>
        </p:txBody>
      </p:sp>
      <p:sp>
        <p:nvSpPr>
          <p:cNvPr id="3" name="Rectangle 2">
            <a:extLst>
              <a:ext uri="{FF2B5EF4-FFF2-40B4-BE49-F238E27FC236}">
                <a16:creationId xmlns:a16="http://schemas.microsoft.com/office/drawing/2014/main" id="{EED04DA8-0F20-4AF2-89A8-00B72C4BDB0C}"/>
              </a:ext>
            </a:extLst>
          </p:cNvPr>
          <p:cNvSpPr/>
          <p:nvPr/>
        </p:nvSpPr>
        <p:spPr>
          <a:xfrm>
            <a:off x="2784877" y="3832094"/>
            <a:ext cx="3050155" cy="1817677"/>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defTabSz="914377">
              <a:lnSpc>
                <a:spcPct val="115000"/>
              </a:lnSpc>
              <a:spcAft>
                <a:spcPts val="1000"/>
              </a:spcAft>
            </a:pPr>
            <a:endParaRPr lang="en-NZ" b="1" dirty="0">
              <a:solidFill>
                <a:prstClr val="black"/>
              </a:solidFill>
              <a:latin typeface="Tempus Sans ITC" panose="04020404030D07020202" pitchFamily="82" charset="0"/>
              <a:ea typeface="Calibri" panose="020F0502020204030204" pitchFamily="34" charset="0"/>
              <a:cs typeface="Times New Roman" panose="02020603050405020304" pitchFamily="18" charset="0"/>
            </a:endParaRPr>
          </a:p>
          <a:p>
            <a:pPr algn="ctr" defTabSz="914377">
              <a:lnSpc>
                <a:spcPct val="115000"/>
              </a:lnSpc>
              <a:spcAft>
                <a:spcPts val="1000"/>
              </a:spcAft>
            </a:pPr>
            <a:r>
              <a:rPr lang="en-NZ" b="1" dirty="0">
                <a:solidFill>
                  <a:prstClr val="black"/>
                </a:solidFill>
                <a:latin typeface="Tempus Sans ITC" panose="04020404030D07020202" pitchFamily="82" charset="0"/>
                <a:ea typeface="Calibri" panose="020F0502020204030204" pitchFamily="34" charset="0"/>
                <a:cs typeface="Times New Roman" panose="02020603050405020304" pitchFamily="18" charset="0"/>
              </a:rPr>
              <a:t>What we know already about what happened between Palm Sunday and Good Friday</a:t>
            </a:r>
          </a:p>
          <a:p>
            <a:pPr algn="ctr" defTabSz="914377">
              <a:lnSpc>
                <a:spcPct val="115000"/>
              </a:lnSpc>
              <a:spcAft>
                <a:spcPts val="1000"/>
              </a:spcAft>
            </a:pPr>
            <a:endParaRPr lang="en-NZ"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PageNumber">
            <a:extLst>
              <a:ext uri="{FF2B5EF4-FFF2-40B4-BE49-F238E27FC236}">
                <a16:creationId xmlns:a16="http://schemas.microsoft.com/office/drawing/2014/main" id="{44AEB41B-1ABE-40D5-BE40-B004691380E0}"/>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914377"/>
            <a:r>
              <a:rPr lang="en-GB" sz="900" b="1" dirty="0">
                <a:solidFill>
                  <a:srgbClr val="002060"/>
                </a:solidFill>
                <a:latin typeface="Arial" pitchFamily="34" charset="0"/>
                <a:cs typeface="Arial" pitchFamily="34" charset="0"/>
              </a:rPr>
              <a:t>R-2</a:t>
            </a:r>
          </a:p>
          <a:p>
            <a:pPr algn="ctr" defTabSz="914377"/>
            <a:r>
              <a:rPr lang="en-GB" sz="900" b="1" dirty="0">
                <a:solidFill>
                  <a:srgbClr val="002060"/>
                </a:solidFill>
                <a:latin typeface="Arial" pitchFamily="34" charset="0"/>
                <a:cs typeface="Arial" pitchFamily="34" charset="0"/>
              </a:rPr>
              <a:t>S-03</a:t>
            </a:r>
          </a:p>
        </p:txBody>
      </p:sp>
      <p:sp>
        <p:nvSpPr>
          <p:cNvPr id="9" name="Action Button: Forward">
            <a:hlinkClick r:id="" action="ppaction://hlinkshowjump?jump=nextslide" highlightClick="1"/>
            <a:extLst>
              <a:ext uri="{FF2B5EF4-FFF2-40B4-BE49-F238E27FC236}">
                <a16:creationId xmlns:a16="http://schemas.microsoft.com/office/drawing/2014/main" id="{B4FF7A12-9051-42B8-92E9-0CE41F8564C8}"/>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0" name="Action Button: Back">
            <a:hlinkClick r:id="" action="ppaction://hlinkshowjump?jump=previousslide" highlightClick="1"/>
            <a:extLst>
              <a:ext uri="{FF2B5EF4-FFF2-40B4-BE49-F238E27FC236}">
                <a16:creationId xmlns:a16="http://schemas.microsoft.com/office/drawing/2014/main" id="{F80E5D2D-764B-44BE-A77B-AA5F9456AD2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1" name="TextBox 10">
            <a:extLst>
              <a:ext uri="{FF2B5EF4-FFF2-40B4-BE49-F238E27FC236}">
                <a16:creationId xmlns:a16="http://schemas.microsoft.com/office/drawing/2014/main" id="{4CC3F8F6-5775-498A-9E92-BB3661392003}"/>
              </a:ext>
            </a:extLst>
          </p:cNvPr>
          <p:cNvSpPr txBox="1"/>
          <p:nvPr/>
        </p:nvSpPr>
        <p:spPr>
          <a:xfrm>
            <a:off x="3872754" y="6626711"/>
            <a:ext cx="5077609" cy="230832"/>
          </a:xfrm>
          <a:prstGeom prst="rect">
            <a:avLst/>
          </a:prstGeom>
          <a:noFill/>
        </p:spPr>
        <p:txBody>
          <a:bodyPr wrap="square" rtlCol="0">
            <a:spAutoFit/>
          </a:bodyPr>
          <a:lstStyle/>
          <a:p>
            <a:pPr algn="ctr" defTabSz="914377"/>
            <a:r>
              <a:rPr lang="en-NZ" sz="900" dirty="0">
                <a:solidFill>
                  <a:prstClr val="white"/>
                </a:solidFill>
                <a:latin typeface="Arial" panose="020B0604020202020204" pitchFamily="34" charset="0"/>
                <a:cs typeface="Arial" panose="020B0604020202020204" pitchFamily="34" charset="0"/>
              </a:rPr>
              <a:t>Type children’s ideas in the white box.</a:t>
            </a:r>
          </a:p>
        </p:txBody>
      </p:sp>
    </p:spTree>
    <p:controls>
      <mc:AlternateContent xmlns:mc="http://schemas.openxmlformats.org/markup-compatibility/2006">
        <mc:Choice xmlns:v="urn:schemas-microsoft-com:vml" Requires="v">
          <p:control spid="1038" name="TextBox1" r:id="rId2" imgW="2629080" imgH="1638360"/>
        </mc:Choice>
        <mc:Fallback>
          <p:control name="TextBox1" r:id="rId2" imgW="2629080" imgH="1638360">
            <p:pic>
              <p:nvPicPr>
                <p:cNvPr id="13" name="TextBox1">
                  <a:extLst>
                    <a:ext uri="{FF2B5EF4-FFF2-40B4-BE49-F238E27FC236}">
                      <a16:creationId xmlns:a16="http://schemas.microsoft.com/office/drawing/2014/main" id="{E6FB3E01-0E38-402D-AEAD-2CCCC2631916}"/>
                    </a:ext>
                  </a:extLst>
                </p:cNvPr>
                <p:cNvPicPr>
                  <a:picLocks/>
                </p:cNvPicPr>
                <p:nvPr/>
              </p:nvPicPr>
              <p:blipFill>
                <a:blip r:embed="rId7"/>
                <a:stretch>
                  <a:fillRect/>
                </a:stretch>
              </p:blipFill>
              <p:spPr>
                <a:xfrm>
                  <a:off x="6936318" y="3831167"/>
                  <a:ext cx="3500967" cy="2184400"/>
                </a:xfrm>
                <a:prstGeom prst="rect">
                  <a:avLst/>
                </a:prstGeom>
              </p:spPr>
            </p:pic>
          </p:control>
        </mc:Fallback>
      </mc:AlternateContent>
    </p:controls>
    <p:extLst>
      <p:ext uri="{BB962C8B-B14F-4D97-AF65-F5344CB8AC3E}">
        <p14:creationId xmlns:p14="http://schemas.microsoft.com/office/powerpoint/2010/main" val="182063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FC1A8CA-E917-4391-A1DB-480A1246929C}"/>
              </a:ext>
            </a:extLst>
          </p:cNvPr>
          <p:cNvSpPr>
            <a:spLocks noGrp="1"/>
          </p:cNvSpPr>
          <p:nvPr>
            <p:ph type="title"/>
          </p:nvPr>
        </p:nvSpPr>
        <p:spPr>
          <a:xfrm>
            <a:off x="937737" y="152392"/>
            <a:ext cx="10515600" cy="791885"/>
          </a:xfrm>
        </p:spPr>
        <p:txBody>
          <a:bodyPr>
            <a:normAutofit/>
          </a:bodyPr>
          <a:lstStyle/>
          <a:p>
            <a:pPr algn="ctr"/>
            <a:r>
              <a:rPr lang="en-NZ" sz="3600" b="1" dirty="0">
                <a:ln w="10160">
                  <a:solidFill>
                    <a:srgbClr val="002060"/>
                  </a:solidFill>
                  <a:prstDash val="solid"/>
                </a:ln>
                <a:solidFill>
                  <a:srgbClr val="FFFFFF"/>
                </a:solidFill>
                <a:effectLst>
                  <a:outerShdw blurRad="38100" dist="22860" dir="5400000" algn="tl" rotWithShape="0">
                    <a:srgbClr val="000000">
                      <a:alpha val="30000"/>
                    </a:srgbClr>
                  </a:outerShdw>
                </a:effectLst>
              </a:rPr>
              <a:t>The Events that followed the Last Supper</a:t>
            </a:r>
          </a:p>
        </p:txBody>
      </p:sp>
      <p:graphicFrame>
        <p:nvGraphicFramePr>
          <p:cNvPr id="3" name="Table">
            <a:extLst>
              <a:ext uri="{FF2B5EF4-FFF2-40B4-BE49-F238E27FC236}">
                <a16:creationId xmlns:a16="http://schemas.microsoft.com/office/drawing/2014/main" id="{99E89DC8-6000-42F4-8F3C-7F66B42C94BF}"/>
              </a:ext>
            </a:extLst>
          </p:cNvPr>
          <p:cNvGraphicFramePr>
            <a:graphicFrameLocks noGrp="1"/>
          </p:cNvGraphicFramePr>
          <p:nvPr>
            <p:extLst/>
          </p:nvPr>
        </p:nvGraphicFramePr>
        <p:xfrm>
          <a:off x="395287" y="966789"/>
          <a:ext cx="11401426" cy="4692322"/>
        </p:xfrm>
        <a:graphic>
          <a:graphicData uri="http://schemas.openxmlformats.org/drawingml/2006/table">
            <a:tbl>
              <a:tblPr firstRow="1" bandRow="1">
                <a:tableStyleId>{5940675A-B579-460E-94D1-54222C63F5DA}</a:tableStyleId>
              </a:tblPr>
              <a:tblGrid>
                <a:gridCol w="2452688">
                  <a:extLst>
                    <a:ext uri="{9D8B030D-6E8A-4147-A177-3AD203B41FA5}">
                      <a16:colId xmlns:a16="http://schemas.microsoft.com/office/drawing/2014/main" val="2792316562"/>
                    </a:ext>
                  </a:extLst>
                </a:gridCol>
                <a:gridCol w="2257425">
                  <a:extLst>
                    <a:ext uri="{9D8B030D-6E8A-4147-A177-3AD203B41FA5}">
                      <a16:colId xmlns:a16="http://schemas.microsoft.com/office/drawing/2014/main" val="2867460024"/>
                    </a:ext>
                  </a:extLst>
                </a:gridCol>
                <a:gridCol w="2143125">
                  <a:extLst>
                    <a:ext uri="{9D8B030D-6E8A-4147-A177-3AD203B41FA5}">
                      <a16:colId xmlns:a16="http://schemas.microsoft.com/office/drawing/2014/main" val="396947801"/>
                    </a:ext>
                  </a:extLst>
                </a:gridCol>
                <a:gridCol w="2143125">
                  <a:extLst>
                    <a:ext uri="{9D8B030D-6E8A-4147-A177-3AD203B41FA5}">
                      <a16:colId xmlns:a16="http://schemas.microsoft.com/office/drawing/2014/main" val="3248526159"/>
                    </a:ext>
                  </a:extLst>
                </a:gridCol>
                <a:gridCol w="2405063">
                  <a:extLst>
                    <a:ext uri="{9D8B030D-6E8A-4147-A177-3AD203B41FA5}">
                      <a16:colId xmlns:a16="http://schemas.microsoft.com/office/drawing/2014/main" val="1624254816"/>
                    </a:ext>
                  </a:extLst>
                </a:gridCol>
              </a:tblGrid>
              <a:tr h="1119187">
                <a:tc>
                  <a:txBody>
                    <a:bodyPr/>
                    <a:lstStyle/>
                    <a:p>
                      <a:endParaRPr lang="en-NZ" sz="1300" dirty="0"/>
                    </a:p>
                  </a:txBody>
                  <a:tcPr>
                    <a:solidFill>
                      <a:schemeClr val="accent4">
                        <a:lumMod val="20000"/>
                        <a:lumOff val="80000"/>
                      </a:schemeClr>
                    </a:solidFill>
                  </a:tcPr>
                </a:tc>
                <a:tc>
                  <a:txBody>
                    <a:bodyPr/>
                    <a:lstStyle/>
                    <a:p>
                      <a:endParaRPr lang="en-NZ" sz="1300"/>
                    </a:p>
                  </a:txBody>
                  <a:tcPr>
                    <a:solidFill>
                      <a:schemeClr val="accent4">
                        <a:lumMod val="20000"/>
                        <a:lumOff val="80000"/>
                      </a:schemeClr>
                    </a:solidFill>
                  </a:tcPr>
                </a:tc>
                <a:tc>
                  <a:txBody>
                    <a:bodyPr/>
                    <a:lstStyle/>
                    <a:p>
                      <a:endParaRPr lang="en-NZ" sz="1300"/>
                    </a:p>
                  </a:txBody>
                  <a:tcPr>
                    <a:solidFill>
                      <a:schemeClr val="accent4">
                        <a:lumMod val="20000"/>
                        <a:lumOff val="80000"/>
                      </a:schemeClr>
                    </a:solidFill>
                  </a:tcPr>
                </a:tc>
                <a:tc>
                  <a:txBody>
                    <a:bodyPr/>
                    <a:lstStyle/>
                    <a:p>
                      <a:endParaRPr lang="en-NZ" sz="1300"/>
                    </a:p>
                  </a:txBody>
                  <a:tcPr>
                    <a:solidFill>
                      <a:schemeClr val="accent4">
                        <a:lumMod val="20000"/>
                        <a:lumOff val="80000"/>
                      </a:schemeClr>
                    </a:solidFill>
                  </a:tcPr>
                </a:tc>
                <a:tc>
                  <a:txBody>
                    <a:bodyPr/>
                    <a:lstStyle/>
                    <a:p>
                      <a:endParaRPr lang="en-NZ" sz="1300"/>
                    </a:p>
                  </a:txBody>
                  <a:tcPr>
                    <a:solidFill>
                      <a:schemeClr val="accent4">
                        <a:lumMod val="20000"/>
                        <a:lumOff val="80000"/>
                      </a:schemeClr>
                    </a:solidFill>
                  </a:tcPr>
                </a:tc>
                <a:extLst>
                  <a:ext uri="{0D108BD9-81ED-4DB2-BD59-A6C34878D82A}">
                    <a16:rowId xmlns:a16="http://schemas.microsoft.com/office/drawing/2014/main" val="901284186"/>
                  </a:ext>
                </a:extLst>
              </a:tr>
              <a:tr h="3573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600" kern="1200" dirty="0">
                        <a:solidFill>
                          <a:schemeClr val="tx1"/>
                        </a:solidFill>
                        <a:effectLst/>
                        <a:latin typeface="Arial" panose="020B0604020202020204" pitchFamily="34" charset="0"/>
                        <a:ea typeface="+mn-ea"/>
                        <a:cs typeface="Arial" panose="020B0604020202020204" pitchFamily="34" charset="0"/>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600" kern="1200" dirty="0">
                        <a:solidFill>
                          <a:schemeClr val="tx1"/>
                        </a:solidFill>
                        <a:effectLst/>
                        <a:latin typeface="Arial" panose="020B0604020202020204" pitchFamily="34" charset="0"/>
                        <a:ea typeface="+mn-ea"/>
                        <a:cs typeface="Arial" panose="020B0604020202020204" pitchFamily="34" charset="0"/>
                      </a:endParaRPr>
                    </a:p>
                  </a:txBody>
                  <a:tcPr>
                    <a:solidFill>
                      <a:schemeClr val="accent4">
                        <a:lumMod val="20000"/>
                        <a:lumOff val="80000"/>
                      </a:schemeClr>
                    </a:solidFill>
                  </a:tcPr>
                </a:tc>
                <a:tc>
                  <a:txBody>
                    <a:bodyPr/>
                    <a:lstStyle/>
                    <a:p>
                      <a:endParaRPr lang="en-NZ" sz="16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600" kern="1200" dirty="0">
                        <a:solidFill>
                          <a:schemeClr val="tx1"/>
                        </a:solidFill>
                        <a:effectLst/>
                        <a:latin typeface="Arial" panose="020B0604020202020204" pitchFamily="34" charset="0"/>
                        <a:ea typeface="+mn-ea"/>
                        <a:cs typeface="Arial" panose="020B0604020202020204" pitchFamily="34" charset="0"/>
                      </a:endParaRPr>
                    </a:p>
                  </a:txBody>
                  <a:tcPr>
                    <a:solidFill>
                      <a:schemeClr val="accent4">
                        <a:lumMod val="20000"/>
                        <a:lumOff val="80000"/>
                      </a:schemeClr>
                    </a:solidFill>
                  </a:tcPr>
                </a:tc>
                <a:tc>
                  <a:txBody>
                    <a:bodyPr/>
                    <a:lstStyle/>
                    <a:p>
                      <a:endParaRPr lang="en-NZ" sz="1600" dirty="0">
                        <a:latin typeface="Arial" panose="020B0604020202020204" pitchFamily="34" charset="0"/>
                        <a:cs typeface="Arial" panose="020B0604020202020204" pitchFamily="34" charset="0"/>
                      </a:endParaRPr>
                    </a:p>
                  </a:txBody>
                  <a:tcPr>
                    <a:solidFill>
                      <a:schemeClr val="accent4">
                        <a:lumMod val="20000"/>
                        <a:lumOff val="80000"/>
                      </a:schemeClr>
                    </a:solidFill>
                  </a:tcPr>
                </a:tc>
                <a:extLst>
                  <a:ext uri="{0D108BD9-81ED-4DB2-BD59-A6C34878D82A}">
                    <a16:rowId xmlns:a16="http://schemas.microsoft.com/office/drawing/2014/main" val="1817577318"/>
                  </a:ext>
                </a:extLst>
              </a:tr>
            </a:tbl>
          </a:graphicData>
        </a:graphic>
      </p:graphicFrame>
      <p:pic>
        <p:nvPicPr>
          <p:cNvPr id="5" name="Picture1" descr="A picture containing person, indoor, man, wearing&#10;&#10;Description generated with very high confidence">
            <a:extLst>
              <a:ext uri="{FF2B5EF4-FFF2-40B4-BE49-F238E27FC236}">
                <a16:creationId xmlns:a16="http://schemas.microsoft.com/office/drawing/2014/main" id="{27579A78-68C0-46CC-81DC-46D50BC6D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171" y="974635"/>
            <a:ext cx="1103397" cy="1114424"/>
          </a:xfrm>
          <a:prstGeom prst="rect">
            <a:avLst/>
          </a:prstGeom>
        </p:spPr>
      </p:pic>
      <p:pic>
        <p:nvPicPr>
          <p:cNvPr id="7" name="Picture5" descr="A group of people standing in front of a crowd posing for the camera&#10;&#10;Description generated with very high confidence">
            <a:extLst>
              <a:ext uri="{FF2B5EF4-FFF2-40B4-BE49-F238E27FC236}">
                <a16:creationId xmlns:a16="http://schemas.microsoft.com/office/drawing/2014/main" id="{46F6C114-F64F-403C-8F42-B8787872FF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05" r="5231" b="7239"/>
          <a:stretch/>
        </p:blipFill>
        <p:spPr>
          <a:xfrm>
            <a:off x="9755286" y="974635"/>
            <a:ext cx="1645095" cy="1100023"/>
          </a:xfrm>
          <a:prstGeom prst="rect">
            <a:avLst/>
          </a:prstGeom>
        </p:spPr>
      </p:pic>
      <p:pic>
        <p:nvPicPr>
          <p:cNvPr id="11" name="Picture3" descr="A group of people in a dark room&#10;&#10;Description generated with very high confidence">
            <a:extLst>
              <a:ext uri="{FF2B5EF4-FFF2-40B4-BE49-F238E27FC236}">
                <a16:creationId xmlns:a16="http://schemas.microsoft.com/office/drawing/2014/main" id="{437F00C1-6FF2-45FE-ADDF-CD916FF31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136" y="974635"/>
            <a:ext cx="1417977" cy="1100023"/>
          </a:xfrm>
          <a:prstGeom prst="rect">
            <a:avLst/>
          </a:prstGeom>
        </p:spPr>
      </p:pic>
      <p:pic>
        <p:nvPicPr>
          <p:cNvPr id="9" name="Picture2" descr="A group of people posing for the camera&#10;&#10;Description generated with very high confidence">
            <a:extLst>
              <a:ext uri="{FF2B5EF4-FFF2-40B4-BE49-F238E27FC236}">
                <a16:creationId xmlns:a16="http://schemas.microsoft.com/office/drawing/2014/main" id="{CB9B2A20-69AE-4E5C-BC53-DEE51ACB9A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450"/>
          <a:stretch/>
        </p:blipFill>
        <p:spPr>
          <a:xfrm>
            <a:off x="3267077" y="974638"/>
            <a:ext cx="1347631" cy="1100023"/>
          </a:xfrm>
          <a:prstGeom prst="rect">
            <a:avLst/>
          </a:prstGeom>
        </p:spPr>
      </p:pic>
      <p:pic>
        <p:nvPicPr>
          <p:cNvPr id="13" name="Picture4" descr="A group of people standing in front of a building&#10;&#10;Description generated with very high confidence">
            <a:extLst>
              <a:ext uri="{FF2B5EF4-FFF2-40B4-BE49-F238E27FC236}">
                <a16:creationId xmlns:a16="http://schemas.microsoft.com/office/drawing/2014/main" id="{F868C070-1A53-4070-9254-7E3BFE918F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01" r="10037"/>
          <a:stretch/>
        </p:blipFill>
        <p:spPr>
          <a:xfrm>
            <a:off x="7488131" y="974635"/>
            <a:ext cx="1662540" cy="1100023"/>
          </a:xfrm>
          <a:prstGeom prst="rect">
            <a:avLst/>
          </a:prstGeom>
        </p:spPr>
      </p:pic>
      <p:sp>
        <p:nvSpPr>
          <p:cNvPr id="4" name="option c">
            <a:extLst>
              <a:ext uri="{FF2B5EF4-FFF2-40B4-BE49-F238E27FC236}">
                <a16:creationId xmlns:a16="http://schemas.microsoft.com/office/drawing/2014/main" id="{F508BAD4-0C7C-4201-9E4B-50E66A291780}"/>
              </a:ext>
            </a:extLst>
          </p:cNvPr>
          <p:cNvSpPr/>
          <p:nvPr/>
        </p:nvSpPr>
        <p:spPr>
          <a:xfrm>
            <a:off x="5095875" y="5668067"/>
            <a:ext cx="2152651" cy="584775"/>
          </a:xfrm>
          <a:prstGeom prst="rect">
            <a:avLst/>
          </a:prstGeom>
          <a:solidFill>
            <a:srgbClr val="FFD9D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C) Jesus’ agony in the garden. </a:t>
            </a:r>
          </a:p>
        </p:txBody>
      </p:sp>
      <p:sp>
        <p:nvSpPr>
          <p:cNvPr id="6" name="option d">
            <a:extLst>
              <a:ext uri="{FF2B5EF4-FFF2-40B4-BE49-F238E27FC236}">
                <a16:creationId xmlns:a16="http://schemas.microsoft.com/office/drawing/2014/main" id="{CC9049CC-2CB7-4EC7-A11C-C4B67767E9C7}"/>
              </a:ext>
            </a:extLst>
          </p:cNvPr>
          <p:cNvSpPr/>
          <p:nvPr/>
        </p:nvSpPr>
        <p:spPr>
          <a:xfrm>
            <a:off x="7248525" y="5666957"/>
            <a:ext cx="2152651" cy="584775"/>
          </a:xfrm>
          <a:prstGeom prst="rect">
            <a:avLst/>
          </a:prstGeom>
          <a:solidFill>
            <a:srgbClr val="FFD9D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D) Jesus is betrayed by Judas. </a:t>
            </a:r>
          </a:p>
        </p:txBody>
      </p:sp>
      <p:sp>
        <p:nvSpPr>
          <p:cNvPr id="8" name="option A">
            <a:extLst>
              <a:ext uri="{FF2B5EF4-FFF2-40B4-BE49-F238E27FC236}">
                <a16:creationId xmlns:a16="http://schemas.microsoft.com/office/drawing/2014/main" id="{D2D9A4E0-EE94-46AA-8D53-394B2AC76C2D}"/>
              </a:ext>
            </a:extLst>
          </p:cNvPr>
          <p:cNvSpPr/>
          <p:nvPr/>
        </p:nvSpPr>
        <p:spPr>
          <a:xfrm>
            <a:off x="395288" y="5659110"/>
            <a:ext cx="2443163" cy="1077218"/>
          </a:xfrm>
          <a:prstGeom prst="rect">
            <a:avLst/>
          </a:prstGeom>
          <a:solidFill>
            <a:srgbClr val="FFD9D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A) Jesus is brought before Annas the high priest (Caiaphas’ father in law)</a:t>
            </a:r>
          </a:p>
        </p:txBody>
      </p:sp>
      <p:sp>
        <p:nvSpPr>
          <p:cNvPr id="10" name="Option B">
            <a:extLst>
              <a:ext uri="{FF2B5EF4-FFF2-40B4-BE49-F238E27FC236}">
                <a16:creationId xmlns:a16="http://schemas.microsoft.com/office/drawing/2014/main" id="{A8A2FE5E-62C6-4898-B3A1-E6CB34FC5B5E}"/>
              </a:ext>
            </a:extLst>
          </p:cNvPr>
          <p:cNvSpPr/>
          <p:nvPr/>
        </p:nvSpPr>
        <p:spPr>
          <a:xfrm>
            <a:off x="2838453" y="5666957"/>
            <a:ext cx="2257423" cy="584775"/>
          </a:xfrm>
          <a:prstGeom prst="rect">
            <a:avLst/>
          </a:prstGeom>
          <a:solidFill>
            <a:srgbClr val="FFD9D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B) Peter denies Jesus three times.</a:t>
            </a:r>
          </a:p>
        </p:txBody>
      </p:sp>
      <p:sp>
        <p:nvSpPr>
          <p:cNvPr id="12" name="Option E">
            <a:extLst>
              <a:ext uri="{FF2B5EF4-FFF2-40B4-BE49-F238E27FC236}">
                <a16:creationId xmlns:a16="http://schemas.microsoft.com/office/drawing/2014/main" id="{EA021DB1-F1DB-46DC-A33F-B52CEC39710D}"/>
              </a:ext>
            </a:extLst>
          </p:cNvPr>
          <p:cNvSpPr/>
          <p:nvPr/>
        </p:nvSpPr>
        <p:spPr>
          <a:xfrm>
            <a:off x="9401177" y="5666957"/>
            <a:ext cx="2395537" cy="584775"/>
          </a:xfrm>
          <a:prstGeom prst="rect">
            <a:avLst/>
          </a:prstGeom>
          <a:solidFill>
            <a:srgbClr val="FFD9D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E) Jesus is bound and taken before Caiaphas.</a:t>
            </a:r>
          </a:p>
        </p:txBody>
      </p:sp>
      <p:sp>
        <p:nvSpPr>
          <p:cNvPr id="14" name="Action Button: Back">
            <a:hlinkClick r:id="" action="ppaction://hlinkshowjump?jump=previousslide" highlightClick="1"/>
            <a:extLst>
              <a:ext uri="{FF2B5EF4-FFF2-40B4-BE49-F238E27FC236}">
                <a16:creationId xmlns:a16="http://schemas.microsoft.com/office/drawing/2014/main" id="{DC16F761-FD3C-4490-856B-ECBCDB686300}"/>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5" name="Action Button: Forward">
            <a:hlinkClick r:id="" action="ppaction://hlinkshowjump?jump=nextslide" highlightClick="1"/>
            <a:extLst>
              <a:ext uri="{FF2B5EF4-FFF2-40B4-BE49-F238E27FC236}">
                <a16:creationId xmlns:a16="http://schemas.microsoft.com/office/drawing/2014/main" id="{777808AD-3704-403B-AB73-6056FD70AC3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16" name="TextBox: PageNumber">
            <a:extLst>
              <a:ext uri="{FF2B5EF4-FFF2-40B4-BE49-F238E27FC236}">
                <a16:creationId xmlns:a16="http://schemas.microsoft.com/office/drawing/2014/main" id="{E9CE0700-D346-48C1-8303-D9B1B9CEE14A}"/>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914377"/>
            <a:r>
              <a:rPr lang="en-GB" sz="900" b="1" dirty="0">
                <a:solidFill>
                  <a:srgbClr val="002060"/>
                </a:solidFill>
                <a:latin typeface="Arial" pitchFamily="34" charset="0"/>
                <a:cs typeface="Arial" pitchFamily="34" charset="0"/>
              </a:rPr>
              <a:t>R-2</a:t>
            </a:r>
          </a:p>
          <a:p>
            <a:pPr algn="ctr" defTabSz="914377"/>
            <a:r>
              <a:rPr lang="en-GB" sz="900" b="1" dirty="0">
                <a:solidFill>
                  <a:srgbClr val="002060"/>
                </a:solidFill>
                <a:latin typeface="Arial" pitchFamily="34" charset="0"/>
                <a:cs typeface="Arial" pitchFamily="34" charset="0"/>
              </a:rPr>
              <a:t>S-04</a:t>
            </a:r>
          </a:p>
        </p:txBody>
      </p:sp>
      <p:sp>
        <p:nvSpPr>
          <p:cNvPr id="17" name="Text 1">
            <a:extLst>
              <a:ext uri="{FF2B5EF4-FFF2-40B4-BE49-F238E27FC236}">
                <a16:creationId xmlns:a16="http://schemas.microsoft.com/office/drawing/2014/main" id="{3B858A8D-434B-45F2-9469-0B6EC84360D7}"/>
              </a:ext>
            </a:extLst>
          </p:cNvPr>
          <p:cNvSpPr/>
          <p:nvPr/>
        </p:nvSpPr>
        <p:spPr>
          <a:xfrm>
            <a:off x="408623" y="2074658"/>
            <a:ext cx="2443163" cy="3539430"/>
          </a:xfrm>
          <a:prstGeom prst="rect">
            <a:avLst/>
          </a:prstGeom>
        </p:spPr>
        <p:txBody>
          <a:bodyPr wrap="square">
            <a:spAutoFit/>
          </a:bodyPr>
          <a:lstStyle/>
          <a:p>
            <a:pPr defTabSz="914377">
              <a:defRPr/>
            </a:pPr>
            <a:r>
              <a:rPr lang="en-NZ" sz="1600" dirty="0">
                <a:solidFill>
                  <a:prstClr val="black"/>
                </a:solidFill>
                <a:latin typeface="Arial" panose="020B0604020202020204" pitchFamily="34" charset="0"/>
                <a:cs typeface="Arial" panose="020B0604020202020204" pitchFamily="34" charset="0"/>
              </a:rPr>
              <a:t>Jesus left the supper room and went to the Garden of Gethsemane. He asked the disciples to sit with him while he prayed. Jesus was very distressed as he knew what was going to happen to him. The disciples went to sleep and despite Jesus’ request he was left alone and felt very disappointed in them.</a:t>
            </a:r>
          </a:p>
        </p:txBody>
      </p:sp>
      <p:sp>
        <p:nvSpPr>
          <p:cNvPr id="18" name="Text 2">
            <a:extLst>
              <a:ext uri="{FF2B5EF4-FFF2-40B4-BE49-F238E27FC236}">
                <a16:creationId xmlns:a16="http://schemas.microsoft.com/office/drawing/2014/main" id="{ACF2D980-8C92-423A-9F52-26C6287A8950}"/>
              </a:ext>
            </a:extLst>
          </p:cNvPr>
          <p:cNvSpPr/>
          <p:nvPr/>
        </p:nvSpPr>
        <p:spPr>
          <a:xfrm>
            <a:off x="2851785" y="2071223"/>
            <a:ext cx="2257424" cy="3539430"/>
          </a:xfrm>
          <a:prstGeom prst="rect">
            <a:avLst/>
          </a:prstGeom>
        </p:spPr>
        <p:txBody>
          <a:bodyPr wrap="square">
            <a:spAutoFit/>
          </a:bodyPr>
          <a:lstStyle/>
          <a:p>
            <a:pPr defTabSz="914377">
              <a:defRPr/>
            </a:pPr>
            <a:r>
              <a:rPr lang="en-NZ" sz="1600" dirty="0">
                <a:solidFill>
                  <a:prstClr val="black"/>
                </a:solidFill>
                <a:latin typeface="Arial" panose="020B0604020202020204" pitchFamily="34" charset="0"/>
                <a:cs typeface="Arial" panose="020B0604020202020204" pitchFamily="34" charset="0"/>
              </a:rPr>
              <a:t>Just as Jesus came to check that the disciples were still sleeping, some soldiers and police arrived with lanterns and weapons. Judas, who was with them came up to Jesus and said, “Greetings, Rabbi.” and he kissed him. Then the soldiers arrested Jesus and led him away.</a:t>
            </a:r>
          </a:p>
        </p:txBody>
      </p:sp>
      <p:sp>
        <p:nvSpPr>
          <p:cNvPr id="19" name="Text 3">
            <a:extLst>
              <a:ext uri="{FF2B5EF4-FFF2-40B4-BE49-F238E27FC236}">
                <a16:creationId xmlns:a16="http://schemas.microsoft.com/office/drawing/2014/main" id="{A0876F95-272C-40D9-BA64-EA820C4EC124}"/>
              </a:ext>
            </a:extLst>
          </p:cNvPr>
          <p:cNvSpPr/>
          <p:nvPr/>
        </p:nvSpPr>
        <p:spPr>
          <a:xfrm>
            <a:off x="5125879" y="2079071"/>
            <a:ext cx="2139316" cy="3539430"/>
          </a:xfrm>
          <a:prstGeom prst="rect">
            <a:avLst/>
          </a:prstGeom>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Then Jesus was questioned about his teaching and his disciples by the high priest, Annas. Jesus said he had taught in synagogues and in the temple and not in secret. He told Annas to ask those who had heard what he had said. He was struck in the face for saying this.</a:t>
            </a:r>
          </a:p>
        </p:txBody>
      </p:sp>
      <p:sp>
        <p:nvSpPr>
          <p:cNvPr id="20" name="Text 4">
            <a:extLst>
              <a:ext uri="{FF2B5EF4-FFF2-40B4-BE49-F238E27FC236}">
                <a16:creationId xmlns:a16="http://schemas.microsoft.com/office/drawing/2014/main" id="{97957E05-E542-469F-BC9E-AFF87DD449D4}"/>
              </a:ext>
            </a:extLst>
          </p:cNvPr>
          <p:cNvSpPr/>
          <p:nvPr/>
        </p:nvSpPr>
        <p:spPr>
          <a:xfrm>
            <a:off x="7265195" y="2070114"/>
            <a:ext cx="2135980" cy="3293209"/>
          </a:xfrm>
          <a:prstGeom prst="rect">
            <a:avLst/>
          </a:prstGeom>
        </p:spPr>
        <p:txBody>
          <a:bodyPr wrap="square">
            <a:spAutoFit/>
          </a:bodyPr>
          <a:lstStyle/>
          <a:p>
            <a:pPr defTabSz="914377">
              <a:defRPr/>
            </a:pPr>
            <a:r>
              <a:rPr lang="en-NZ" sz="1600" dirty="0">
                <a:solidFill>
                  <a:prstClr val="black"/>
                </a:solidFill>
                <a:latin typeface="Arial" panose="020B0604020202020204" pitchFamily="34" charset="0"/>
                <a:cs typeface="Arial" panose="020B0604020202020204" pitchFamily="34" charset="0"/>
              </a:rPr>
              <a:t>Later Peter was standing near the fire in the courtyard warming himself when a woman said to him, “Were you not one of his friends?” and Peter replied, “I am not.”  This happened 3 times and then the cock crowed. Peter went out and cried.</a:t>
            </a:r>
          </a:p>
        </p:txBody>
      </p:sp>
      <p:sp>
        <p:nvSpPr>
          <p:cNvPr id="21" name="Text 5">
            <a:extLst>
              <a:ext uri="{FF2B5EF4-FFF2-40B4-BE49-F238E27FC236}">
                <a16:creationId xmlns:a16="http://schemas.microsoft.com/office/drawing/2014/main" id="{EB765945-057A-4F6D-8FAB-D693CE59F249}"/>
              </a:ext>
            </a:extLst>
          </p:cNvPr>
          <p:cNvSpPr/>
          <p:nvPr/>
        </p:nvSpPr>
        <p:spPr>
          <a:xfrm>
            <a:off x="9401175" y="2089059"/>
            <a:ext cx="2408875" cy="3293209"/>
          </a:xfrm>
          <a:prstGeom prst="rect">
            <a:avLst/>
          </a:prstGeom>
        </p:spPr>
        <p:txBody>
          <a:bodyPr wrap="square">
            <a:spAutoFit/>
          </a:bodyPr>
          <a:lstStyle/>
          <a:p>
            <a:pPr defTabSz="914377"/>
            <a:r>
              <a:rPr lang="en-NZ" sz="1600" dirty="0">
                <a:solidFill>
                  <a:prstClr val="black"/>
                </a:solidFill>
                <a:latin typeface="Arial" panose="020B0604020202020204" pitchFamily="34" charset="0"/>
                <a:cs typeface="Arial" panose="020B0604020202020204" pitchFamily="34" charset="0"/>
              </a:rPr>
              <a:t>Jesus was taken before Caiaphas the high priest, the scribes, the council and elders. They were all looking for false testimony against Jesus so they could put him to death. They questioned Jesus and accused him of blasphemy. They made fun of him, spat at him and struck him in the face.</a:t>
            </a:r>
          </a:p>
        </p:txBody>
      </p:sp>
      <p:sp>
        <p:nvSpPr>
          <p:cNvPr id="22" name="Action Button: Video">
            <a:hlinkClick r:id="rId8" highlightClick="1"/>
            <a:extLst>
              <a:ext uri="{FF2B5EF4-FFF2-40B4-BE49-F238E27FC236}">
                <a16:creationId xmlns:a16="http://schemas.microsoft.com/office/drawing/2014/main" id="{114BB482-62F4-4190-9CC8-7F3991C80D80}"/>
              </a:ext>
            </a:extLst>
          </p:cNvPr>
          <p:cNvSpPr/>
          <p:nvPr/>
        </p:nvSpPr>
        <p:spPr>
          <a:xfrm>
            <a:off x="10206619" y="6434480"/>
            <a:ext cx="432048" cy="360000"/>
          </a:xfrm>
          <a:prstGeom prst="actionButtonMovi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23" name="TextBox 22">
            <a:extLst>
              <a:ext uri="{FF2B5EF4-FFF2-40B4-BE49-F238E27FC236}">
                <a16:creationId xmlns:a16="http://schemas.microsoft.com/office/drawing/2014/main" id="{F7A20303-DF1C-49DC-8886-FBAF211A0855}"/>
              </a:ext>
            </a:extLst>
          </p:cNvPr>
          <p:cNvSpPr txBox="1"/>
          <p:nvPr/>
        </p:nvSpPr>
        <p:spPr>
          <a:xfrm>
            <a:off x="3716858" y="6488668"/>
            <a:ext cx="5077609" cy="369332"/>
          </a:xfrm>
          <a:prstGeom prst="rect">
            <a:avLst/>
          </a:prstGeom>
          <a:noFill/>
        </p:spPr>
        <p:txBody>
          <a:bodyPr wrap="square" rtlCol="0">
            <a:spAutoFit/>
          </a:bodyPr>
          <a:lstStyle/>
          <a:p>
            <a:pPr algn="ctr" defTabSz="914377"/>
            <a:r>
              <a:rPr lang="en-NZ" sz="900" dirty="0">
                <a:solidFill>
                  <a:prstClr val="white"/>
                </a:solidFill>
                <a:latin typeface="Arial" panose="020B0604020202020204" pitchFamily="34" charset="0"/>
                <a:cs typeface="Arial" panose="020B0604020202020204" pitchFamily="34" charset="0"/>
              </a:rPr>
              <a:t>Click the correct options A-E to reveal text.</a:t>
            </a:r>
          </a:p>
          <a:p>
            <a:pPr algn="ctr" defTabSz="914377"/>
            <a:r>
              <a:rPr lang="en-NZ" sz="900" dirty="0">
                <a:solidFill>
                  <a:prstClr val="white"/>
                </a:solidFill>
                <a:latin typeface="Arial" panose="020B0604020202020204" pitchFamily="34" charset="0"/>
                <a:cs typeface="Arial" panose="020B0604020202020204" pitchFamily="34" charset="0"/>
              </a:rPr>
              <a:t>Click video icon for “The Crucifixion”</a:t>
            </a:r>
          </a:p>
        </p:txBody>
      </p:sp>
    </p:spTree>
    <p:extLst>
      <p:ext uri="{BB962C8B-B14F-4D97-AF65-F5344CB8AC3E}">
        <p14:creationId xmlns:p14="http://schemas.microsoft.com/office/powerpoint/2010/main" val="396184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exit" presetSubtype="0" fill="hold" grpId="0" nodeType="withEffect">
                                  <p:stCondLst>
                                    <p:cond delay="0"/>
                                  </p:stCondLst>
                                  <p:childTnLst>
                                    <p:animEffect transition="out" filter="fade">
                                      <p:cBhvr>
                                        <p:cTn id="9" dur="1000"/>
                                        <p:tgtEl>
                                          <p:spTgt spid="4"/>
                                        </p:tgtEl>
                                      </p:cBhvr>
                                    </p:animEffect>
                                    <p:anim calcmode="lin" valueType="num">
                                      <p:cBhvr>
                                        <p:cTn id="10" dur="1000"/>
                                        <p:tgtEl>
                                          <p:spTgt spid="4"/>
                                        </p:tgtEl>
                                        <p:attrNameLst>
                                          <p:attrName>ppt_x</p:attrName>
                                        </p:attrNameLst>
                                      </p:cBhvr>
                                      <p:tavLst>
                                        <p:tav tm="0">
                                          <p:val>
                                            <p:strVal val="ppt_x"/>
                                          </p:val>
                                        </p:tav>
                                        <p:tav tm="100000">
                                          <p:val>
                                            <p:strVal val="ppt_x"/>
                                          </p:val>
                                        </p:tav>
                                      </p:tavLst>
                                    </p:anim>
                                    <p:anim calcmode="lin" valueType="num">
                                      <p:cBhvr>
                                        <p:cTn id="11" dur="1000"/>
                                        <p:tgtEl>
                                          <p:spTgt spid="4"/>
                                        </p:tgtEl>
                                        <p:attrNameLst>
                                          <p:attrName>ppt_y</p:attrName>
                                        </p:attrNameLst>
                                      </p:cBhvr>
                                      <p:tavLst>
                                        <p:tav tm="0">
                                          <p:val>
                                            <p:strVal val="ppt_y"/>
                                          </p:val>
                                        </p:tav>
                                        <p:tav tm="100000">
                                          <p:val>
                                            <p:strVal val="ppt_y+.1"/>
                                          </p:val>
                                        </p:tav>
                                      </p:tavLst>
                                    </p:anim>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42" presetClass="exit" presetSubtype="0" fill="hold" grpId="0" nodeType="with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42" presetClass="exit" presetSubtype="0" fill="hold" grpId="0" nodeType="with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0"/>
                                        <p:tgtEl>
                                          <p:spTgt spid="8"/>
                                        </p:tgtEl>
                                        <p:attrNameLst>
                                          <p:attrName>ppt_y</p:attrName>
                                        </p:attrNameLst>
                                      </p:cBhvr>
                                      <p:tavLst>
                                        <p:tav tm="0">
                                          <p:val>
                                            <p:strVal val="ppt_y"/>
                                          </p:val>
                                        </p:tav>
                                        <p:tav tm="100000">
                                          <p:val>
                                            <p:strVal val="ppt_y+.1"/>
                                          </p:val>
                                        </p:tav>
                                      </p:tavLst>
                                    </p:anim>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par>
                                <p:cTn id="41" presetID="42" presetClass="exit" presetSubtype="0" fill="hold" grpId="0" nodeType="with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0"/>
                                        <p:tgtEl>
                                          <p:spTgt spid="10"/>
                                        </p:tgtEl>
                                        <p:attrNameLst>
                                          <p:attrName>ppt_y</p:attrName>
                                        </p:attrNameLst>
                                      </p:cBhvr>
                                      <p:tavLst>
                                        <p:tav tm="0">
                                          <p:val>
                                            <p:strVal val="ppt_y"/>
                                          </p:val>
                                        </p:tav>
                                        <p:tav tm="100000">
                                          <p:val>
                                            <p:strVal val="ppt_y+.1"/>
                                          </p:val>
                                        </p:tav>
                                      </p:tavLst>
                                    </p:anim>
                                    <p:set>
                                      <p:cBhvr>
                                        <p:cTn id="4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par>
                                <p:cTn id="52" presetID="42" presetClass="exit" presetSubtype="0" fill="hold" grpId="0" nodeType="withEffect">
                                  <p:stCondLst>
                                    <p:cond delay="0"/>
                                  </p:stCondLst>
                                  <p:childTnLst>
                                    <p:animEffect transition="out" filter="fade">
                                      <p:cBhvr>
                                        <p:cTn id="53" dur="1000"/>
                                        <p:tgtEl>
                                          <p:spTgt spid="12"/>
                                        </p:tgtEl>
                                      </p:cBhvr>
                                    </p:animEffect>
                                    <p:anim calcmode="lin" valueType="num">
                                      <p:cBhvr>
                                        <p:cTn id="54" dur="1000"/>
                                        <p:tgtEl>
                                          <p:spTgt spid="12"/>
                                        </p:tgtEl>
                                        <p:attrNameLst>
                                          <p:attrName>ppt_x</p:attrName>
                                        </p:attrNameLst>
                                      </p:cBhvr>
                                      <p:tavLst>
                                        <p:tav tm="0">
                                          <p:val>
                                            <p:strVal val="ppt_x"/>
                                          </p:val>
                                        </p:tav>
                                        <p:tav tm="100000">
                                          <p:val>
                                            <p:strVal val="ppt_x"/>
                                          </p:val>
                                        </p:tav>
                                      </p:tavLst>
                                    </p:anim>
                                    <p:anim calcmode="lin" valueType="num">
                                      <p:cBhvr>
                                        <p:cTn id="55" dur="1000"/>
                                        <p:tgtEl>
                                          <p:spTgt spid="12"/>
                                        </p:tgtEl>
                                        <p:attrNameLst>
                                          <p:attrName>ppt_y</p:attrName>
                                        </p:attrNameLst>
                                      </p:cBhvr>
                                      <p:tavLst>
                                        <p:tav tm="0">
                                          <p:val>
                                            <p:strVal val="ppt_y"/>
                                          </p:val>
                                        </p:tav>
                                        <p:tav tm="100000">
                                          <p:val>
                                            <p:strVal val="ppt_y+.1"/>
                                          </p:val>
                                        </p:tav>
                                      </p:tavLst>
                                    </p:anim>
                                    <p:set>
                                      <p:cBhvr>
                                        <p:cTn id="5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2" nodeType="withEffect">
                                  <p:stCondLst>
                                    <p:cond delay="0"/>
                                  </p:stCondLst>
                                  <p:childTnLst>
                                    <p:set>
                                      <p:cBhvr>
                                        <p:cTn id="61" dur="1" fill="hold">
                                          <p:stCondLst>
                                            <p:cond delay="0"/>
                                          </p:stCondLst>
                                        </p:cTn>
                                        <p:tgtEl>
                                          <p:spTgt spid="8"/>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1"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xit" presetSubtype="0" fill="hold" grpId="2" nodeType="withEffect">
                                  <p:stCondLst>
                                    <p:cond delay="0"/>
                                  </p:stCondLst>
                                  <p:childTnLst>
                                    <p:set>
                                      <p:cBhvr>
                                        <p:cTn id="94" dur="1" fill="hold">
                                          <p:stCondLst>
                                            <p:cond delay="0"/>
                                          </p:stCondLst>
                                        </p:cTn>
                                        <p:tgtEl>
                                          <p:spTgt spid="17"/>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19"/>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20"/>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4" grpId="0" animBg="1"/>
      <p:bldP spid="4" grpId="1" animBg="1"/>
      <p:bldP spid="4" grpId="2" animBg="1"/>
      <p:bldP spid="6" grpId="0" animBg="1"/>
      <p:bldP spid="6" grpId="1" animBg="1"/>
      <p:bldP spid="6" grpId="2" animBg="1"/>
      <p:bldP spid="8" grpId="0" animBg="1"/>
      <p:bldP spid="8" grpId="1" animBg="1"/>
      <p:bldP spid="8" grpId="2" animBg="1"/>
      <p:bldP spid="10" grpId="0" animBg="1"/>
      <p:bldP spid="10" grpId="1" animBg="1"/>
      <p:bldP spid="10" grpId="2" animBg="1"/>
      <p:bldP spid="12" grpId="0" animBg="1"/>
      <p:bldP spid="12" grpId="1" animBg="1"/>
      <p:bldP spid="12" grpId="2" animBg="1"/>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oly Week - Y4-R02-S05 - Look at the cro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85558" y="231016"/>
            <a:ext cx="609600" cy="609600"/>
          </a:xfrm>
          <a:prstGeom prst="rect">
            <a:avLst/>
          </a:prstGeom>
        </p:spPr>
      </p:pic>
      <p:sp>
        <p:nvSpPr>
          <p:cNvPr id="7" name="Restart">
            <a:extLst>
              <a:ext uri="{FF2B5EF4-FFF2-40B4-BE49-F238E27FC236}">
                <a16:creationId xmlns:a16="http://schemas.microsoft.com/office/drawing/2014/main" id="{4FE81664-B1B2-49BD-A098-9EC3C26C95DB}"/>
              </a:ext>
            </a:extLst>
          </p:cNvPr>
          <p:cNvSpPr/>
          <p:nvPr/>
        </p:nvSpPr>
        <p:spPr>
          <a:xfrm>
            <a:off x="5456298" y="2921148"/>
            <a:ext cx="1520327" cy="1782459"/>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black"/>
              </a:solidFill>
              <a:latin typeface="Calibri" panose="020F0502020204030204"/>
            </a:endParaRPr>
          </a:p>
        </p:txBody>
      </p:sp>
      <p:sp>
        <p:nvSpPr>
          <p:cNvPr id="2" name="Title 1">
            <a:extLst>
              <a:ext uri="{FF2B5EF4-FFF2-40B4-BE49-F238E27FC236}">
                <a16:creationId xmlns:a16="http://schemas.microsoft.com/office/drawing/2014/main" id="{6884DFE6-CBCB-47E5-A33B-FC3CA5282717}"/>
              </a:ext>
            </a:extLst>
          </p:cNvPr>
          <p:cNvSpPr>
            <a:spLocks noGrp="1"/>
          </p:cNvSpPr>
          <p:nvPr>
            <p:ph type="title"/>
          </p:nvPr>
        </p:nvSpPr>
        <p:spPr>
          <a:xfrm>
            <a:off x="841589" y="53061"/>
            <a:ext cx="105156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The Events that led up to Jesus’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Death on the Cross on Good Friday</a:t>
            </a:r>
          </a:p>
        </p:txBody>
      </p:sp>
      <p:sp>
        <p:nvSpPr>
          <p:cNvPr id="23" name="Picture card 6">
            <a:extLst>
              <a:ext uri="{FF2B5EF4-FFF2-40B4-BE49-F238E27FC236}">
                <a16:creationId xmlns:a16="http://schemas.microsoft.com/office/drawing/2014/main" id="{E9674060-53F4-4C33-BF21-F72800571FCC}"/>
              </a:ext>
            </a:extLst>
          </p:cNvPr>
          <p:cNvSpPr/>
          <p:nvPr/>
        </p:nvSpPr>
        <p:spPr>
          <a:xfrm>
            <a:off x="2979960" y="1981921"/>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14" name="Picture 6" descr="A blurry image of a person&#10;&#10;Description generated with high confidence">
            <a:extLst>
              <a:ext uri="{FF2B5EF4-FFF2-40B4-BE49-F238E27FC236}">
                <a16:creationId xmlns:a16="http://schemas.microsoft.com/office/drawing/2014/main" id="{FAFAD9E4-8E92-4431-B63D-E612A65F6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2063" y="3098873"/>
            <a:ext cx="3088669" cy="1735668"/>
          </a:xfrm>
          <a:prstGeom prst="rect">
            <a:avLst/>
          </a:prstGeom>
        </p:spPr>
      </p:pic>
      <p:sp>
        <p:nvSpPr>
          <p:cNvPr id="16" name="Picture card 5">
            <a:extLst>
              <a:ext uri="{FF2B5EF4-FFF2-40B4-BE49-F238E27FC236}">
                <a16:creationId xmlns:a16="http://schemas.microsoft.com/office/drawing/2014/main" id="{18C7C621-47BB-4514-81CB-C62372DF899F}"/>
              </a:ext>
            </a:extLst>
          </p:cNvPr>
          <p:cNvSpPr/>
          <p:nvPr/>
        </p:nvSpPr>
        <p:spPr>
          <a:xfrm>
            <a:off x="2969844" y="1993393"/>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12" name="Picture 5" descr="A person in a costume&#10;&#10;Description generated with high confidence">
            <a:extLst>
              <a:ext uri="{FF2B5EF4-FFF2-40B4-BE49-F238E27FC236}">
                <a16:creationId xmlns:a16="http://schemas.microsoft.com/office/drawing/2014/main" id="{4438A735-516F-4DE3-907E-44DAACAF3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8931" y="3123546"/>
            <a:ext cx="3088669" cy="1728452"/>
          </a:xfrm>
          <a:prstGeom prst="rect">
            <a:avLst/>
          </a:prstGeom>
        </p:spPr>
      </p:pic>
      <p:sp>
        <p:nvSpPr>
          <p:cNvPr id="15" name="Picture card 4">
            <a:extLst>
              <a:ext uri="{FF2B5EF4-FFF2-40B4-BE49-F238E27FC236}">
                <a16:creationId xmlns:a16="http://schemas.microsoft.com/office/drawing/2014/main" id="{A78FE3F2-AC47-42A3-AE45-CC1998BF3695}"/>
              </a:ext>
            </a:extLst>
          </p:cNvPr>
          <p:cNvSpPr/>
          <p:nvPr/>
        </p:nvSpPr>
        <p:spPr>
          <a:xfrm>
            <a:off x="2982976" y="1978133"/>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10" name="Picture 4" descr="A group of people wearing costumes&#10;&#10;Description generated with high confidence">
            <a:extLst>
              <a:ext uri="{FF2B5EF4-FFF2-40B4-BE49-F238E27FC236}">
                <a16:creationId xmlns:a16="http://schemas.microsoft.com/office/drawing/2014/main" id="{426E0535-DBDF-4D2F-ABF1-A2EA51BE2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8931" y="2953489"/>
            <a:ext cx="3110459" cy="2068569"/>
          </a:xfrm>
          <a:prstGeom prst="rect">
            <a:avLst/>
          </a:prstGeom>
          <a:solidFill>
            <a:srgbClr val="FFD9D9"/>
          </a:solidFill>
        </p:spPr>
      </p:pic>
      <p:sp>
        <p:nvSpPr>
          <p:cNvPr id="13" name="Picture card 3">
            <a:extLst>
              <a:ext uri="{FF2B5EF4-FFF2-40B4-BE49-F238E27FC236}">
                <a16:creationId xmlns:a16="http://schemas.microsoft.com/office/drawing/2014/main" id="{00E097FE-C175-4DD2-BB01-A3AC0F8FB6BB}"/>
              </a:ext>
            </a:extLst>
          </p:cNvPr>
          <p:cNvSpPr/>
          <p:nvPr/>
        </p:nvSpPr>
        <p:spPr>
          <a:xfrm>
            <a:off x="2966083" y="1983879"/>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8" name="Picture 3" descr="A group of people posing for the camera&#10;&#10;Description generated with very high confidence">
            <a:extLst>
              <a:ext uri="{FF2B5EF4-FFF2-40B4-BE49-F238E27FC236}">
                <a16:creationId xmlns:a16="http://schemas.microsoft.com/office/drawing/2014/main" id="{07CB394E-D574-447B-A7B2-6CCD785CA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3153" y="2083531"/>
            <a:ext cx="2734203" cy="3773199"/>
          </a:xfrm>
          <a:prstGeom prst="rect">
            <a:avLst/>
          </a:prstGeom>
        </p:spPr>
      </p:pic>
      <p:sp>
        <p:nvSpPr>
          <p:cNvPr id="11" name="Picture card 2">
            <a:extLst>
              <a:ext uri="{FF2B5EF4-FFF2-40B4-BE49-F238E27FC236}">
                <a16:creationId xmlns:a16="http://schemas.microsoft.com/office/drawing/2014/main" id="{FC395483-C1D9-4B2D-A26E-D5CFEA7F5BD7}"/>
              </a:ext>
            </a:extLst>
          </p:cNvPr>
          <p:cNvSpPr/>
          <p:nvPr/>
        </p:nvSpPr>
        <p:spPr>
          <a:xfrm>
            <a:off x="2969844" y="1981921"/>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6" name="Picture 2" descr="A person looking at the camera&#10;&#10;Description generated with high confidence">
            <a:extLst>
              <a:ext uri="{FF2B5EF4-FFF2-40B4-BE49-F238E27FC236}">
                <a16:creationId xmlns:a16="http://schemas.microsoft.com/office/drawing/2014/main" id="{CEC7279D-9AD9-4B08-B2AB-2CBA9C66A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3156" y="2067889"/>
            <a:ext cx="2515680" cy="3830695"/>
          </a:xfrm>
          <a:prstGeom prst="rect">
            <a:avLst/>
          </a:prstGeom>
        </p:spPr>
      </p:pic>
      <p:sp>
        <p:nvSpPr>
          <p:cNvPr id="3" name="Picture card 1">
            <a:extLst>
              <a:ext uri="{FF2B5EF4-FFF2-40B4-BE49-F238E27FC236}">
                <a16:creationId xmlns:a16="http://schemas.microsoft.com/office/drawing/2014/main" id="{35FE0CF5-64DD-4B95-A229-BC96D98BEADE}"/>
              </a:ext>
            </a:extLst>
          </p:cNvPr>
          <p:cNvSpPr/>
          <p:nvPr/>
        </p:nvSpPr>
        <p:spPr>
          <a:xfrm>
            <a:off x="2976411" y="1983569"/>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white"/>
              </a:solidFill>
              <a:latin typeface="Calibri" panose="020F0502020204030204"/>
            </a:endParaRPr>
          </a:p>
        </p:txBody>
      </p:sp>
      <p:pic>
        <p:nvPicPr>
          <p:cNvPr id="4" name="Picture 1" descr="A statue of a person&#10;&#10;Description generated with high confidence">
            <a:extLst>
              <a:ext uri="{FF2B5EF4-FFF2-40B4-BE49-F238E27FC236}">
                <a16:creationId xmlns:a16="http://schemas.microsoft.com/office/drawing/2014/main" id="{F1487DA4-1628-4FD0-9906-5757612A10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639" y="2030904"/>
            <a:ext cx="2835235" cy="3858165"/>
          </a:xfrm>
          <a:prstGeom prst="rect">
            <a:avLst/>
          </a:prstGeom>
        </p:spPr>
      </p:pic>
      <p:sp>
        <p:nvSpPr>
          <p:cNvPr id="17" name="Text card 6">
            <a:extLst>
              <a:ext uri="{FF2B5EF4-FFF2-40B4-BE49-F238E27FC236}">
                <a16:creationId xmlns:a16="http://schemas.microsoft.com/office/drawing/2014/main" id="{2B774FE9-3AAF-4E59-AE5B-4787794B3BDA}"/>
              </a:ext>
            </a:extLst>
          </p:cNvPr>
          <p:cNvSpPr/>
          <p:nvPr/>
        </p:nvSpPr>
        <p:spPr>
          <a:xfrm>
            <a:off x="6099761" y="1975201"/>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From noon until 3 o’clock darkness came over the land and the earth shook. People were terrified and said, “Truly this man was God’s Son.” Jesus cried out to his Father as he bowed his head and died. </a:t>
            </a:r>
          </a:p>
        </p:txBody>
      </p:sp>
      <p:sp>
        <p:nvSpPr>
          <p:cNvPr id="21" name="Text card 5">
            <a:extLst>
              <a:ext uri="{FF2B5EF4-FFF2-40B4-BE49-F238E27FC236}">
                <a16:creationId xmlns:a16="http://schemas.microsoft.com/office/drawing/2014/main" id="{03EEA942-9904-42B7-A494-1B46B4F73D49}"/>
              </a:ext>
            </a:extLst>
          </p:cNvPr>
          <p:cNvSpPr/>
          <p:nvPr/>
        </p:nvSpPr>
        <p:spPr>
          <a:xfrm>
            <a:off x="6099761" y="1983879"/>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This is Jesus…</a:t>
            </a:r>
          </a:p>
          <a:p>
            <a:pPr defTabSz="914377"/>
            <a:r>
              <a:rPr lang="en-NZ" dirty="0">
                <a:solidFill>
                  <a:prstClr val="black"/>
                </a:solidFill>
                <a:latin typeface="Arial" panose="020B0604020202020204" pitchFamily="34" charset="0"/>
                <a:cs typeface="Arial" panose="020B0604020202020204" pitchFamily="34" charset="0"/>
              </a:rPr>
              <a:t>When they reached the place of crucifixion the soldiers nailed Jesus to the cross. They made a sign and put it on the cross. The sign said, This is Jesus the King of the Jews.</a:t>
            </a:r>
          </a:p>
        </p:txBody>
      </p:sp>
      <p:sp>
        <p:nvSpPr>
          <p:cNvPr id="20" name="Text card 4">
            <a:extLst>
              <a:ext uri="{FF2B5EF4-FFF2-40B4-BE49-F238E27FC236}">
                <a16:creationId xmlns:a16="http://schemas.microsoft.com/office/drawing/2014/main" id="{244A947F-5DDD-4774-A7C3-3B26765F7DFB}"/>
              </a:ext>
            </a:extLst>
          </p:cNvPr>
          <p:cNvSpPr/>
          <p:nvPr/>
        </p:nvSpPr>
        <p:spPr>
          <a:xfrm>
            <a:off x="6099761" y="1983879"/>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Many people had gathered to watch Jesus carry his cross up the hill where he was to be crucified. Jesus was so weak he fell 3 times. The soldiers ordered a man named Simon of Cyrene to help him carry the cross. </a:t>
            </a:r>
          </a:p>
        </p:txBody>
      </p:sp>
      <p:sp>
        <p:nvSpPr>
          <p:cNvPr id="19" name="Text card 3">
            <a:extLst>
              <a:ext uri="{FF2B5EF4-FFF2-40B4-BE49-F238E27FC236}">
                <a16:creationId xmlns:a16="http://schemas.microsoft.com/office/drawing/2014/main" id="{D3758663-7A0F-41E4-9E88-33AFD042B565}"/>
              </a:ext>
            </a:extLst>
          </p:cNvPr>
          <p:cNvSpPr/>
          <p:nvPr/>
        </p:nvSpPr>
        <p:spPr>
          <a:xfrm>
            <a:off x="6099761" y="1992555"/>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As Jesus struggled up the hill of Calvary he met some women. One was his mother Mary, one was Veronica who wiped his face with a towel and others were some women from Jerusalem who were weeping for Jesus.</a:t>
            </a:r>
          </a:p>
        </p:txBody>
      </p:sp>
      <p:sp>
        <p:nvSpPr>
          <p:cNvPr id="18" name="Text card 2">
            <a:extLst>
              <a:ext uri="{FF2B5EF4-FFF2-40B4-BE49-F238E27FC236}">
                <a16:creationId xmlns:a16="http://schemas.microsoft.com/office/drawing/2014/main" id="{36ABFEF7-5363-4A54-B614-E8F56A2C24DF}"/>
              </a:ext>
            </a:extLst>
          </p:cNvPr>
          <p:cNvSpPr/>
          <p:nvPr/>
        </p:nvSpPr>
        <p:spPr>
          <a:xfrm>
            <a:off x="6096000" y="1992555"/>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The soldiers stripped Jesus and put a scarlet cloak on him. They twisted some thorns and made a crown and put it on his head and mocked him saying, “Hail King of the Jews.” Then they led him away to be crucified. </a:t>
            </a:r>
          </a:p>
        </p:txBody>
      </p:sp>
      <p:sp>
        <p:nvSpPr>
          <p:cNvPr id="22" name="Text card 1">
            <a:extLst>
              <a:ext uri="{FF2B5EF4-FFF2-40B4-BE49-F238E27FC236}">
                <a16:creationId xmlns:a16="http://schemas.microsoft.com/office/drawing/2014/main" id="{A7F3EB6C-52EC-4AFA-B1D6-B6BC3F072629}"/>
              </a:ext>
            </a:extLst>
          </p:cNvPr>
          <p:cNvSpPr/>
          <p:nvPr/>
        </p:nvSpPr>
        <p:spPr>
          <a:xfrm>
            <a:off x="6103523" y="1992555"/>
            <a:ext cx="3116040" cy="3969572"/>
          </a:xfrm>
          <a:prstGeom prst="roundRect">
            <a:avLst>
              <a:gd name="adj" fmla="val 5274"/>
            </a:avLst>
          </a:prstGeom>
          <a:solidFill>
            <a:srgbClr val="FFD9D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dirty="0">
                <a:solidFill>
                  <a:prstClr val="black"/>
                </a:solidFill>
                <a:latin typeface="Arial" panose="020B0604020202020204" pitchFamily="34" charset="0"/>
                <a:cs typeface="Arial" panose="020B0604020202020204" pitchFamily="34" charset="0"/>
              </a:rPr>
              <a:t>Early on Friday morning Jesus was bound and brought before Pilate. Pilate questioned Jesus, “Are you the King of the Jews?” Jesus said, “You say that I am. My kingdom is not of this world.” Pilate had Jesus flogged and handed him over to be crucified.</a:t>
            </a:r>
          </a:p>
        </p:txBody>
      </p:sp>
      <p:sp>
        <p:nvSpPr>
          <p:cNvPr id="24" name="Action Button: Back">
            <a:hlinkClick r:id="" action="ppaction://hlinkshowjump?jump=previousslide" highlightClick="1"/>
            <a:extLst>
              <a:ext uri="{FF2B5EF4-FFF2-40B4-BE49-F238E27FC236}">
                <a16:creationId xmlns:a16="http://schemas.microsoft.com/office/drawing/2014/main" id="{25E31F08-4A86-4F45-A46C-0F23F7CC913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25" name="Action Button: Forward">
            <a:hlinkClick r:id="" action="ppaction://hlinkshowjump?jump=nextslide" highlightClick="1"/>
            <a:extLst>
              <a:ext uri="{FF2B5EF4-FFF2-40B4-BE49-F238E27FC236}">
                <a16:creationId xmlns:a16="http://schemas.microsoft.com/office/drawing/2014/main" id="{181FFC35-B68B-4957-84CC-97FB201CF127}"/>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26" name="TextBox: PageNumber">
            <a:extLst>
              <a:ext uri="{FF2B5EF4-FFF2-40B4-BE49-F238E27FC236}">
                <a16:creationId xmlns:a16="http://schemas.microsoft.com/office/drawing/2014/main" id="{3E95E30C-E100-448C-9E8E-79DFE84C8612}"/>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914377"/>
            <a:r>
              <a:rPr lang="en-GB" sz="900" b="1" dirty="0">
                <a:solidFill>
                  <a:srgbClr val="002060"/>
                </a:solidFill>
                <a:latin typeface="Arial" pitchFamily="34" charset="0"/>
                <a:cs typeface="Arial" pitchFamily="34" charset="0"/>
              </a:rPr>
              <a:t>R-2</a:t>
            </a:r>
          </a:p>
          <a:p>
            <a:pPr algn="ctr" defTabSz="914377"/>
            <a:r>
              <a:rPr lang="en-GB" sz="900" b="1" dirty="0">
                <a:solidFill>
                  <a:srgbClr val="002060"/>
                </a:solidFill>
                <a:latin typeface="Arial" pitchFamily="34" charset="0"/>
                <a:cs typeface="Arial" pitchFamily="34" charset="0"/>
              </a:rPr>
              <a:t>S-05</a:t>
            </a:r>
          </a:p>
        </p:txBody>
      </p:sp>
      <p:sp>
        <p:nvSpPr>
          <p:cNvPr id="29" name="Action Button: Audio">
            <a:hlinkClick r:id="" action="ppaction://noaction" highlightClick="1"/>
          </p:cNvPr>
          <p:cNvSpPr/>
          <p:nvPr/>
        </p:nvSpPr>
        <p:spPr>
          <a:xfrm>
            <a:off x="10275159" y="6428568"/>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extBox: Tool instructions stop"/>
          <p:cNvSpPr txBox="1"/>
          <p:nvPr/>
        </p:nvSpPr>
        <p:spPr>
          <a:xfrm>
            <a:off x="4770610" y="6627168"/>
            <a:ext cx="268535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‘Look At The Cross’</a:t>
            </a:r>
            <a:endParaRPr lang="en-GB" sz="900" dirty="0">
              <a:solidFill>
                <a:schemeClr val="bg1"/>
              </a:solidFill>
              <a:latin typeface="Arial" panose="020B0604020202020204" pitchFamily="34" charset="0"/>
              <a:cs typeface="Arial" panose="020B0604020202020204" pitchFamily="34" charset="0"/>
            </a:endParaRPr>
          </a:p>
        </p:txBody>
      </p:sp>
      <p:sp>
        <p:nvSpPr>
          <p:cNvPr id="31" name="TextBox: Tool instructions start"/>
          <p:cNvSpPr txBox="1"/>
          <p:nvPr/>
        </p:nvSpPr>
        <p:spPr>
          <a:xfrm>
            <a:off x="4770612" y="6627168"/>
            <a:ext cx="2678938"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‘Look At The Cross’</a:t>
            </a:r>
            <a:endParaRPr lang="en-GB" sz="900"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13E3F84-53E1-4B21-9C21-8DE24F86BF9F}"/>
              </a:ext>
            </a:extLst>
          </p:cNvPr>
          <p:cNvSpPr txBox="1"/>
          <p:nvPr/>
        </p:nvSpPr>
        <p:spPr>
          <a:xfrm>
            <a:off x="3538796" y="6472266"/>
            <a:ext cx="5077609" cy="369332"/>
          </a:xfrm>
          <a:prstGeom prst="rect">
            <a:avLst/>
          </a:prstGeom>
          <a:noFill/>
        </p:spPr>
        <p:txBody>
          <a:bodyPr wrap="square" rtlCol="0">
            <a:spAutoFit/>
          </a:bodyPr>
          <a:lstStyle/>
          <a:p>
            <a:pPr algn="ctr" defTabSz="914377"/>
            <a:r>
              <a:rPr lang="en-NZ" sz="900" dirty="0">
                <a:solidFill>
                  <a:prstClr val="white"/>
                </a:solidFill>
                <a:latin typeface="Arial" panose="020B0604020202020204" pitchFamily="34" charset="0"/>
                <a:cs typeface="Arial" panose="020B0604020202020204" pitchFamily="34" charset="0"/>
              </a:rPr>
              <a:t>Click the cards on the right to move through (6 total). Click the arrow to restart</a:t>
            </a:r>
            <a:r>
              <a:rPr lang="en-NZ" sz="900" dirty="0" smtClean="0">
                <a:solidFill>
                  <a:prstClr val="white"/>
                </a:solidFill>
                <a:latin typeface="Arial" panose="020B0604020202020204" pitchFamily="34" charset="0"/>
                <a:cs typeface="Arial" panose="020B0604020202020204" pitchFamily="34" charset="0"/>
              </a:rPr>
              <a:t>.</a:t>
            </a:r>
          </a:p>
          <a:p>
            <a:pPr algn="ctr" defTabSz="914377"/>
            <a:endParaRPr lang="en-NZ" sz="9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738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exit" presetSubtype="2" fill="hold" grpId="0" nodeType="withEffect">
                                  <p:stCondLst>
                                    <p:cond delay="0"/>
                                  </p:stCondLst>
                                  <p:childTnLst>
                                    <p:anim calcmode="lin" valueType="num">
                                      <p:cBhvr additive="base">
                                        <p:cTn id="11" dur="500"/>
                                        <p:tgtEl>
                                          <p:spTgt spid="22"/>
                                        </p:tgtEl>
                                        <p:attrNameLst>
                                          <p:attrName>ppt_x</p:attrName>
                                        </p:attrNameLst>
                                      </p:cBhvr>
                                      <p:tavLst>
                                        <p:tav tm="0">
                                          <p:val>
                                            <p:strVal val="ppt_x"/>
                                          </p:val>
                                        </p:tav>
                                        <p:tav tm="100000">
                                          <p:val>
                                            <p:strVal val="1+ppt_w/2"/>
                                          </p:val>
                                        </p:tav>
                                      </p:tavLst>
                                    </p:anim>
                                    <p:anim calcmode="lin" valueType="num">
                                      <p:cBhvr additive="base">
                                        <p:cTn id="12" dur="500"/>
                                        <p:tgtEl>
                                          <p:spTgt spid="22"/>
                                        </p:tgtEl>
                                        <p:attrNameLst>
                                          <p:attrName>ppt_y</p:attrName>
                                        </p:attrNameLst>
                                      </p:cBhvr>
                                      <p:tavLst>
                                        <p:tav tm="0">
                                          <p:val>
                                            <p:strVal val="ppt_y"/>
                                          </p:val>
                                        </p:tav>
                                        <p:tav tm="100000">
                                          <p:val>
                                            <p:strVal val="ppt_y"/>
                                          </p:val>
                                        </p:tav>
                                      </p:tavLst>
                                    </p:anim>
                                    <p:set>
                                      <p:cBhvr>
                                        <p:cTn id="13" dur="1" fill="hold">
                                          <p:stCondLst>
                                            <p:cond delay="499"/>
                                          </p:stCondLst>
                                        </p:cTn>
                                        <p:tgtEl>
                                          <p:spTgt spid="22"/>
                                        </p:tgtEl>
                                        <p:attrNameLst>
                                          <p:attrName>style.visibility</p:attrName>
                                        </p:attrNameLst>
                                      </p:cBhvr>
                                      <p:to>
                                        <p:strVal val="hidden"/>
                                      </p:to>
                                    </p:set>
                                  </p:childTnLst>
                                </p:cTn>
                              </p:par>
                              <p:par>
                                <p:cTn id="14" presetID="2" presetClass="exit" presetSubtype="8" fill="hold" nodeType="with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0-ppt_w/2"/>
                                          </p:val>
                                        </p:tav>
                                      </p:tavLst>
                                    </p:anim>
                                    <p:anim calcmode="lin" valueType="num">
                                      <p:cBhvr additive="base">
                                        <p:cTn id="16" dur="500"/>
                                        <p:tgtEl>
                                          <p:spTgt spid="4"/>
                                        </p:tgtEl>
                                        <p:attrNameLst>
                                          <p:attrName>ppt_y</p:attrName>
                                        </p:attrNameLst>
                                      </p:cBhvr>
                                      <p:tavLst>
                                        <p:tav tm="0">
                                          <p:val>
                                            <p:strVal val="ppt_y"/>
                                          </p:val>
                                        </p:tav>
                                        <p:tav tm="100000">
                                          <p:val>
                                            <p:strVal val="ppt_y"/>
                                          </p:val>
                                        </p:tav>
                                      </p:tavLst>
                                    </p:anim>
                                    <p:set>
                                      <p:cBhvr>
                                        <p:cTn id="17" dur="1" fill="hold">
                                          <p:stCondLst>
                                            <p:cond delay="499"/>
                                          </p:stCondLst>
                                        </p:cTn>
                                        <p:tgtEl>
                                          <p:spTgt spid="4"/>
                                        </p:tgtEl>
                                        <p:attrNameLst>
                                          <p:attrName>style.visibility</p:attrName>
                                        </p:attrNameLst>
                                      </p:cBhvr>
                                      <p:to>
                                        <p:strVal val="hidden"/>
                                      </p:to>
                                    </p:set>
                                  </p:childTnLst>
                                </p:cTn>
                              </p:par>
                              <p:par>
                                <p:cTn id="18" presetID="2" presetClass="exit" presetSubtype="8" fill="hold" grpId="0" nodeType="with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0-ppt_w/2"/>
                                          </p:val>
                                        </p:tav>
                                      </p:tavLst>
                                    </p:anim>
                                    <p:anim calcmode="lin" valueType="num">
                                      <p:cBhvr additive="base">
                                        <p:cTn id="20" dur="500"/>
                                        <p:tgtEl>
                                          <p:spTgt spid="3"/>
                                        </p:tgtEl>
                                        <p:attrNameLst>
                                          <p:attrName>ppt_y</p:attrName>
                                        </p:attrNameLst>
                                      </p:cBhvr>
                                      <p:tavLst>
                                        <p:tav tm="0">
                                          <p:val>
                                            <p:strVal val="ppt_y"/>
                                          </p:val>
                                        </p:tav>
                                        <p:tav tm="100000">
                                          <p:val>
                                            <p:strVal val="ppt_y"/>
                                          </p:val>
                                        </p:tav>
                                      </p:tavLst>
                                    </p:anim>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grpId="0" nodeType="with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1+ppt_w/2"/>
                                          </p:val>
                                        </p:tav>
                                      </p:tavLst>
                                    </p:anim>
                                    <p:anim calcmode="lin" valueType="num">
                                      <p:cBhvr additive="base">
                                        <p:cTn id="27" dur="500"/>
                                        <p:tgtEl>
                                          <p:spTgt spid="18"/>
                                        </p:tgtEl>
                                        <p:attrNameLst>
                                          <p:attrName>ppt_y</p:attrName>
                                        </p:attrNameLst>
                                      </p:cBhvr>
                                      <p:tavLst>
                                        <p:tav tm="0">
                                          <p:val>
                                            <p:strVal val="ppt_y"/>
                                          </p:val>
                                        </p:tav>
                                        <p:tav tm="100000">
                                          <p:val>
                                            <p:strVal val="ppt_y"/>
                                          </p:val>
                                        </p:tav>
                                      </p:tavLst>
                                    </p:anim>
                                    <p:set>
                                      <p:cBhvr>
                                        <p:cTn id="28" dur="1" fill="hold">
                                          <p:stCondLst>
                                            <p:cond delay="499"/>
                                          </p:stCondLst>
                                        </p:cTn>
                                        <p:tgtEl>
                                          <p:spTgt spid="18"/>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0-ppt_w/2"/>
                                          </p:val>
                                        </p:tav>
                                      </p:tavLst>
                                    </p:anim>
                                    <p:anim calcmode="lin" valueType="num">
                                      <p:cBhvr additive="base">
                                        <p:cTn id="31" dur="500"/>
                                        <p:tgtEl>
                                          <p:spTgt spid="6"/>
                                        </p:tgtEl>
                                        <p:attrNameLst>
                                          <p:attrName>ppt_y</p:attrName>
                                        </p:attrNameLst>
                                      </p:cBhvr>
                                      <p:tavLst>
                                        <p:tav tm="0">
                                          <p:val>
                                            <p:strVal val="ppt_y"/>
                                          </p:val>
                                        </p:tav>
                                        <p:tav tm="100000">
                                          <p:val>
                                            <p:strVal val="ppt_y"/>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0-ppt_w/2"/>
                                          </p:val>
                                        </p:tav>
                                      </p:tavLst>
                                    </p:anim>
                                    <p:anim calcmode="lin" valueType="num">
                                      <p:cBhvr additive="base">
                                        <p:cTn id="35" dur="500"/>
                                        <p:tgtEl>
                                          <p:spTgt spid="11"/>
                                        </p:tgtEl>
                                        <p:attrNameLst>
                                          <p:attrName>ppt_y</p:attrName>
                                        </p:attrNameLst>
                                      </p:cBhvr>
                                      <p:tavLst>
                                        <p:tav tm="0">
                                          <p:val>
                                            <p:strVal val="ppt_y"/>
                                          </p:val>
                                        </p:tav>
                                        <p:tav tm="100000">
                                          <p:val>
                                            <p:strVal val="ppt_y"/>
                                          </p:val>
                                        </p:tav>
                                      </p:tavLst>
                                    </p:anim>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 presetClass="exit" presetSubtype="2" fill="hold" grpId="0" nodeType="withEffect">
                                  <p:stCondLst>
                                    <p:cond delay="0"/>
                                  </p:stCondLst>
                                  <p:childTnLst>
                                    <p:anim calcmode="lin" valueType="num">
                                      <p:cBhvr additive="base">
                                        <p:cTn id="41" dur="500"/>
                                        <p:tgtEl>
                                          <p:spTgt spid="19"/>
                                        </p:tgtEl>
                                        <p:attrNameLst>
                                          <p:attrName>ppt_x</p:attrName>
                                        </p:attrNameLst>
                                      </p:cBhvr>
                                      <p:tavLst>
                                        <p:tav tm="0">
                                          <p:val>
                                            <p:strVal val="ppt_x"/>
                                          </p:val>
                                        </p:tav>
                                        <p:tav tm="100000">
                                          <p:val>
                                            <p:strVal val="1+ppt_w/2"/>
                                          </p:val>
                                        </p:tav>
                                      </p:tavLst>
                                    </p:anim>
                                    <p:anim calcmode="lin" valueType="num">
                                      <p:cBhvr additive="base">
                                        <p:cTn id="42" dur="500"/>
                                        <p:tgtEl>
                                          <p:spTgt spid="19"/>
                                        </p:tgtEl>
                                        <p:attrNameLst>
                                          <p:attrName>ppt_y</p:attrName>
                                        </p:attrNameLst>
                                      </p:cBhvr>
                                      <p:tavLst>
                                        <p:tav tm="0">
                                          <p:val>
                                            <p:strVal val="ppt_y"/>
                                          </p:val>
                                        </p:tav>
                                        <p:tav tm="100000">
                                          <p:val>
                                            <p:strVal val="ppt_y"/>
                                          </p:val>
                                        </p:tav>
                                      </p:tavLst>
                                    </p:anim>
                                    <p:set>
                                      <p:cBhvr>
                                        <p:cTn id="43" dur="1" fill="hold">
                                          <p:stCondLst>
                                            <p:cond delay="499"/>
                                          </p:stCondLst>
                                        </p:cTn>
                                        <p:tgtEl>
                                          <p:spTgt spid="19"/>
                                        </p:tgtEl>
                                        <p:attrNameLst>
                                          <p:attrName>style.visibility</p:attrName>
                                        </p:attrNameLst>
                                      </p:cBhvr>
                                      <p:to>
                                        <p:strVal val="hidden"/>
                                      </p:to>
                                    </p:set>
                                  </p:childTnLst>
                                </p:cTn>
                              </p:par>
                              <p:par>
                                <p:cTn id="44" presetID="2" presetClass="exit" presetSubtype="8" fill="hold" nodeType="with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0-ppt_w/2"/>
                                          </p:val>
                                        </p:tav>
                                      </p:tavLst>
                                    </p:anim>
                                    <p:anim calcmode="lin" valueType="num">
                                      <p:cBhvr additive="base">
                                        <p:cTn id="46" dur="500"/>
                                        <p:tgtEl>
                                          <p:spTgt spid="8"/>
                                        </p:tgtEl>
                                        <p:attrNameLst>
                                          <p:attrName>ppt_y</p:attrName>
                                        </p:attrNameLst>
                                      </p:cBhvr>
                                      <p:tavLst>
                                        <p:tav tm="0">
                                          <p:val>
                                            <p:strVal val="ppt_y"/>
                                          </p:val>
                                        </p:tav>
                                        <p:tav tm="100000">
                                          <p:val>
                                            <p:strVal val="ppt_y"/>
                                          </p:val>
                                        </p:tav>
                                      </p:tavLst>
                                    </p:anim>
                                    <p:set>
                                      <p:cBhvr>
                                        <p:cTn id="47" dur="1" fill="hold">
                                          <p:stCondLst>
                                            <p:cond delay="499"/>
                                          </p:stCondLst>
                                        </p:cTn>
                                        <p:tgtEl>
                                          <p:spTgt spid="8"/>
                                        </p:tgtEl>
                                        <p:attrNameLst>
                                          <p:attrName>style.visibility</p:attrName>
                                        </p:attrNameLst>
                                      </p:cBhvr>
                                      <p:to>
                                        <p:strVal val="hidden"/>
                                      </p:to>
                                    </p:set>
                                  </p:childTnLst>
                                </p:cTn>
                              </p:par>
                              <p:par>
                                <p:cTn id="48" presetID="2" presetClass="exit" presetSubtype="8" fill="hold" grpId="0" nodeType="withEffect">
                                  <p:stCondLst>
                                    <p:cond delay="0"/>
                                  </p:stCondLst>
                                  <p:childTnLst>
                                    <p:anim calcmode="lin" valueType="num">
                                      <p:cBhvr additive="base">
                                        <p:cTn id="49" dur="500"/>
                                        <p:tgtEl>
                                          <p:spTgt spid="13"/>
                                        </p:tgtEl>
                                        <p:attrNameLst>
                                          <p:attrName>ppt_x</p:attrName>
                                        </p:attrNameLst>
                                      </p:cBhvr>
                                      <p:tavLst>
                                        <p:tav tm="0">
                                          <p:val>
                                            <p:strVal val="ppt_x"/>
                                          </p:val>
                                        </p:tav>
                                        <p:tav tm="100000">
                                          <p:val>
                                            <p:strVal val="0-ppt_w/2"/>
                                          </p:val>
                                        </p:tav>
                                      </p:tavLst>
                                    </p:anim>
                                    <p:anim calcmode="lin" valueType="num">
                                      <p:cBhvr additive="base">
                                        <p:cTn id="50" dur="500"/>
                                        <p:tgtEl>
                                          <p:spTgt spid="13"/>
                                        </p:tgtEl>
                                        <p:attrNameLst>
                                          <p:attrName>ppt_y</p:attrName>
                                        </p:attrNameLst>
                                      </p:cBhvr>
                                      <p:tavLst>
                                        <p:tav tm="0">
                                          <p:val>
                                            <p:strVal val="ppt_y"/>
                                          </p:val>
                                        </p:tav>
                                        <p:tav tm="100000">
                                          <p:val>
                                            <p:strVal val="ppt_y"/>
                                          </p:val>
                                        </p:tav>
                                      </p:tavLst>
                                    </p:anim>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 presetClass="exit" presetSubtype="2" fill="hold" grpId="0" nodeType="clickEffect">
                                  <p:stCondLst>
                                    <p:cond delay="0"/>
                                  </p:stCondLst>
                                  <p:childTnLst>
                                    <p:anim calcmode="lin" valueType="num">
                                      <p:cBhvr additive="base">
                                        <p:cTn id="56" dur="500"/>
                                        <p:tgtEl>
                                          <p:spTgt spid="20"/>
                                        </p:tgtEl>
                                        <p:attrNameLst>
                                          <p:attrName>ppt_x</p:attrName>
                                        </p:attrNameLst>
                                      </p:cBhvr>
                                      <p:tavLst>
                                        <p:tav tm="0">
                                          <p:val>
                                            <p:strVal val="ppt_x"/>
                                          </p:val>
                                        </p:tav>
                                        <p:tav tm="100000">
                                          <p:val>
                                            <p:strVal val="1+ppt_w/2"/>
                                          </p:val>
                                        </p:tav>
                                      </p:tavLst>
                                    </p:anim>
                                    <p:anim calcmode="lin" valueType="num">
                                      <p:cBhvr additive="base">
                                        <p:cTn id="57" dur="500"/>
                                        <p:tgtEl>
                                          <p:spTgt spid="20"/>
                                        </p:tgtEl>
                                        <p:attrNameLst>
                                          <p:attrName>ppt_y</p:attrName>
                                        </p:attrNameLst>
                                      </p:cBhvr>
                                      <p:tavLst>
                                        <p:tav tm="0">
                                          <p:val>
                                            <p:strVal val="ppt_y"/>
                                          </p:val>
                                        </p:tav>
                                        <p:tav tm="100000">
                                          <p:val>
                                            <p:strVal val="ppt_y"/>
                                          </p:val>
                                        </p:tav>
                                      </p:tavLst>
                                    </p:anim>
                                    <p:set>
                                      <p:cBhvr>
                                        <p:cTn id="58" dur="1" fill="hold">
                                          <p:stCondLst>
                                            <p:cond delay="499"/>
                                          </p:stCondLst>
                                        </p:cTn>
                                        <p:tgtEl>
                                          <p:spTgt spid="20"/>
                                        </p:tgtEl>
                                        <p:attrNameLst>
                                          <p:attrName>style.visibility</p:attrName>
                                        </p:attrNameLst>
                                      </p:cBhvr>
                                      <p:to>
                                        <p:strVal val="hidden"/>
                                      </p:to>
                                    </p:set>
                                  </p:childTnLst>
                                </p:cTn>
                              </p:par>
                              <p:par>
                                <p:cTn id="59" presetID="2" presetClass="exit" presetSubtype="8" fill="hold" nodeType="with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0-ppt_w/2"/>
                                          </p:val>
                                        </p:tav>
                                      </p:tavLst>
                                    </p:anim>
                                    <p:anim calcmode="lin" valueType="num">
                                      <p:cBhvr additive="base">
                                        <p:cTn id="61" dur="500"/>
                                        <p:tgtEl>
                                          <p:spTgt spid="10"/>
                                        </p:tgtEl>
                                        <p:attrNameLst>
                                          <p:attrName>ppt_y</p:attrName>
                                        </p:attrNameLst>
                                      </p:cBhvr>
                                      <p:tavLst>
                                        <p:tav tm="0">
                                          <p:val>
                                            <p:strVal val="ppt_y"/>
                                          </p:val>
                                        </p:tav>
                                        <p:tav tm="100000">
                                          <p:val>
                                            <p:strVal val="ppt_y"/>
                                          </p:val>
                                        </p:tav>
                                      </p:tavLst>
                                    </p:anim>
                                    <p:set>
                                      <p:cBhvr>
                                        <p:cTn id="62" dur="1" fill="hold">
                                          <p:stCondLst>
                                            <p:cond delay="499"/>
                                          </p:stCondLst>
                                        </p:cTn>
                                        <p:tgtEl>
                                          <p:spTgt spid="10"/>
                                        </p:tgtEl>
                                        <p:attrNameLst>
                                          <p:attrName>style.visibility</p:attrName>
                                        </p:attrNameLst>
                                      </p:cBhvr>
                                      <p:to>
                                        <p:strVal val="hidden"/>
                                      </p:to>
                                    </p:set>
                                  </p:childTnLst>
                                </p:cTn>
                              </p:par>
                              <p:par>
                                <p:cTn id="63" presetID="2" presetClass="exit" presetSubtype="8" fill="hold" grpId="0" nodeType="withEffect">
                                  <p:stCondLst>
                                    <p:cond delay="0"/>
                                  </p:stCondLst>
                                  <p:childTnLst>
                                    <p:anim calcmode="lin" valueType="num">
                                      <p:cBhvr additive="base">
                                        <p:cTn id="64" dur="500"/>
                                        <p:tgtEl>
                                          <p:spTgt spid="15"/>
                                        </p:tgtEl>
                                        <p:attrNameLst>
                                          <p:attrName>ppt_x</p:attrName>
                                        </p:attrNameLst>
                                      </p:cBhvr>
                                      <p:tavLst>
                                        <p:tav tm="0">
                                          <p:val>
                                            <p:strVal val="ppt_x"/>
                                          </p:val>
                                        </p:tav>
                                        <p:tav tm="100000">
                                          <p:val>
                                            <p:strVal val="0-ppt_w/2"/>
                                          </p:val>
                                        </p:tav>
                                      </p:tavLst>
                                    </p:anim>
                                    <p:anim calcmode="lin" valueType="num">
                                      <p:cBhvr additive="base">
                                        <p:cTn id="65" dur="500"/>
                                        <p:tgtEl>
                                          <p:spTgt spid="15"/>
                                        </p:tgtEl>
                                        <p:attrNameLst>
                                          <p:attrName>ppt_y</p:attrName>
                                        </p:attrNameLst>
                                      </p:cBhvr>
                                      <p:tavLst>
                                        <p:tav tm="0">
                                          <p:val>
                                            <p:strVal val="ppt_y"/>
                                          </p:val>
                                        </p:tav>
                                        <p:tav tm="100000">
                                          <p:val>
                                            <p:strVal val="ppt_y"/>
                                          </p:val>
                                        </p:tav>
                                      </p:tavLst>
                                    </p:anim>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2" presetClass="exit" presetSubtype="2" fill="hold" grpId="0" nodeType="with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1+ppt_w/2"/>
                                          </p:val>
                                        </p:tav>
                                      </p:tavLst>
                                    </p:anim>
                                    <p:anim calcmode="lin" valueType="num">
                                      <p:cBhvr additive="base">
                                        <p:cTn id="72" dur="500"/>
                                        <p:tgtEl>
                                          <p:spTgt spid="21"/>
                                        </p:tgtEl>
                                        <p:attrNameLst>
                                          <p:attrName>ppt_y</p:attrName>
                                        </p:attrNameLst>
                                      </p:cBhvr>
                                      <p:tavLst>
                                        <p:tav tm="0">
                                          <p:val>
                                            <p:strVal val="ppt_y"/>
                                          </p:val>
                                        </p:tav>
                                        <p:tav tm="100000">
                                          <p:val>
                                            <p:strVal val="ppt_y"/>
                                          </p:val>
                                        </p:tav>
                                      </p:tavLst>
                                    </p:anim>
                                    <p:set>
                                      <p:cBhvr>
                                        <p:cTn id="73" dur="1" fill="hold">
                                          <p:stCondLst>
                                            <p:cond delay="499"/>
                                          </p:stCondLst>
                                        </p:cTn>
                                        <p:tgtEl>
                                          <p:spTgt spid="21"/>
                                        </p:tgtEl>
                                        <p:attrNameLst>
                                          <p:attrName>style.visibility</p:attrName>
                                        </p:attrNameLst>
                                      </p:cBhvr>
                                      <p:to>
                                        <p:strVal val="hidden"/>
                                      </p:to>
                                    </p:set>
                                  </p:childTnLst>
                                </p:cTn>
                              </p:par>
                              <p:par>
                                <p:cTn id="74" presetID="2" presetClass="exit" presetSubtype="8" fill="hold" nodeType="withEffect">
                                  <p:stCondLst>
                                    <p:cond delay="0"/>
                                  </p:stCondLst>
                                  <p:childTnLst>
                                    <p:anim calcmode="lin" valueType="num">
                                      <p:cBhvr additive="base">
                                        <p:cTn id="75" dur="500"/>
                                        <p:tgtEl>
                                          <p:spTgt spid="12"/>
                                        </p:tgtEl>
                                        <p:attrNameLst>
                                          <p:attrName>ppt_x</p:attrName>
                                        </p:attrNameLst>
                                      </p:cBhvr>
                                      <p:tavLst>
                                        <p:tav tm="0">
                                          <p:val>
                                            <p:strVal val="ppt_x"/>
                                          </p:val>
                                        </p:tav>
                                        <p:tav tm="100000">
                                          <p:val>
                                            <p:strVal val="0-ppt_w/2"/>
                                          </p:val>
                                        </p:tav>
                                      </p:tavLst>
                                    </p:anim>
                                    <p:anim calcmode="lin" valueType="num">
                                      <p:cBhvr additive="base">
                                        <p:cTn id="76" dur="500"/>
                                        <p:tgtEl>
                                          <p:spTgt spid="12"/>
                                        </p:tgtEl>
                                        <p:attrNameLst>
                                          <p:attrName>ppt_y</p:attrName>
                                        </p:attrNameLst>
                                      </p:cBhvr>
                                      <p:tavLst>
                                        <p:tav tm="0">
                                          <p:val>
                                            <p:strVal val="ppt_y"/>
                                          </p:val>
                                        </p:tav>
                                        <p:tav tm="100000">
                                          <p:val>
                                            <p:strVal val="ppt_y"/>
                                          </p:val>
                                        </p:tav>
                                      </p:tavLst>
                                    </p:anim>
                                    <p:set>
                                      <p:cBhvr>
                                        <p:cTn id="77" dur="1" fill="hold">
                                          <p:stCondLst>
                                            <p:cond delay="499"/>
                                          </p:stCondLst>
                                        </p:cTn>
                                        <p:tgtEl>
                                          <p:spTgt spid="12"/>
                                        </p:tgtEl>
                                        <p:attrNameLst>
                                          <p:attrName>style.visibility</p:attrName>
                                        </p:attrNameLst>
                                      </p:cBhvr>
                                      <p:to>
                                        <p:strVal val="hidden"/>
                                      </p:to>
                                    </p:set>
                                  </p:childTnLst>
                                </p:cTn>
                              </p:par>
                              <p:par>
                                <p:cTn id="78" presetID="2" presetClass="exit" presetSubtype="8" fill="hold" grpId="0" nodeType="withEffect">
                                  <p:stCondLst>
                                    <p:cond delay="0"/>
                                  </p:stCondLst>
                                  <p:childTnLst>
                                    <p:anim calcmode="lin" valueType="num">
                                      <p:cBhvr additive="base">
                                        <p:cTn id="79" dur="500"/>
                                        <p:tgtEl>
                                          <p:spTgt spid="16"/>
                                        </p:tgtEl>
                                        <p:attrNameLst>
                                          <p:attrName>ppt_x</p:attrName>
                                        </p:attrNameLst>
                                      </p:cBhvr>
                                      <p:tavLst>
                                        <p:tav tm="0">
                                          <p:val>
                                            <p:strVal val="ppt_x"/>
                                          </p:val>
                                        </p:tav>
                                        <p:tav tm="100000">
                                          <p:val>
                                            <p:strVal val="0-ppt_w/2"/>
                                          </p:val>
                                        </p:tav>
                                      </p:tavLst>
                                    </p:anim>
                                    <p:anim calcmode="lin" valueType="num">
                                      <p:cBhvr additive="base">
                                        <p:cTn id="80" dur="500"/>
                                        <p:tgtEl>
                                          <p:spTgt spid="16"/>
                                        </p:tgtEl>
                                        <p:attrNameLst>
                                          <p:attrName>ppt_y</p:attrName>
                                        </p:attrNameLst>
                                      </p:cBhvr>
                                      <p:tavLst>
                                        <p:tav tm="0">
                                          <p:val>
                                            <p:strVal val="ppt_y"/>
                                          </p:val>
                                        </p:tav>
                                        <p:tav tm="100000">
                                          <p:val>
                                            <p:strVal val="ppt_y"/>
                                          </p:val>
                                        </p:tav>
                                      </p:tavLst>
                                    </p:anim>
                                    <p:set>
                                      <p:cBhvr>
                                        <p:cTn id="8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p:stCondLst>
                        <p:cond delay="0"/>
                      </p:stCondLst>
                      <p:childTnLst>
                        <p:par>
                          <p:cTn id="84" fill="hold">
                            <p:stCondLst>
                              <p:cond delay="0"/>
                            </p:stCondLst>
                            <p:childTnLst>
                              <p:par>
                                <p:cTn id="85" presetID="2" presetClass="exit" presetSubtype="2" fill="hold" grpId="0" nodeType="clickEffect">
                                  <p:stCondLst>
                                    <p:cond delay="0"/>
                                  </p:stCondLst>
                                  <p:childTnLst>
                                    <p:anim calcmode="lin" valueType="num">
                                      <p:cBhvr additive="base">
                                        <p:cTn id="86" dur="500"/>
                                        <p:tgtEl>
                                          <p:spTgt spid="17"/>
                                        </p:tgtEl>
                                        <p:attrNameLst>
                                          <p:attrName>ppt_x</p:attrName>
                                        </p:attrNameLst>
                                      </p:cBhvr>
                                      <p:tavLst>
                                        <p:tav tm="0">
                                          <p:val>
                                            <p:strVal val="ppt_x"/>
                                          </p:val>
                                        </p:tav>
                                        <p:tav tm="100000">
                                          <p:val>
                                            <p:strVal val="1+ppt_w/2"/>
                                          </p:val>
                                        </p:tav>
                                      </p:tavLst>
                                    </p:anim>
                                    <p:anim calcmode="lin" valueType="num">
                                      <p:cBhvr additive="base">
                                        <p:cTn id="87" dur="500"/>
                                        <p:tgtEl>
                                          <p:spTgt spid="17"/>
                                        </p:tgtEl>
                                        <p:attrNameLst>
                                          <p:attrName>ppt_y</p:attrName>
                                        </p:attrNameLst>
                                      </p:cBhvr>
                                      <p:tavLst>
                                        <p:tav tm="0">
                                          <p:val>
                                            <p:strVal val="ppt_y"/>
                                          </p:val>
                                        </p:tav>
                                        <p:tav tm="100000">
                                          <p:val>
                                            <p:strVal val="ppt_y"/>
                                          </p:val>
                                        </p:tav>
                                      </p:tavLst>
                                    </p:anim>
                                    <p:set>
                                      <p:cBhvr>
                                        <p:cTn id="88" dur="1" fill="hold">
                                          <p:stCondLst>
                                            <p:cond delay="499"/>
                                          </p:stCondLst>
                                        </p:cTn>
                                        <p:tgtEl>
                                          <p:spTgt spid="17"/>
                                        </p:tgtEl>
                                        <p:attrNameLst>
                                          <p:attrName>style.visibility</p:attrName>
                                        </p:attrNameLst>
                                      </p:cBhvr>
                                      <p:to>
                                        <p:strVal val="hidden"/>
                                      </p:to>
                                    </p:set>
                                  </p:childTnLst>
                                </p:cTn>
                              </p:par>
                              <p:par>
                                <p:cTn id="89" presetID="2" presetClass="exit" presetSubtype="8" fill="hold" nodeType="with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0-ppt_w/2"/>
                                          </p:val>
                                        </p:tav>
                                      </p:tavLst>
                                    </p:anim>
                                    <p:anim calcmode="lin" valueType="num">
                                      <p:cBhvr additive="base">
                                        <p:cTn id="91" dur="500"/>
                                        <p:tgtEl>
                                          <p:spTgt spid="14"/>
                                        </p:tgtEl>
                                        <p:attrNameLst>
                                          <p:attrName>ppt_y</p:attrName>
                                        </p:attrNameLst>
                                      </p:cBhvr>
                                      <p:tavLst>
                                        <p:tav tm="0">
                                          <p:val>
                                            <p:strVal val="ppt_y"/>
                                          </p:val>
                                        </p:tav>
                                        <p:tav tm="100000">
                                          <p:val>
                                            <p:strVal val="ppt_y"/>
                                          </p:val>
                                        </p:tav>
                                      </p:tavLst>
                                    </p:anim>
                                    <p:set>
                                      <p:cBhvr>
                                        <p:cTn id="92" dur="1" fill="hold">
                                          <p:stCondLst>
                                            <p:cond delay="499"/>
                                          </p:stCondLst>
                                        </p:cTn>
                                        <p:tgtEl>
                                          <p:spTgt spid="14"/>
                                        </p:tgtEl>
                                        <p:attrNameLst>
                                          <p:attrName>style.visibility</p:attrName>
                                        </p:attrNameLst>
                                      </p:cBhvr>
                                      <p:to>
                                        <p:strVal val="hidden"/>
                                      </p:to>
                                    </p:set>
                                  </p:childTnLst>
                                </p:cTn>
                              </p:par>
                              <p:par>
                                <p:cTn id="93" presetID="2" presetClass="exit" presetSubtype="8" fill="hold" grpId="0" nodeType="withEffect">
                                  <p:stCondLst>
                                    <p:cond delay="0"/>
                                  </p:stCondLst>
                                  <p:childTnLst>
                                    <p:anim calcmode="lin" valueType="num">
                                      <p:cBhvr additive="base">
                                        <p:cTn id="94" dur="500"/>
                                        <p:tgtEl>
                                          <p:spTgt spid="23"/>
                                        </p:tgtEl>
                                        <p:attrNameLst>
                                          <p:attrName>ppt_x</p:attrName>
                                        </p:attrNameLst>
                                      </p:cBhvr>
                                      <p:tavLst>
                                        <p:tav tm="0">
                                          <p:val>
                                            <p:strVal val="ppt_x"/>
                                          </p:val>
                                        </p:tav>
                                        <p:tav tm="100000">
                                          <p:val>
                                            <p:strVal val="0-ppt_w/2"/>
                                          </p:val>
                                        </p:tav>
                                      </p:tavLst>
                                    </p:anim>
                                    <p:anim calcmode="lin" valueType="num">
                                      <p:cBhvr additive="base">
                                        <p:cTn id="95" dur="500"/>
                                        <p:tgtEl>
                                          <p:spTgt spid="23"/>
                                        </p:tgtEl>
                                        <p:attrNameLst>
                                          <p:attrName>ppt_y</p:attrName>
                                        </p:attrNameLst>
                                      </p:cBhvr>
                                      <p:tavLst>
                                        <p:tav tm="0">
                                          <p:val>
                                            <p:strVal val="ppt_y"/>
                                          </p:val>
                                        </p:tav>
                                        <p:tav tm="100000">
                                          <p:val>
                                            <p:strVal val="ppt_y"/>
                                          </p:val>
                                        </p:tav>
                                      </p:tavLst>
                                    </p:anim>
                                    <p:set>
                                      <p:cBhvr>
                                        <p:cTn id="9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p:stCondLst>
                        <p:cond delay="0"/>
                      </p:stCondLst>
                      <p:childTnLst>
                        <p:par>
                          <p:cTn id="99" fill="hold">
                            <p:stCondLst>
                              <p:cond delay="0"/>
                            </p:stCondLst>
                            <p:childTnLst>
                              <p:par>
                                <p:cTn id="100" presetID="2" presetClass="entr" presetSubtype="2" fill="hold" grpId="1" nodeType="with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additive="base">
                                        <p:cTn id="102" dur="500" fill="hold"/>
                                        <p:tgtEl>
                                          <p:spTgt spid="22"/>
                                        </p:tgtEl>
                                        <p:attrNameLst>
                                          <p:attrName>ppt_x</p:attrName>
                                        </p:attrNameLst>
                                      </p:cBhvr>
                                      <p:tavLst>
                                        <p:tav tm="0">
                                          <p:val>
                                            <p:strVal val="1+#ppt_w/2"/>
                                          </p:val>
                                        </p:tav>
                                        <p:tav tm="100000">
                                          <p:val>
                                            <p:strVal val="#ppt_x"/>
                                          </p:val>
                                        </p:tav>
                                      </p:tavLst>
                                    </p:anim>
                                    <p:anim calcmode="lin" valueType="num">
                                      <p:cBhvr additive="base">
                                        <p:cTn id="103" dur="500" fill="hold"/>
                                        <p:tgtEl>
                                          <p:spTgt spid="22"/>
                                        </p:tgtEl>
                                        <p:attrNameLst>
                                          <p:attrName>ppt_y</p:attrName>
                                        </p:attrNameLst>
                                      </p:cBhvr>
                                      <p:tavLst>
                                        <p:tav tm="0">
                                          <p:val>
                                            <p:strVal val="#ppt_y"/>
                                          </p:val>
                                        </p:tav>
                                        <p:tav tm="100000">
                                          <p:val>
                                            <p:strVal val="#ppt_y"/>
                                          </p:val>
                                        </p:tav>
                                      </p:tavLst>
                                    </p:anim>
                                  </p:childTnLst>
                                </p:cTn>
                              </p:par>
                              <p:par>
                                <p:cTn id="104" presetID="2" presetClass="entr" presetSubtype="2" fill="hold" grpId="1" nodeType="with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1+#ppt_w/2"/>
                                          </p:val>
                                        </p:tav>
                                        <p:tav tm="100000">
                                          <p:val>
                                            <p:strVal val="#ppt_x"/>
                                          </p:val>
                                        </p:tav>
                                      </p:tavLst>
                                    </p:anim>
                                    <p:anim calcmode="lin" valueType="num">
                                      <p:cBhvr additive="base">
                                        <p:cTn id="107" dur="500" fill="hold"/>
                                        <p:tgtEl>
                                          <p:spTgt spid="18"/>
                                        </p:tgtEl>
                                        <p:attrNameLst>
                                          <p:attrName>ppt_y</p:attrName>
                                        </p:attrNameLst>
                                      </p:cBhvr>
                                      <p:tavLst>
                                        <p:tav tm="0">
                                          <p:val>
                                            <p:strVal val="#ppt_y"/>
                                          </p:val>
                                        </p:tav>
                                        <p:tav tm="100000">
                                          <p:val>
                                            <p:strVal val="#ppt_y"/>
                                          </p:val>
                                        </p:tav>
                                      </p:tavLst>
                                    </p:anim>
                                  </p:childTnLst>
                                </p:cTn>
                              </p:par>
                              <p:par>
                                <p:cTn id="108" presetID="2" presetClass="entr" presetSubtype="2" fill="hold" grpId="1"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1+#ppt_w/2"/>
                                          </p:val>
                                        </p:tav>
                                        <p:tav tm="100000">
                                          <p:val>
                                            <p:strVal val="#ppt_x"/>
                                          </p:val>
                                        </p:tav>
                                      </p:tavLst>
                                    </p:anim>
                                    <p:anim calcmode="lin" valueType="num">
                                      <p:cBhvr additive="base">
                                        <p:cTn id="111" dur="500" fill="hold"/>
                                        <p:tgtEl>
                                          <p:spTgt spid="19"/>
                                        </p:tgtEl>
                                        <p:attrNameLst>
                                          <p:attrName>ppt_y</p:attrName>
                                        </p:attrNameLst>
                                      </p:cBhvr>
                                      <p:tavLst>
                                        <p:tav tm="0">
                                          <p:val>
                                            <p:strVal val="#ppt_y"/>
                                          </p:val>
                                        </p:tav>
                                        <p:tav tm="100000">
                                          <p:val>
                                            <p:strVal val="#ppt_y"/>
                                          </p:val>
                                        </p:tav>
                                      </p:tavLst>
                                    </p:anim>
                                  </p:childTnLst>
                                </p:cTn>
                              </p:par>
                              <p:par>
                                <p:cTn id="112" presetID="2" presetClass="entr" presetSubtype="2" fill="hold" grpId="1" nodeType="with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additive="base">
                                        <p:cTn id="114" dur="500" fill="hold"/>
                                        <p:tgtEl>
                                          <p:spTgt spid="20"/>
                                        </p:tgtEl>
                                        <p:attrNameLst>
                                          <p:attrName>ppt_x</p:attrName>
                                        </p:attrNameLst>
                                      </p:cBhvr>
                                      <p:tavLst>
                                        <p:tav tm="0">
                                          <p:val>
                                            <p:strVal val="1+#ppt_w/2"/>
                                          </p:val>
                                        </p:tav>
                                        <p:tav tm="100000">
                                          <p:val>
                                            <p:strVal val="#ppt_x"/>
                                          </p:val>
                                        </p:tav>
                                      </p:tavLst>
                                    </p:anim>
                                    <p:anim calcmode="lin" valueType="num">
                                      <p:cBhvr additive="base">
                                        <p:cTn id="115" dur="500" fill="hold"/>
                                        <p:tgtEl>
                                          <p:spTgt spid="20"/>
                                        </p:tgtEl>
                                        <p:attrNameLst>
                                          <p:attrName>ppt_y</p:attrName>
                                        </p:attrNameLst>
                                      </p:cBhvr>
                                      <p:tavLst>
                                        <p:tav tm="0">
                                          <p:val>
                                            <p:strVal val="#ppt_y"/>
                                          </p:val>
                                        </p:tav>
                                        <p:tav tm="100000">
                                          <p:val>
                                            <p:strVal val="#ppt_y"/>
                                          </p:val>
                                        </p:tav>
                                      </p:tavLst>
                                    </p:anim>
                                  </p:childTnLst>
                                </p:cTn>
                              </p:par>
                              <p:par>
                                <p:cTn id="116" presetID="2" presetClass="entr" presetSubtype="2" fill="hold" grpId="1" nodeType="with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fill="hold"/>
                                        <p:tgtEl>
                                          <p:spTgt spid="21"/>
                                        </p:tgtEl>
                                        <p:attrNameLst>
                                          <p:attrName>ppt_x</p:attrName>
                                        </p:attrNameLst>
                                      </p:cBhvr>
                                      <p:tavLst>
                                        <p:tav tm="0">
                                          <p:val>
                                            <p:strVal val="1+#ppt_w/2"/>
                                          </p:val>
                                        </p:tav>
                                        <p:tav tm="100000">
                                          <p:val>
                                            <p:strVal val="#ppt_x"/>
                                          </p:val>
                                        </p:tav>
                                      </p:tavLst>
                                    </p:anim>
                                    <p:anim calcmode="lin" valueType="num">
                                      <p:cBhvr additive="base">
                                        <p:cTn id="119" dur="500" fill="hold"/>
                                        <p:tgtEl>
                                          <p:spTgt spid="21"/>
                                        </p:tgtEl>
                                        <p:attrNameLst>
                                          <p:attrName>ppt_y</p:attrName>
                                        </p:attrNameLst>
                                      </p:cBhvr>
                                      <p:tavLst>
                                        <p:tav tm="0">
                                          <p:val>
                                            <p:strVal val="#ppt_y"/>
                                          </p:val>
                                        </p:tav>
                                        <p:tav tm="100000">
                                          <p:val>
                                            <p:strVal val="#ppt_y"/>
                                          </p:val>
                                        </p:tav>
                                      </p:tavLst>
                                    </p:anim>
                                  </p:childTnLst>
                                </p:cTn>
                              </p:par>
                              <p:par>
                                <p:cTn id="120" presetID="2" presetClass="entr" presetSubtype="2"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anim calcmode="lin" valueType="num">
                                      <p:cBhvr additive="base">
                                        <p:cTn id="122" dur="500" fill="hold"/>
                                        <p:tgtEl>
                                          <p:spTgt spid="17"/>
                                        </p:tgtEl>
                                        <p:attrNameLst>
                                          <p:attrName>ppt_x</p:attrName>
                                        </p:attrNameLst>
                                      </p:cBhvr>
                                      <p:tavLst>
                                        <p:tav tm="0">
                                          <p:val>
                                            <p:strVal val="1+#ppt_w/2"/>
                                          </p:val>
                                        </p:tav>
                                        <p:tav tm="100000">
                                          <p:val>
                                            <p:strVal val="#ppt_x"/>
                                          </p:val>
                                        </p:tav>
                                      </p:tavLst>
                                    </p:anim>
                                    <p:anim calcmode="lin" valueType="num">
                                      <p:cBhvr additive="base">
                                        <p:cTn id="123" dur="500" fill="hold"/>
                                        <p:tgtEl>
                                          <p:spTgt spid="17"/>
                                        </p:tgtEl>
                                        <p:attrNameLst>
                                          <p:attrName>ppt_y</p:attrName>
                                        </p:attrNameLst>
                                      </p:cBhvr>
                                      <p:tavLst>
                                        <p:tav tm="0">
                                          <p:val>
                                            <p:strVal val="#ppt_y"/>
                                          </p:val>
                                        </p:tav>
                                        <p:tav tm="100000">
                                          <p:val>
                                            <p:strVal val="#ppt_y"/>
                                          </p:val>
                                        </p:tav>
                                      </p:tavLst>
                                    </p:anim>
                                  </p:childTnLst>
                                </p:cTn>
                              </p:par>
                              <p:par>
                                <p:cTn id="124" presetID="2" presetClass="entr" presetSubtype="8" fill="hold" nodeType="withEffect">
                                  <p:stCondLst>
                                    <p:cond delay="0"/>
                                  </p:stCondLst>
                                  <p:childTnLst>
                                    <p:set>
                                      <p:cBhvr>
                                        <p:cTn id="125" dur="1" fill="hold">
                                          <p:stCondLst>
                                            <p:cond delay="0"/>
                                          </p:stCondLst>
                                        </p:cTn>
                                        <p:tgtEl>
                                          <p:spTgt spid="4"/>
                                        </p:tgtEl>
                                        <p:attrNameLst>
                                          <p:attrName>style.visibility</p:attrName>
                                        </p:attrNameLst>
                                      </p:cBhvr>
                                      <p:to>
                                        <p:strVal val="visible"/>
                                      </p:to>
                                    </p:set>
                                    <p:anim calcmode="lin" valueType="num">
                                      <p:cBhvr additive="base">
                                        <p:cTn id="126" dur="500" fill="hold"/>
                                        <p:tgtEl>
                                          <p:spTgt spid="4"/>
                                        </p:tgtEl>
                                        <p:attrNameLst>
                                          <p:attrName>ppt_x</p:attrName>
                                        </p:attrNameLst>
                                      </p:cBhvr>
                                      <p:tavLst>
                                        <p:tav tm="0">
                                          <p:val>
                                            <p:strVal val="0-#ppt_w/2"/>
                                          </p:val>
                                        </p:tav>
                                        <p:tav tm="100000">
                                          <p:val>
                                            <p:strVal val="#ppt_x"/>
                                          </p:val>
                                        </p:tav>
                                      </p:tavLst>
                                    </p:anim>
                                    <p:anim calcmode="lin" valueType="num">
                                      <p:cBhvr additive="base">
                                        <p:cTn id="127" dur="500" fill="hold"/>
                                        <p:tgtEl>
                                          <p:spTgt spid="4"/>
                                        </p:tgtEl>
                                        <p:attrNameLst>
                                          <p:attrName>ppt_y</p:attrName>
                                        </p:attrNameLst>
                                      </p:cBhvr>
                                      <p:tavLst>
                                        <p:tav tm="0">
                                          <p:val>
                                            <p:strVal val="#ppt_y"/>
                                          </p:val>
                                        </p:tav>
                                        <p:tav tm="100000">
                                          <p:val>
                                            <p:strVal val="#ppt_y"/>
                                          </p:val>
                                        </p:tav>
                                      </p:tavLst>
                                    </p:anim>
                                  </p:childTnLst>
                                </p:cTn>
                              </p:par>
                              <p:par>
                                <p:cTn id="128" presetID="2" presetClass="entr" presetSubtype="8" fill="hold" grpId="1" nodeType="withEffect">
                                  <p:stCondLst>
                                    <p:cond delay="0"/>
                                  </p:stCondLst>
                                  <p:childTnLst>
                                    <p:set>
                                      <p:cBhvr>
                                        <p:cTn id="129" dur="1" fill="hold">
                                          <p:stCondLst>
                                            <p:cond delay="0"/>
                                          </p:stCondLst>
                                        </p:cTn>
                                        <p:tgtEl>
                                          <p:spTgt spid="3"/>
                                        </p:tgtEl>
                                        <p:attrNameLst>
                                          <p:attrName>style.visibility</p:attrName>
                                        </p:attrNameLst>
                                      </p:cBhvr>
                                      <p:to>
                                        <p:strVal val="visible"/>
                                      </p:to>
                                    </p:set>
                                    <p:anim calcmode="lin" valueType="num">
                                      <p:cBhvr additive="base">
                                        <p:cTn id="130" dur="500" fill="hold"/>
                                        <p:tgtEl>
                                          <p:spTgt spid="3"/>
                                        </p:tgtEl>
                                        <p:attrNameLst>
                                          <p:attrName>ppt_x</p:attrName>
                                        </p:attrNameLst>
                                      </p:cBhvr>
                                      <p:tavLst>
                                        <p:tav tm="0">
                                          <p:val>
                                            <p:strVal val="0-#ppt_w/2"/>
                                          </p:val>
                                        </p:tav>
                                        <p:tav tm="100000">
                                          <p:val>
                                            <p:strVal val="#ppt_x"/>
                                          </p:val>
                                        </p:tav>
                                      </p:tavLst>
                                    </p:anim>
                                    <p:anim calcmode="lin" valueType="num">
                                      <p:cBhvr additive="base">
                                        <p:cTn id="131" dur="500" fill="hold"/>
                                        <p:tgtEl>
                                          <p:spTgt spid="3"/>
                                        </p:tgtEl>
                                        <p:attrNameLst>
                                          <p:attrName>ppt_y</p:attrName>
                                        </p:attrNameLst>
                                      </p:cBhvr>
                                      <p:tavLst>
                                        <p:tav tm="0">
                                          <p:val>
                                            <p:strVal val="#ppt_y"/>
                                          </p:val>
                                        </p:tav>
                                        <p:tav tm="100000">
                                          <p:val>
                                            <p:strVal val="#ppt_y"/>
                                          </p:val>
                                        </p:tav>
                                      </p:tavLst>
                                    </p:anim>
                                  </p:childTnLst>
                                </p:cTn>
                              </p:par>
                              <p:par>
                                <p:cTn id="132" presetID="2" presetClass="entr" presetSubtype="8" fill="hold" nodeType="withEffect">
                                  <p:stCondLst>
                                    <p:cond delay="0"/>
                                  </p:stCondLst>
                                  <p:childTnLst>
                                    <p:set>
                                      <p:cBhvr>
                                        <p:cTn id="133" dur="1" fill="hold">
                                          <p:stCondLst>
                                            <p:cond delay="0"/>
                                          </p:stCondLst>
                                        </p:cTn>
                                        <p:tgtEl>
                                          <p:spTgt spid="6"/>
                                        </p:tgtEl>
                                        <p:attrNameLst>
                                          <p:attrName>style.visibility</p:attrName>
                                        </p:attrNameLst>
                                      </p:cBhvr>
                                      <p:to>
                                        <p:strVal val="visible"/>
                                      </p:to>
                                    </p:set>
                                    <p:anim calcmode="lin" valueType="num">
                                      <p:cBhvr additive="base">
                                        <p:cTn id="134" dur="500" fill="hold"/>
                                        <p:tgtEl>
                                          <p:spTgt spid="6"/>
                                        </p:tgtEl>
                                        <p:attrNameLst>
                                          <p:attrName>ppt_x</p:attrName>
                                        </p:attrNameLst>
                                      </p:cBhvr>
                                      <p:tavLst>
                                        <p:tav tm="0">
                                          <p:val>
                                            <p:strVal val="0-#ppt_w/2"/>
                                          </p:val>
                                        </p:tav>
                                        <p:tav tm="100000">
                                          <p:val>
                                            <p:strVal val="#ppt_x"/>
                                          </p:val>
                                        </p:tav>
                                      </p:tavLst>
                                    </p:anim>
                                    <p:anim calcmode="lin" valueType="num">
                                      <p:cBhvr additive="base">
                                        <p:cTn id="135" dur="500" fill="hold"/>
                                        <p:tgtEl>
                                          <p:spTgt spid="6"/>
                                        </p:tgtEl>
                                        <p:attrNameLst>
                                          <p:attrName>ppt_y</p:attrName>
                                        </p:attrNameLst>
                                      </p:cBhvr>
                                      <p:tavLst>
                                        <p:tav tm="0">
                                          <p:val>
                                            <p:strVal val="#ppt_y"/>
                                          </p:val>
                                        </p:tav>
                                        <p:tav tm="100000">
                                          <p:val>
                                            <p:strVal val="#ppt_y"/>
                                          </p:val>
                                        </p:tav>
                                      </p:tavLst>
                                    </p:anim>
                                  </p:childTnLst>
                                </p:cTn>
                              </p:par>
                              <p:par>
                                <p:cTn id="136" presetID="2" presetClass="entr" presetSubtype="8" fill="hold" grpId="1" nodeType="withEffect">
                                  <p:stCondLst>
                                    <p:cond delay="0"/>
                                  </p:stCondLst>
                                  <p:childTnLst>
                                    <p:set>
                                      <p:cBhvr>
                                        <p:cTn id="137" dur="1" fill="hold">
                                          <p:stCondLst>
                                            <p:cond delay="0"/>
                                          </p:stCondLst>
                                        </p:cTn>
                                        <p:tgtEl>
                                          <p:spTgt spid="11"/>
                                        </p:tgtEl>
                                        <p:attrNameLst>
                                          <p:attrName>style.visibility</p:attrName>
                                        </p:attrNameLst>
                                      </p:cBhvr>
                                      <p:to>
                                        <p:strVal val="visible"/>
                                      </p:to>
                                    </p:set>
                                    <p:anim calcmode="lin" valueType="num">
                                      <p:cBhvr additive="base">
                                        <p:cTn id="138" dur="500" fill="hold"/>
                                        <p:tgtEl>
                                          <p:spTgt spid="11"/>
                                        </p:tgtEl>
                                        <p:attrNameLst>
                                          <p:attrName>ppt_x</p:attrName>
                                        </p:attrNameLst>
                                      </p:cBhvr>
                                      <p:tavLst>
                                        <p:tav tm="0">
                                          <p:val>
                                            <p:strVal val="0-#ppt_w/2"/>
                                          </p:val>
                                        </p:tav>
                                        <p:tav tm="100000">
                                          <p:val>
                                            <p:strVal val="#ppt_x"/>
                                          </p:val>
                                        </p:tav>
                                      </p:tavLst>
                                    </p:anim>
                                    <p:anim calcmode="lin" valueType="num">
                                      <p:cBhvr additive="base">
                                        <p:cTn id="139" dur="500" fill="hold"/>
                                        <p:tgtEl>
                                          <p:spTgt spid="11"/>
                                        </p:tgtEl>
                                        <p:attrNameLst>
                                          <p:attrName>ppt_y</p:attrName>
                                        </p:attrNameLst>
                                      </p:cBhvr>
                                      <p:tavLst>
                                        <p:tav tm="0">
                                          <p:val>
                                            <p:strVal val="#ppt_y"/>
                                          </p:val>
                                        </p:tav>
                                        <p:tav tm="100000">
                                          <p:val>
                                            <p:strVal val="#ppt_y"/>
                                          </p:val>
                                        </p:tav>
                                      </p:tavLst>
                                    </p:anim>
                                  </p:childTnLst>
                                </p:cTn>
                              </p:par>
                              <p:par>
                                <p:cTn id="140" presetID="2" presetClass="entr" presetSubtype="8" fill="hold" nodeType="withEffect">
                                  <p:stCondLst>
                                    <p:cond delay="0"/>
                                  </p:stCondLst>
                                  <p:childTnLst>
                                    <p:set>
                                      <p:cBhvr>
                                        <p:cTn id="141" dur="1" fill="hold">
                                          <p:stCondLst>
                                            <p:cond delay="0"/>
                                          </p:stCondLst>
                                        </p:cTn>
                                        <p:tgtEl>
                                          <p:spTgt spid="8"/>
                                        </p:tgtEl>
                                        <p:attrNameLst>
                                          <p:attrName>style.visibility</p:attrName>
                                        </p:attrNameLst>
                                      </p:cBhvr>
                                      <p:to>
                                        <p:strVal val="visible"/>
                                      </p:to>
                                    </p:set>
                                    <p:anim calcmode="lin" valueType="num">
                                      <p:cBhvr additive="base">
                                        <p:cTn id="142" dur="500" fill="hold"/>
                                        <p:tgtEl>
                                          <p:spTgt spid="8"/>
                                        </p:tgtEl>
                                        <p:attrNameLst>
                                          <p:attrName>ppt_x</p:attrName>
                                        </p:attrNameLst>
                                      </p:cBhvr>
                                      <p:tavLst>
                                        <p:tav tm="0">
                                          <p:val>
                                            <p:strVal val="0-#ppt_w/2"/>
                                          </p:val>
                                        </p:tav>
                                        <p:tav tm="100000">
                                          <p:val>
                                            <p:strVal val="#ppt_x"/>
                                          </p:val>
                                        </p:tav>
                                      </p:tavLst>
                                    </p:anim>
                                    <p:anim calcmode="lin" valueType="num">
                                      <p:cBhvr additive="base">
                                        <p:cTn id="143" dur="500" fill="hold"/>
                                        <p:tgtEl>
                                          <p:spTgt spid="8"/>
                                        </p:tgtEl>
                                        <p:attrNameLst>
                                          <p:attrName>ppt_y</p:attrName>
                                        </p:attrNameLst>
                                      </p:cBhvr>
                                      <p:tavLst>
                                        <p:tav tm="0">
                                          <p:val>
                                            <p:strVal val="#ppt_y"/>
                                          </p:val>
                                        </p:tav>
                                        <p:tav tm="100000">
                                          <p:val>
                                            <p:strVal val="#ppt_y"/>
                                          </p:val>
                                        </p:tav>
                                      </p:tavLst>
                                    </p:anim>
                                  </p:childTnLst>
                                </p:cTn>
                              </p:par>
                              <p:par>
                                <p:cTn id="144" presetID="2" presetClass="entr" presetSubtype="8" fill="hold" grpId="1" nodeType="withEffect">
                                  <p:stCondLst>
                                    <p:cond delay="0"/>
                                  </p:stCondLst>
                                  <p:childTnLst>
                                    <p:set>
                                      <p:cBhvr>
                                        <p:cTn id="145" dur="1" fill="hold">
                                          <p:stCondLst>
                                            <p:cond delay="0"/>
                                          </p:stCondLst>
                                        </p:cTn>
                                        <p:tgtEl>
                                          <p:spTgt spid="13"/>
                                        </p:tgtEl>
                                        <p:attrNameLst>
                                          <p:attrName>style.visibility</p:attrName>
                                        </p:attrNameLst>
                                      </p:cBhvr>
                                      <p:to>
                                        <p:strVal val="visible"/>
                                      </p:to>
                                    </p:set>
                                    <p:anim calcmode="lin" valueType="num">
                                      <p:cBhvr additive="base">
                                        <p:cTn id="146" dur="500" fill="hold"/>
                                        <p:tgtEl>
                                          <p:spTgt spid="13"/>
                                        </p:tgtEl>
                                        <p:attrNameLst>
                                          <p:attrName>ppt_x</p:attrName>
                                        </p:attrNameLst>
                                      </p:cBhvr>
                                      <p:tavLst>
                                        <p:tav tm="0">
                                          <p:val>
                                            <p:strVal val="0-#ppt_w/2"/>
                                          </p:val>
                                        </p:tav>
                                        <p:tav tm="100000">
                                          <p:val>
                                            <p:strVal val="#ppt_x"/>
                                          </p:val>
                                        </p:tav>
                                      </p:tavLst>
                                    </p:anim>
                                    <p:anim calcmode="lin" valueType="num">
                                      <p:cBhvr additive="base">
                                        <p:cTn id="147" dur="500" fill="hold"/>
                                        <p:tgtEl>
                                          <p:spTgt spid="13"/>
                                        </p:tgtEl>
                                        <p:attrNameLst>
                                          <p:attrName>ppt_y</p:attrName>
                                        </p:attrNameLst>
                                      </p:cBhvr>
                                      <p:tavLst>
                                        <p:tav tm="0">
                                          <p:val>
                                            <p:strVal val="#ppt_y"/>
                                          </p:val>
                                        </p:tav>
                                        <p:tav tm="100000">
                                          <p:val>
                                            <p:strVal val="#ppt_y"/>
                                          </p:val>
                                        </p:tav>
                                      </p:tavLst>
                                    </p:anim>
                                  </p:childTnLst>
                                </p:cTn>
                              </p:par>
                              <p:par>
                                <p:cTn id="148" presetID="2" presetClass="entr" presetSubtype="8" fill="hold" nodeType="with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additive="base">
                                        <p:cTn id="150" dur="500" fill="hold"/>
                                        <p:tgtEl>
                                          <p:spTgt spid="10"/>
                                        </p:tgtEl>
                                        <p:attrNameLst>
                                          <p:attrName>ppt_x</p:attrName>
                                        </p:attrNameLst>
                                      </p:cBhvr>
                                      <p:tavLst>
                                        <p:tav tm="0">
                                          <p:val>
                                            <p:strVal val="0-#ppt_w/2"/>
                                          </p:val>
                                        </p:tav>
                                        <p:tav tm="100000">
                                          <p:val>
                                            <p:strVal val="#ppt_x"/>
                                          </p:val>
                                        </p:tav>
                                      </p:tavLst>
                                    </p:anim>
                                    <p:anim calcmode="lin" valueType="num">
                                      <p:cBhvr additive="base">
                                        <p:cTn id="151" dur="500" fill="hold"/>
                                        <p:tgtEl>
                                          <p:spTgt spid="10"/>
                                        </p:tgtEl>
                                        <p:attrNameLst>
                                          <p:attrName>ppt_y</p:attrName>
                                        </p:attrNameLst>
                                      </p:cBhvr>
                                      <p:tavLst>
                                        <p:tav tm="0">
                                          <p:val>
                                            <p:strVal val="#ppt_y"/>
                                          </p:val>
                                        </p:tav>
                                        <p:tav tm="100000">
                                          <p:val>
                                            <p:strVal val="#ppt_y"/>
                                          </p:val>
                                        </p:tav>
                                      </p:tavLst>
                                    </p:anim>
                                  </p:childTnLst>
                                </p:cTn>
                              </p:par>
                              <p:par>
                                <p:cTn id="152" presetID="2" presetClass="entr" presetSubtype="8" fill="hold" grpId="1" nodeType="withEffect">
                                  <p:stCondLst>
                                    <p:cond delay="0"/>
                                  </p:stCondLst>
                                  <p:childTnLst>
                                    <p:set>
                                      <p:cBhvr>
                                        <p:cTn id="153" dur="1" fill="hold">
                                          <p:stCondLst>
                                            <p:cond delay="0"/>
                                          </p:stCondLst>
                                        </p:cTn>
                                        <p:tgtEl>
                                          <p:spTgt spid="15"/>
                                        </p:tgtEl>
                                        <p:attrNameLst>
                                          <p:attrName>style.visibility</p:attrName>
                                        </p:attrNameLst>
                                      </p:cBhvr>
                                      <p:to>
                                        <p:strVal val="visible"/>
                                      </p:to>
                                    </p:set>
                                    <p:anim calcmode="lin" valueType="num">
                                      <p:cBhvr additive="base">
                                        <p:cTn id="154" dur="500" fill="hold"/>
                                        <p:tgtEl>
                                          <p:spTgt spid="15"/>
                                        </p:tgtEl>
                                        <p:attrNameLst>
                                          <p:attrName>ppt_x</p:attrName>
                                        </p:attrNameLst>
                                      </p:cBhvr>
                                      <p:tavLst>
                                        <p:tav tm="0">
                                          <p:val>
                                            <p:strVal val="0-#ppt_w/2"/>
                                          </p:val>
                                        </p:tav>
                                        <p:tav tm="100000">
                                          <p:val>
                                            <p:strVal val="#ppt_x"/>
                                          </p:val>
                                        </p:tav>
                                      </p:tavLst>
                                    </p:anim>
                                    <p:anim calcmode="lin" valueType="num">
                                      <p:cBhvr additive="base">
                                        <p:cTn id="155" dur="500" fill="hold"/>
                                        <p:tgtEl>
                                          <p:spTgt spid="15"/>
                                        </p:tgtEl>
                                        <p:attrNameLst>
                                          <p:attrName>ppt_y</p:attrName>
                                        </p:attrNameLst>
                                      </p:cBhvr>
                                      <p:tavLst>
                                        <p:tav tm="0">
                                          <p:val>
                                            <p:strVal val="#ppt_y"/>
                                          </p:val>
                                        </p:tav>
                                        <p:tav tm="100000">
                                          <p:val>
                                            <p:strVal val="#ppt_y"/>
                                          </p:val>
                                        </p:tav>
                                      </p:tavLst>
                                    </p:anim>
                                  </p:childTnLst>
                                </p:cTn>
                              </p:par>
                              <p:par>
                                <p:cTn id="156" presetID="2" presetClass="entr" presetSubtype="8" fill="hold" nodeType="withEffect">
                                  <p:stCondLst>
                                    <p:cond delay="0"/>
                                  </p:stCondLst>
                                  <p:childTnLst>
                                    <p:set>
                                      <p:cBhvr>
                                        <p:cTn id="157" dur="1" fill="hold">
                                          <p:stCondLst>
                                            <p:cond delay="0"/>
                                          </p:stCondLst>
                                        </p:cTn>
                                        <p:tgtEl>
                                          <p:spTgt spid="12"/>
                                        </p:tgtEl>
                                        <p:attrNameLst>
                                          <p:attrName>style.visibility</p:attrName>
                                        </p:attrNameLst>
                                      </p:cBhvr>
                                      <p:to>
                                        <p:strVal val="visible"/>
                                      </p:to>
                                    </p:set>
                                    <p:anim calcmode="lin" valueType="num">
                                      <p:cBhvr additive="base">
                                        <p:cTn id="158" dur="500" fill="hold"/>
                                        <p:tgtEl>
                                          <p:spTgt spid="12"/>
                                        </p:tgtEl>
                                        <p:attrNameLst>
                                          <p:attrName>ppt_x</p:attrName>
                                        </p:attrNameLst>
                                      </p:cBhvr>
                                      <p:tavLst>
                                        <p:tav tm="0">
                                          <p:val>
                                            <p:strVal val="0-#ppt_w/2"/>
                                          </p:val>
                                        </p:tav>
                                        <p:tav tm="100000">
                                          <p:val>
                                            <p:strVal val="#ppt_x"/>
                                          </p:val>
                                        </p:tav>
                                      </p:tavLst>
                                    </p:anim>
                                    <p:anim calcmode="lin" valueType="num">
                                      <p:cBhvr additive="base">
                                        <p:cTn id="159" dur="500" fill="hold"/>
                                        <p:tgtEl>
                                          <p:spTgt spid="12"/>
                                        </p:tgtEl>
                                        <p:attrNameLst>
                                          <p:attrName>ppt_y</p:attrName>
                                        </p:attrNameLst>
                                      </p:cBhvr>
                                      <p:tavLst>
                                        <p:tav tm="0">
                                          <p:val>
                                            <p:strVal val="#ppt_y"/>
                                          </p:val>
                                        </p:tav>
                                        <p:tav tm="100000">
                                          <p:val>
                                            <p:strVal val="#ppt_y"/>
                                          </p:val>
                                        </p:tav>
                                      </p:tavLst>
                                    </p:anim>
                                  </p:childTnLst>
                                </p:cTn>
                              </p:par>
                              <p:par>
                                <p:cTn id="160" presetID="2" presetClass="entr" presetSubtype="8" fill="hold" grpId="1" nodeType="withEffect">
                                  <p:stCondLst>
                                    <p:cond delay="0"/>
                                  </p:stCondLst>
                                  <p:childTnLst>
                                    <p:set>
                                      <p:cBhvr>
                                        <p:cTn id="161" dur="1" fill="hold">
                                          <p:stCondLst>
                                            <p:cond delay="0"/>
                                          </p:stCondLst>
                                        </p:cTn>
                                        <p:tgtEl>
                                          <p:spTgt spid="16"/>
                                        </p:tgtEl>
                                        <p:attrNameLst>
                                          <p:attrName>style.visibility</p:attrName>
                                        </p:attrNameLst>
                                      </p:cBhvr>
                                      <p:to>
                                        <p:strVal val="visible"/>
                                      </p:to>
                                    </p:set>
                                    <p:anim calcmode="lin" valueType="num">
                                      <p:cBhvr additive="base">
                                        <p:cTn id="162" dur="500" fill="hold"/>
                                        <p:tgtEl>
                                          <p:spTgt spid="16"/>
                                        </p:tgtEl>
                                        <p:attrNameLst>
                                          <p:attrName>ppt_x</p:attrName>
                                        </p:attrNameLst>
                                      </p:cBhvr>
                                      <p:tavLst>
                                        <p:tav tm="0">
                                          <p:val>
                                            <p:strVal val="0-#ppt_w/2"/>
                                          </p:val>
                                        </p:tav>
                                        <p:tav tm="100000">
                                          <p:val>
                                            <p:strVal val="#ppt_x"/>
                                          </p:val>
                                        </p:tav>
                                      </p:tavLst>
                                    </p:anim>
                                    <p:anim calcmode="lin" valueType="num">
                                      <p:cBhvr additive="base">
                                        <p:cTn id="163" dur="500" fill="hold"/>
                                        <p:tgtEl>
                                          <p:spTgt spid="16"/>
                                        </p:tgtEl>
                                        <p:attrNameLst>
                                          <p:attrName>ppt_y</p:attrName>
                                        </p:attrNameLst>
                                      </p:cBhvr>
                                      <p:tavLst>
                                        <p:tav tm="0">
                                          <p:val>
                                            <p:strVal val="#ppt_y"/>
                                          </p:val>
                                        </p:tav>
                                        <p:tav tm="100000">
                                          <p:val>
                                            <p:strVal val="#ppt_y"/>
                                          </p:val>
                                        </p:tav>
                                      </p:tavLst>
                                    </p:anim>
                                  </p:childTnLst>
                                </p:cTn>
                              </p:par>
                              <p:par>
                                <p:cTn id="164" presetID="2" presetClass="entr" presetSubtype="8" fill="hold" nodeType="withEffect">
                                  <p:stCondLst>
                                    <p:cond delay="0"/>
                                  </p:stCondLst>
                                  <p:childTnLst>
                                    <p:set>
                                      <p:cBhvr>
                                        <p:cTn id="165" dur="1" fill="hold">
                                          <p:stCondLst>
                                            <p:cond delay="0"/>
                                          </p:stCondLst>
                                        </p:cTn>
                                        <p:tgtEl>
                                          <p:spTgt spid="14"/>
                                        </p:tgtEl>
                                        <p:attrNameLst>
                                          <p:attrName>style.visibility</p:attrName>
                                        </p:attrNameLst>
                                      </p:cBhvr>
                                      <p:to>
                                        <p:strVal val="visible"/>
                                      </p:to>
                                    </p:set>
                                    <p:anim calcmode="lin" valueType="num">
                                      <p:cBhvr additive="base">
                                        <p:cTn id="166" dur="500" fill="hold"/>
                                        <p:tgtEl>
                                          <p:spTgt spid="14"/>
                                        </p:tgtEl>
                                        <p:attrNameLst>
                                          <p:attrName>ppt_x</p:attrName>
                                        </p:attrNameLst>
                                      </p:cBhvr>
                                      <p:tavLst>
                                        <p:tav tm="0">
                                          <p:val>
                                            <p:strVal val="0-#ppt_w/2"/>
                                          </p:val>
                                        </p:tav>
                                        <p:tav tm="100000">
                                          <p:val>
                                            <p:strVal val="#ppt_x"/>
                                          </p:val>
                                        </p:tav>
                                      </p:tavLst>
                                    </p:anim>
                                    <p:anim calcmode="lin" valueType="num">
                                      <p:cBhvr additive="base">
                                        <p:cTn id="167" dur="500" fill="hold"/>
                                        <p:tgtEl>
                                          <p:spTgt spid="14"/>
                                        </p:tgtEl>
                                        <p:attrNameLst>
                                          <p:attrName>ppt_y</p:attrName>
                                        </p:attrNameLst>
                                      </p:cBhvr>
                                      <p:tavLst>
                                        <p:tav tm="0">
                                          <p:val>
                                            <p:strVal val="#ppt_y"/>
                                          </p:val>
                                        </p:tav>
                                        <p:tav tm="100000">
                                          <p:val>
                                            <p:strVal val="#ppt_y"/>
                                          </p:val>
                                        </p:tav>
                                      </p:tavLst>
                                    </p:anim>
                                  </p:childTnLst>
                                </p:cTn>
                              </p:par>
                              <p:par>
                                <p:cTn id="168" presetID="2" presetClass="entr" presetSubtype="8" fill="hold" grpId="1" nodeType="withEffect">
                                  <p:stCondLst>
                                    <p:cond delay="0"/>
                                  </p:stCondLst>
                                  <p:childTnLst>
                                    <p:set>
                                      <p:cBhvr>
                                        <p:cTn id="169" dur="1" fill="hold">
                                          <p:stCondLst>
                                            <p:cond delay="0"/>
                                          </p:stCondLst>
                                        </p:cTn>
                                        <p:tgtEl>
                                          <p:spTgt spid="23"/>
                                        </p:tgtEl>
                                        <p:attrNameLst>
                                          <p:attrName>style.visibility</p:attrName>
                                        </p:attrNameLst>
                                      </p:cBhvr>
                                      <p:to>
                                        <p:strVal val="visible"/>
                                      </p:to>
                                    </p:set>
                                    <p:anim calcmode="lin" valueType="num">
                                      <p:cBhvr additive="base">
                                        <p:cTn id="170" dur="500" fill="hold"/>
                                        <p:tgtEl>
                                          <p:spTgt spid="23"/>
                                        </p:tgtEl>
                                        <p:attrNameLst>
                                          <p:attrName>ppt_x</p:attrName>
                                        </p:attrNameLst>
                                      </p:cBhvr>
                                      <p:tavLst>
                                        <p:tav tm="0">
                                          <p:val>
                                            <p:strVal val="0-#ppt_w/2"/>
                                          </p:val>
                                        </p:tav>
                                        <p:tav tm="100000">
                                          <p:val>
                                            <p:strVal val="#ppt_x"/>
                                          </p:val>
                                        </p:tav>
                                      </p:tavLst>
                                    </p:anim>
                                    <p:anim calcmode="lin" valueType="num">
                                      <p:cBhvr additive="base">
                                        <p:cTn id="17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seq concurrent="1" nextAc="seek">
              <p:cTn id="172" restart="whenNotActive" fill="hold" evtFilter="cancelBubble" nodeType="interactiveSeq">
                <p:stCondLst>
                  <p:cond evt="onClick" delay="0">
                    <p:tgtEl>
                      <p:spTgt spid="29"/>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30"/>
                                        </p:tgtEl>
                                        <p:attrNameLst>
                                          <p:attrName>style.visibility</p:attrName>
                                        </p:attrNameLst>
                                      </p:cBhvr>
                                      <p:to>
                                        <p:strVal val="visible"/>
                                      </p:to>
                                    </p:set>
                                    <p:animEffect transition="in" filter="fade">
                                      <p:cBhvr>
                                        <p:cTn id="177" dur="500"/>
                                        <p:tgtEl>
                                          <p:spTgt spid="30"/>
                                        </p:tgtEl>
                                      </p:cBhvr>
                                    </p:animEffect>
                                  </p:childTnLst>
                                </p:cTn>
                              </p:par>
                              <p:par>
                                <p:cTn id="178" presetID="10" presetClass="exit" presetSubtype="0" fill="hold" grpId="1" nodeType="withEffect">
                                  <p:stCondLst>
                                    <p:cond delay="0"/>
                                  </p:stCondLst>
                                  <p:childTnLst>
                                    <p:animEffect transition="out" filter="fade">
                                      <p:cBhvr>
                                        <p:cTn id="179" dur="500"/>
                                        <p:tgtEl>
                                          <p:spTgt spid="31"/>
                                        </p:tgtEl>
                                      </p:cBhvr>
                                    </p:animEffect>
                                    <p:set>
                                      <p:cBhvr>
                                        <p:cTn id="180" dur="1" fill="hold">
                                          <p:stCondLst>
                                            <p:cond delay="499"/>
                                          </p:stCondLst>
                                        </p:cTn>
                                        <p:tgtEl>
                                          <p:spTgt spid="31"/>
                                        </p:tgtEl>
                                        <p:attrNameLst>
                                          <p:attrName>style.visibility</p:attrName>
                                        </p:attrNameLst>
                                      </p:cBhvr>
                                      <p:to>
                                        <p:strVal val="hidden"/>
                                      </p:to>
                                    </p:set>
                                  </p:childTnLst>
                                </p:cTn>
                              </p:par>
                              <p:par>
                                <p:cTn id="181" presetID="1" presetClass="mediacall" presetSubtype="0" fill="hold" nodeType="withEffect">
                                  <p:stCondLst>
                                    <p:cond delay="0"/>
                                  </p:stCondLst>
                                  <p:childTnLst>
                                    <p:cmd type="call" cmd="playFrom(0.0)">
                                      <p:cBhvr>
                                        <p:cTn id="182" dur="112798" fill="hold"/>
                                        <p:tgtEl>
                                          <p:spTgt spid="9"/>
                                        </p:tgtEl>
                                      </p:cBhvr>
                                    </p:cmd>
                                  </p:childTnLst>
                                </p:cTn>
                              </p:par>
                              <p:par>
                                <p:cTn id="183" presetID="1" presetClass="emph" presetSubtype="2" fill="hold" nodeType="withEffect">
                                  <p:stCondLst>
                                    <p:cond delay="0"/>
                                  </p:stCondLst>
                                  <p:childTnLst>
                                    <p:animClr clrSpc="rgb" dir="cw">
                                      <p:cBhvr>
                                        <p:cTn id="184" dur="1000" fill="hold"/>
                                        <p:tgtEl>
                                          <p:spTgt spid="29"/>
                                        </p:tgtEl>
                                        <p:attrNameLst>
                                          <p:attrName>fillcolor</p:attrName>
                                        </p:attrNameLst>
                                      </p:cBhvr>
                                      <p:to>
                                        <a:srgbClr val="C0504D"/>
                                      </p:to>
                                    </p:animClr>
                                    <p:set>
                                      <p:cBhvr>
                                        <p:cTn id="185" dur="1000" fill="hold"/>
                                        <p:tgtEl>
                                          <p:spTgt spid="29"/>
                                        </p:tgtEl>
                                        <p:attrNameLst>
                                          <p:attrName>fill.type</p:attrName>
                                        </p:attrNameLst>
                                      </p:cBhvr>
                                      <p:to>
                                        <p:strVal val="solid"/>
                                      </p:to>
                                    </p:set>
                                    <p:set>
                                      <p:cBhvr>
                                        <p:cTn id="186" dur="1000" fill="hold"/>
                                        <p:tgtEl>
                                          <p:spTgt spid="29"/>
                                        </p:tgtEl>
                                        <p:attrNameLst>
                                          <p:attrName>fill.on</p:attrName>
                                        </p:attrNameLst>
                                      </p:cBhvr>
                                      <p:to>
                                        <p:strVal val="true"/>
                                      </p:to>
                                    </p:set>
                                  </p:childTnLst>
                                </p:cTn>
                              </p:par>
                            </p:childTnLst>
                          </p:cTn>
                        </p:par>
                      </p:childTnLst>
                    </p:cTn>
                  </p:par>
                  <p:par>
                    <p:cTn id="187" fill="hold">
                      <p:stCondLst>
                        <p:cond delay="indefinite"/>
                      </p:stCondLst>
                      <p:childTnLst>
                        <p:par>
                          <p:cTn id="188" fill="hold">
                            <p:stCondLst>
                              <p:cond delay="0"/>
                            </p:stCondLst>
                            <p:childTnLst>
                              <p:par>
                                <p:cTn id="189" presetID="3" presetClass="mediacall" presetSubtype="0" fill="hold" nodeType="clickEffect">
                                  <p:stCondLst>
                                    <p:cond delay="0"/>
                                  </p:stCondLst>
                                  <p:childTnLst>
                                    <p:cmd type="call" cmd="stop">
                                      <p:cBhvr>
                                        <p:cTn id="190" dur="1" fill="hold"/>
                                        <p:tgtEl>
                                          <p:spTgt spid="9"/>
                                        </p:tgtEl>
                                      </p:cBhvr>
                                    </p:cmd>
                                  </p:childTnLst>
                                </p:cTn>
                              </p:par>
                              <p:par>
                                <p:cTn id="191" presetID="1" presetClass="emph" presetSubtype="2" fill="hold" nodeType="withEffect">
                                  <p:stCondLst>
                                    <p:cond delay="0"/>
                                  </p:stCondLst>
                                  <p:childTnLst>
                                    <p:animClr clrSpc="rgb" dir="cw">
                                      <p:cBhvr>
                                        <p:cTn id="192" dur="2000" fill="hold"/>
                                        <p:tgtEl>
                                          <p:spTgt spid="29"/>
                                        </p:tgtEl>
                                        <p:attrNameLst>
                                          <p:attrName>fillcolor</p:attrName>
                                        </p:attrNameLst>
                                      </p:cBhvr>
                                      <p:to>
                                        <a:schemeClr val="bg1"/>
                                      </p:to>
                                    </p:animClr>
                                    <p:set>
                                      <p:cBhvr>
                                        <p:cTn id="193" dur="2000" fill="hold"/>
                                        <p:tgtEl>
                                          <p:spTgt spid="29"/>
                                        </p:tgtEl>
                                        <p:attrNameLst>
                                          <p:attrName>fill.type</p:attrName>
                                        </p:attrNameLst>
                                      </p:cBhvr>
                                      <p:to>
                                        <p:strVal val="solid"/>
                                      </p:to>
                                    </p:set>
                                    <p:set>
                                      <p:cBhvr>
                                        <p:cTn id="194" dur="2000" fill="hold"/>
                                        <p:tgtEl>
                                          <p:spTgt spid="29"/>
                                        </p:tgtEl>
                                        <p:attrNameLst>
                                          <p:attrName>fill.on</p:attrName>
                                        </p:attrNameLst>
                                      </p:cBhvr>
                                      <p:to>
                                        <p:strVal val="true"/>
                                      </p:to>
                                    </p:set>
                                  </p:childTnLst>
                                </p:cTn>
                              </p:par>
                              <p:par>
                                <p:cTn id="195" presetID="10" presetClass="exit" presetSubtype="0" fill="hold" grpId="1" nodeType="withEffect">
                                  <p:stCondLst>
                                    <p:cond delay="0"/>
                                  </p:stCondLst>
                                  <p:childTnLst>
                                    <p:animEffect transition="out" filter="fade">
                                      <p:cBhvr>
                                        <p:cTn id="196" dur="500"/>
                                        <p:tgtEl>
                                          <p:spTgt spid="30"/>
                                        </p:tgtEl>
                                      </p:cBhvr>
                                    </p:animEffect>
                                    <p:set>
                                      <p:cBhvr>
                                        <p:cTn id="197" dur="1" fill="hold">
                                          <p:stCondLst>
                                            <p:cond delay="499"/>
                                          </p:stCondLst>
                                        </p:cTn>
                                        <p:tgtEl>
                                          <p:spTgt spid="30"/>
                                        </p:tgtEl>
                                        <p:attrNameLst>
                                          <p:attrName>style.visibility</p:attrName>
                                        </p:attrNameLst>
                                      </p:cBhvr>
                                      <p:to>
                                        <p:strVal val="hidden"/>
                                      </p:to>
                                    </p:set>
                                  </p:childTnLst>
                                </p:cTn>
                              </p:par>
                              <p:par>
                                <p:cTn id="198" presetID="10" presetClass="entr" presetSubtype="0" fill="hold" grpId="2" nodeType="withEffect">
                                  <p:stCondLst>
                                    <p:cond delay="0"/>
                                  </p:stCondLst>
                                  <p:childTnLst>
                                    <p:set>
                                      <p:cBhvr>
                                        <p:cTn id="199" dur="1" fill="hold">
                                          <p:stCondLst>
                                            <p:cond delay="0"/>
                                          </p:stCondLst>
                                        </p:cTn>
                                        <p:tgtEl>
                                          <p:spTgt spid="31"/>
                                        </p:tgtEl>
                                        <p:attrNameLst>
                                          <p:attrName>style.visibility</p:attrName>
                                        </p:attrNameLst>
                                      </p:cBhvr>
                                      <p:to>
                                        <p:strVal val="visible"/>
                                      </p:to>
                                    </p:set>
                                    <p:animEffect transition="in" filter="fade">
                                      <p:cBhvr>
                                        <p:cTn id="200" dur="500"/>
                                        <p:tgtEl>
                                          <p:spTgt spid="31"/>
                                        </p:tgtEl>
                                      </p:cBhvr>
                                    </p:animEffect>
                                  </p:childTnLst>
                                </p:cTn>
                              </p:par>
                            </p:childTnLst>
                          </p:cTn>
                        </p:par>
                      </p:childTnLst>
                    </p:cTn>
                  </p:par>
                </p:childTnLst>
              </p:cTn>
              <p:nextCondLst>
                <p:cond evt="onClick" delay="0">
                  <p:tgtEl>
                    <p:spTgt spid="29"/>
                  </p:tgtEl>
                </p:cond>
              </p:nextCondLst>
            </p:seq>
            <p:audio>
              <p:cMediaNode vol="80000">
                <p:cTn id="201" fill="hold" display="0">
                  <p:stCondLst>
                    <p:cond delay="indefinite"/>
                  </p:stCondLst>
                  <p:endCondLst>
                    <p:cond evt="onStopAudio" delay="0">
                      <p:tgtEl>
                        <p:sldTgt/>
                      </p:tgtEl>
                    </p:cond>
                  </p:endCondLst>
                </p:cTn>
                <p:tgtEl>
                  <p:spTgt spid="9"/>
                </p:tgtEl>
              </p:cMediaNode>
            </p:audio>
          </p:childTnLst>
        </p:cTn>
      </p:par>
    </p:tnLst>
    <p:bldLst>
      <p:bldP spid="23" grpId="0" animBg="1"/>
      <p:bldP spid="23" grpId="1" animBg="1"/>
      <p:bldP spid="16" grpId="0" animBg="1"/>
      <p:bldP spid="16" grpId="1" animBg="1"/>
      <p:bldP spid="15" grpId="0" animBg="1"/>
      <p:bldP spid="15" grpId="1" animBg="1"/>
      <p:bldP spid="13" grpId="0" animBg="1"/>
      <p:bldP spid="13" grpId="1" animBg="1"/>
      <p:bldP spid="11" grpId="0" animBg="1"/>
      <p:bldP spid="11" grpId="1" animBg="1"/>
      <p:bldP spid="3" grpId="0" animBg="1"/>
      <p:bldP spid="3" grpId="1" animBg="1"/>
      <p:bldP spid="17" grpId="0" animBg="1"/>
      <p:bldP spid="17" grpId="1" animBg="1"/>
      <p:bldP spid="21" grpId="0" animBg="1"/>
      <p:bldP spid="21" grpId="1" animBg="1"/>
      <p:bldP spid="20" grpId="0" animBg="1"/>
      <p:bldP spid="20" grpId="1" animBg="1"/>
      <p:bldP spid="19" grpId="0" animBg="1"/>
      <p:bldP spid="19" grpId="1" animBg="1"/>
      <p:bldP spid="18" grpId="0" animBg="1"/>
      <p:bldP spid="18" grpId="1" animBg="1"/>
      <p:bldP spid="22" grpId="0" animBg="1"/>
      <p:bldP spid="22" grpId="1" animBg="1"/>
      <p:bldP spid="30" grpId="0"/>
      <p:bldP spid="30" grpId="1"/>
      <p:bldP spid="31" grpId="0"/>
      <p:bldP spid="31" grpId="1"/>
      <p:bldP spid="31"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Y4-R02-S06 - Jesus Remember 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81759" y="231016"/>
            <a:ext cx="609600" cy="609600"/>
          </a:xfrm>
          <a:prstGeom prst="rect">
            <a:avLst/>
          </a:prstGeom>
        </p:spPr>
      </p:pic>
      <p:graphicFrame>
        <p:nvGraphicFramePr>
          <p:cNvPr id="26" name="Table">
            <a:extLst>
              <a:ext uri="{FF2B5EF4-FFF2-40B4-BE49-F238E27FC236}">
                <a16:creationId xmlns:a16="http://schemas.microsoft.com/office/drawing/2014/main" id="{40C2228B-1426-40D5-9C1C-EFFB0705BFF5}"/>
              </a:ext>
            </a:extLst>
          </p:cNvPr>
          <p:cNvGraphicFramePr>
            <a:graphicFrameLocks noGrp="1"/>
          </p:cNvGraphicFramePr>
          <p:nvPr>
            <p:extLst/>
          </p:nvPr>
        </p:nvGraphicFramePr>
        <p:xfrm>
          <a:off x="209387" y="1316306"/>
          <a:ext cx="11768820" cy="5088063"/>
        </p:xfrm>
        <a:graphic>
          <a:graphicData uri="http://schemas.openxmlformats.org/drawingml/2006/table">
            <a:tbl>
              <a:tblPr firstRow="1" bandRow="1">
                <a:tableStyleId>{5940675A-B579-460E-94D1-54222C63F5DA}</a:tableStyleId>
              </a:tblPr>
              <a:tblGrid>
                <a:gridCol w="2353764">
                  <a:extLst>
                    <a:ext uri="{9D8B030D-6E8A-4147-A177-3AD203B41FA5}">
                      <a16:colId xmlns:a16="http://schemas.microsoft.com/office/drawing/2014/main" val="1569270544"/>
                    </a:ext>
                  </a:extLst>
                </a:gridCol>
                <a:gridCol w="2353764">
                  <a:extLst>
                    <a:ext uri="{9D8B030D-6E8A-4147-A177-3AD203B41FA5}">
                      <a16:colId xmlns:a16="http://schemas.microsoft.com/office/drawing/2014/main" val="3693085582"/>
                    </a:ext>
                  </a:extLst>
                </a:gridCol>
                <a:gridCol w="2353764">
                  <a:extLst>
                    <a:ext uri="{9D8B030D-6E8A-4147-A177-3AD203B41FA5}">
                      <a16:colId xmlns:a16="http://schemas.microsoft.com/office/drawing/2014/main" val="3666028468"/>
                    </a:ext>
                  </a:extLst>
                </a:gridCol>
                <a:gridCol w="2353764">
                  <a:extLst>
                    <a:ext uri="{9D8B030D-6E8A-4147-A177-3AD203B41FA5}">
                      <a16:colId xmlns:a16="http://schemas.microsoft.com/office/drawing/2014/main" val="1384077503"/>
                    </a:ext>
                  </a:extLst>
                </a:gridCol>
                <a:gridCol w="2353764">
                  <a:extLst>
                    <a:ext uri="{9D8B030D-6E8A-4147-A177-3AD203B41FA5}">
                      <a16:colId xmlns:a16="http://schemas.microsoft.com/office/drawing/2014/main" val="2830947138"/>
                    </a:ext>
                  </a:extLst>
                </a:gridCol>
              </a:tblGrid>
              <a:tr h="984068">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8648726"/>
                  </a:ext>
                </a:extLst>
              </a:tr>
              <a:tr h="984068">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8711114"/>
                  </a:ext>
                </a:extLst>
              </a:tr>
              <a:tr h="984068">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4209691"/>
                  </a:ext>
                </a:extLst>
              </a:tr>
              <a:tr h="1151791">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859090"/>
                  </a:ext>
                </a:extLst>
              </a:tr>
              <a:tr h="984068">
                <a:tc gridSpan="5">
                  <a:txBody>
                    <a:bodyPr/>
                    <a:lstStyle/>
                    <a:p>
                      <a:endParaRPr lang="en-NZ"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tc hMerge="1">
                  <a:txBody>
                    <a:bodyPr/>
                    <a:lstStyle/>
                    <a:p>
                      <a:endParaRPr lang="en-NZ" dirty="0"/>
                    </a:p>
                  </a:txBody>
                  <a:tcPr>
                    <a:solidFill>
                      <a:schemeClr val="bg1"/>
                    </a:solidFill>
                  </a:tcPr>
                </a:tc>
                <a:extLst>
                  <a:ext uri="{0D108BD9-81ED-4DB2-BD59-A6C34878D82A}">
                    <a16:rowId xmlns:a16="http://schemas.microsoft.com/office/drawing/2014/main" val="2950943015"/>
                  </a:ext>
                </a:extLst>
              </a:tr>
            </a:tbl>
          </a:graphicData>
        </a:graphic>
      </p:graphicFrame>
      <p:sp>
        <p:nvSpPr>
          <p:cNvPr id="2" name="Title">
            <a:extLst>
              <a:ext uri="{FF2B5EF4-FFF2-40B4-BE49-F238E27FC236}">
                <a16:creationId xmlns:a16="http://schemas.microsoft.com/office/drawing/2014/main" id="{B2AC34A2-03FA-4A88-9BB2-842F0B22DFA6}"/>
              </a:ext>
            </a:extLst>
          </p:cNvPr>
          <p:cNvSpPr>
            <a:spLocks noGrp="1"/>
          </p:cNvSpPr>
          <p:nvPr>
            <p:ph type="title"/>
          </p:nvPr>
        </p:nvSpPr>
        <p:spPr>
          <a:xfrm>
            <a:off x="0" y="2"/>
            <a:ext cx="12192000" cy="1301247"/>
          </a:xfrm>
        </p:spPr>
        <p:txBody>
          <a:bodyPr>
            <a:normAutofit/>
          </a:bodyPr>
          <a:lstStyle/>
          <a:p>
            <a:pPr algn="ctr"/>
            <a:r>
              <a:rPr lang="en-NZ" sz="3600" b="1" dirty="0">
                <a:ln w="10160">
                  <a:solidFill>
                    <a:srgbClr val="002060"/>
                  </a:solidFill>
                  <a:prstDash val="solid"/>
                </a:ln>
                <a:solidFill>
                  <a:srgbClr val="FFFFFF"/>
                </a:solidFill>
                <a:effectLst>
                  <a:outerShdw blurRad="38100" dist="22860" dir="5400000" algn="tl" rotWithShape="0">
                    <a:srgbClr val="000000">
                      <a:alpha val="30000"/>
                    </a:srgbClr>
                  </a:outerShdw>
                </a:effectLst>
              </a:rPr>
              <a:t>Who are you? – people Jesus met during his last day on earth</a:t>
            </a:r>
          </a:p>
        </p:txBody>
      </p:sp>
      <p:pic>
        <p:nvPicPr>
          <p:cNvPr id="4" name="Picture1" descr="A close up of a person&#10;&#10;Description generated with high confidence">
            <a:extLst>
              <a:ext uri="{FF2B5EF4-FFF2-40B4-BE49-F238E27FC236}">
                <a16:creationId xmlns:a16="http://schemas.microsoft.com/office/drawing/2014/main" id="{E32B339B-04CF-4552-B308-D9E4450720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712" y="1334233"/>
            <a:ext cx="738819" cy="951259"/>
          </a:xfrm>
          <a:prstGeom prst="rect">
            <a:avLst/>
          </a:prstGeom>
          <a:ln w="19050">
            <a:solidFill>
              <a:schemeClr val="tx1"/>
            </a:solidFill>
          </a:ln>
        </p:spPr>
      </p:pic>
      <p:pic>
        <p:nvPicPr>
          <p:cNvPr id="6" name="Picture 2" descr="A picture containing person, indoor&#10;&#10;Description generated with high confidence">
            <a:extLst>
              <a:ext uri="{FF2B5EF4-FFF2-40B4-BE49-F238E27FC236}">
                <a16:creationId xmlns:a16="http://schemas.microsoft.com/office/drawing/2014/main" id="{8BF02F63-4F2B-4D61-9195-1C33FFB691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1290" y="1334233"/>
            <a:ext cx="1201769" cy="951259"/>
          </a:xfrm>
          <a:prstGeom prst="rect">
            <a:avLst/>
          </a:prstGeom>
          <a:ln w="19050">
            <a:solidFill>
              <a:schemeClr val="tx1"/>
            </a:solidFill>
          </a:ln>
        </p:spPr>
      </p:pic>
      <p:pic>
        <p:nvPicPr>
          <p:cNvPr id="8" name="Picture 3" descr="A picture containing person, sitting, indoor&#10;&#10;Description generated with very high confidence">
            <a:extLst>
              <a:ext uri="{FF2B5EF4-FFF2-40B4-BE49-F238E27FC236}">
                <a16:creationId xmlns:a16="http://schemas.microsoft.com/office/drawing/2014/main" id="{E8E8C198-6CD2-4BBB-BEFC-C624A4EFB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9326" y="1334231"/>
            <a:ext cx="1267431" cy="951260"/>
          </a:xfrm>
          <a:prstGeom prst="rect">
            <a:avLst/>
          </a:prstGeom>
          <a:ln w="19050">
            <a:solidFill>
              <a:schemeClr val="tx1"/>
            </a:solidFill>
          </a:ln>
        </p:spPr>
      </p:pic>
      <p:pic>
        <p:nvPicPr>
          <p:cNvPr id="10" name="Picture 4" descr="A person posing for the camera&#10;&#10;Description generated with very high confidence">
            <a:extLst>
              <a:ext uri="{FF2B5EF4-FFF2-40B4-BE49-F238E27FC236}">
                <a16:creationId xmlns:a16="http://schemas.microsoft.com/office/drawing/2014/main" id="{1DA25761-7050-4A8C-9E46-CC557D9E89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2903" y="1334231"/>
            <a:ext cx="1229767" cy="951260"/>
          </a:xfrm>
          <a:prstGeom prst="rect">
            <a:avLst/>
          </a:prstGeom>
          <a:ln w="19050">
            <a:solidFill>
              <a:schemeClr val="tx1"/>
            </a:solidFill>
          </a:ln>
        </p:spPr>
      </p:pic>
      <p:pic>
        <p:nvPicPr>
          <p:cNvPr id="12" name="Picture 5" descr="A person wearing a costume&#10;&#10;Description generated with high confidence">
            <a:extLst>
              <a:ext uri="{FF2B5EF4-FFF2-40B4-BE49-F238E27FC236}">
                <a16:creationId xmlns:a16="http://schemas.microsoft.com/office/drawing/2014/main" id="{558AF772-648E-468A-9494-8A5DD31DAA9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6947"/>
          <a:stretch/>
        </p:blipFill>
        <p:spPr>
          <a:xfrm>
            <a:off x="10438811" y="1334233"/>
            <a:ext cx="755899" cy="944884"/>
          </a:xfrm>
          <a:prstGeom prst="rect">
            <a:avLst/>
          </a:prstGeom>
          <a:ln w="19050">
            <a:solidFill>
              <a:schemeClr val="tx1"/>
            </a:solidFill>
          </a:ln>
        </p:spPr>
      </p:pic>
      <p:pic>
        <p:nvPicPr>
          <p:cNvPr id="14" name="Picture 6">
            <a:extLst>
              <a:ext uri="{FF2B5EF4-FFF2-40B4-BE49-F238E27FC236}">
                <a16:creationId xmlns:a16="http://schemas.microsoft.com/office/drawing/2014/main" id="{C9AFC960-8058-4BCD-9196-80E1B56B72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897" y="3299517"/>
            <a:ext cx="1256449" cy="941123"/>
          </a:xfrm>
          <a:prstGeom prst="rect">
            <a:avLst/>
          </a:prstGeom>
          <a:ln w="19050">
            <a:solidFill>
              <a:schemeClr val="tx1"/>
            </a:solidFill>
          </a:ln>
        </p:spPr>
      </p:pic>
      <p:pic>
        <p:nvPicPr>
          <p:cNvPr id="16" name="Picture 7" descr="A person smiling for the camera&#10;&#10;Description generated with very high confidence">
            <a:extLst>
              <a:ext uri="{FF2B5EF4-FFF2-40B4-BE49-F238E27FC236}">
                <a16:creationId xmlns:a16="http://schemas.microsoft.com/office/drawing/2014/main" id="{3F8EEF11-6428-4A2A-B23B-494B4E4900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6257" y="3305306"/>
            <a:ext cx="1256449" cy="942337"/>
          </a:xfrm>
          <a:prstGeom prst="rect">
            <a:avLst/>
          </a:prstGeom>
          <a:ln w="19050">
            <a:solidFill>
              <a:schemeClr val="tx1"/>
            </a:solidFill>
          </a:ln>
        </p:spPr>
      </p:pic>
      <p:pic>
        <p:nvPicPr>
          <p:cNvPr id="18" name="Picture 8" descr="A picture containing clothing, woman, person, indoor&#10;&#10;Description generated with very high confidence">
            <a:extLst>
              <a:ext uri="{FF2B5EF4-FFF2-40B4-BE49-F238E27FC236}">
                <a16:creationId xmlns:a16="http://schemas.microsoft.com/office/drawing/2014/main" id="{FC617516-6440-4592-B667-34C531CD83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6965" y="3305130"/>
            <a:ext cx="1018073" cy="942513"/>
          </a:xfrm>
          <a:prstGeom prst="rect">
            <a:avLst/>
          </a:prstGeom>
          <a:ln w="19050">
            <a:solidFill>
              <a:schemeClr val="tx1"/>
            </a:solidFill>
          </a:ln>
        </p:spPr>
      </p:pic>
      <p:pic>
        <p:nvPicPr>
          <p:cNvPr id="20" name="Picture 9" descr="A group of people posing for the camera&#10;&#10;Description generated with very high confidence">
            <a:extLst>
              <a:ext uri="{FF2B5EF4-FFF2-40B4-BE49-F238E27FC236}">
                <a16:creationId xmlns:a16="http://schemas.microsoft.com/office/drawing/2014/main" id="{EA0CE9C4-9AC4-4DBE-AA30-886668F3401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23213"/>
          <a:stretch/>
        </p:blipFill>
        <p:spPr>
          <a:xfrm>
            <a:off x="7746159" y="3305130"/>
            <a:ext cx="1474691" cy="947687"/>
          </a:xfrm>
          <a:prstGeom prst="rect">
            <a:avLst/>
          </a:prstGeom>
          <a:ln w="19050">
            <a:solidFill>
              <a:schemeClr val="tx1"/>
            </a:solidFill>
          </a:ln>
        </p:spPr>
      </p:pic>
      <p:pic>
        <p:nvPicPr>
          <p:cNvPr id="22" name="Picture 10" descr="A person looking at the camera&#10;&#10;Description generated with high confidence">
            <a:extLst>
              <a:ext uri="{FF2B5EF4-FFF2-40B4-BE49-F238E27FC236}">
                <a16:creationId xmlns:a16="http://schemas.microsoft.com/office/drawing/2014/main" id="{FEC09BF5-2611-42B9-8447-D82ED5041A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40961" y="3292517"/>
            <a:ext cx="1351595" cy="955127"/>
          </a:xfrm>
          <a:prstGeom prst="rect">
            <a:avLst/>
          </a:prstGeom>
          <a:ln w="19050">
            <a:solidFill>
              <a:schemeClr val="tx1"/>
            </a:solidFill>
          </a:ln>
        </p:spPr>
      </p:pic>
      <p:sp>
        <p:nvSpPr>
          <p:cNvPr id="3" name="Judas text">
            <a:extLst>
              <a:ext uri="{FF2B5EF4-FFF2-40B4-BE49-F238E27FC236}">
                <a16:creationId xmlns:a16="http://schemas.microsoft.com/office/drawing/2014/main" id="{13C3A106-8ABC-42EE-B06C-7B7A0707ADCF}"/>
              </a:ext>
            </a:extLst>
          </p:cNvPr>
          <p:cNvSpPr/>
          <p:nvPr/>
        </p:nvSpPr>
        <p:spPr>
          <a:xfrm>
            <a:off x="198892" y="2328837"/>
            <a:ext cx="2339091"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betrayed Jesus with a kiss, my name is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5" name="Annas text">
            <a:extLst>
              <a:ext uri="{FF2B5EF4-FFF2-40B4-BE49-F238E27FC236}">
                <a16:creationId xmlns:a16="http://schemas.microsoft.com/office/drawing/2014/main" id="{B9A6A9D1-F906-4E34-86A5-8779921C87F4}"/>
              </a:ext>
            </a:extLst>
          </p:cNvPr>
          <p:cNvSpPr/>
          <p:nvPr/>
        </p:nvSpPr>
        <p:spPr>
          <a:xfrm>
            <a:off x="2588733" y="2298714"/>
            <a:ext cx="2332775"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questioned Jesus about his teaching, my name is____________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7" name="Peter text">
            <a:extLst>
              <a:ext uri="{FF2B5EF4-FFF2-40B4-BE49-F238E27FC236}">
                <a16:creationId xmlns:a16="http://schemas.microsoft.com/office/drawing/2014/main" id="{45612733-951F-47F9-AB0F-9C29112CEF8F}"/>
              </a:ext>
            </a:extLst>
          </p:cNvPr>
          <p:cNvSpPr/>
          <p:nvPr/>
        </p:nvSpPr>
        <p:spPr>
          <a:xfrm>
            <a:off x="4977365" y="2285493"/>
            <a:ext cx="2326491" cy="941796"/>
          </a:xfrm>
          <a:prstGeom prst="rect">
            <a:avLst/>
          </a:prstGeom>
          <a:solidFill>
            <a:schemeClr val="bg1">
              <a:alpha val="0"/>
            </a:schemeClr>
          </a:solidFill>
        </p:spPr>
        <p:txBody>
          <a:bodyPr wrap="square">
            <a:spAutoFit/>
          </a:bodyPr>
          <a:lstStyle/>
          <a:p>
            <a:pPr defTabSz="609585">
              <a:lnSpc>
                <a:spcPct val="115000"/>
              </a:lnSpc>
              <a:spcAft>
                <a:spcPts val="1000"/>
              </a:spcAft>
            </a:pP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denied Jesus 3 times, my name is _______________</a:t>
            </a:r>
            <a:endParaRPr lang="en-NZ"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9" name="Caiaphas text">
            <a:extLst>
              <a:ext uri="{FF2B5EF4-FFF2-40B4-BE49-F238E27FC236}">
                <a16:creationId xmlns:a16="http://schemas.microsoft.com/office/drawing/2014/main" id="{42B5447F-A0D8-41C3-8F15-EEC5FA87881A}"/>
              </a:ext>
            </a:extLst>
          </p:cNvPr>
          <p:cNvSpPr/>
          <p:nvPr/>
        </p:nvSpPr>
        <p:spPr>
          <a:xfrm>
            <a:off x="7271847" y="2311641"/>
            <a:ext cx="2421848"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accused Jesus of blasphemy,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1" name="Pilate text">
            <a:extLst>
              <a:ext uri="{FF2B5EF4-FFF2-40B4-BE49-F238E27FC236}">
                <a16:creationId xmlns:a16="http://schemas.microsoft.com/office/drawing/2014/main" id="{F06F1F16-7FBB-4B28-B908-A04E6E420417}"/>
              </a:ext>
            </a:extLst>
          </p:cNvPr>
          <p:cNvSpPr/>
          <p:nvPr/>
        </p:nvSpPr>
        <p:spPr>
          <a:xfrm>
            <a:off x="9603271" y="2275915"/>
            <a:ext cx="2491283"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handed Jesus over to be crucified,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3" name="Simon text">
            <a:extLst>
              <a:ext uri="{FF2B5EF4-FFF2-40B4-BE49-F238E27FC236}">
                <a16:creationId xmlns:a16="http://schemas.microsoft.com/office/drawing/2014/main" id="{F174DAB0-A43A-47EB-A2F1-6B48CC49F8A3}"/>
              </a:ext>
            </a:extLst>
          </p:cNvPr>
          <p:cNvSpPr/>
          <p:nvPr/>
        </p:nvSpPr>
        <p:spPr>
          <a:xfrm>
            <a:off x="343822" y="4300840"/>
            <a:ext cx="2140599" cy="830997"/>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helped Jesus carry his cross,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5" name="Mary text">
            <a:extLst>
              <a:ext uri="{FF2B5EF4-FFF2-40B4-BE49-F238E27FC236}">
                <a16:creationId xmlns:a16="http://schemas.microsoft.com/office/drawing/2014/main" id="{32830816-E583-4C74-B500-3862CD079877}"/>
              </a:ext>
            </a:extLst>
          </p:cNvPr>
          <p:cNvSpPr/>
          <p:nvPr/>
        </p:nvSpPr>
        <p:spPr>
          <a:xfrm>
            <a:off x="2568551" y="4277315"/>
            <a:ext cx="2333955"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watched my Son die on the cross, my name is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7" name="Veronica text">
            <a:extLst>
              <a:ext uri="{FF2B5EF4-FFF2-40B4-BE49-F238E27FC236}">
                <a16:creationId xmlns:a16="http://schemas.microsoft.com/office/drawing/2014/main" id="{6BF98F08-C130-4B20-9C0A-E3CFE9CEB398}"/>
              </a:ext>
            </a:extLst>
          </p:cNvPr>
          <p:cNvSpPr/>
          <p:nvPr/>
        </p:nvSpPr>
        <p:spPr>
          <a:xfrm>
            <a:off x="4902505" y="4277315"/>
            <a:ext cx="2368640"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wiped the blood-stained face of Jesus, my name is 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19" name="Women text">
            <a:extLst>
              <a:ext uri="{FF2B5EF4-FFF2-40B4-BE49-F238E27FC236}">
                <a16:creationId xmlns:a16="http://schemas.microsoft.com/office/drawing/2014/main" id="{7B72335D-1D6E-4685-AF98-08B3DBB14870}"/>
              </a:ext>
            </a:extLst>
          </p:cNvPr>
          <p:cNvSpPr/>
          <p:nvPr/>
        </p:nvSpPr>
        <p:spPr>
          <a:xfrm>
            <a:off x="7324337" y="4274704"/>
            <a:ext cx="2306899"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We wept for Jesus as he passed by carrying his cross, we are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21" name="Good thief text">
            <a:extLst>
              <a:ext uri="{FF2B5EF4-FFF2-40B4-BE49-F238E27FC236}">
                <a16:creationId xmlns:a16="http://schemas.microsoft.com/office/drawing/2014/main" id="{0ECF218A-5617-4664-B9ED-32D0127158BB}"/>
              </a:ext>
            </a:extLst>
          </p:cNvPr>
          <p:cNvSpPr/>
          <p:nvPr/>
        </p:nvSpPr>
        <p:spPr>
          <a:xfrm>
            <a:off x="9674503" y="4274703"/>
            <a:ext cx="2284511" cy="1077218"/>
          </a:xfrm>
          <a:prstGeom prst="rect">
            <a:avLst/>
          </a:prstGeom>
          <a:solidFill>
            <a:schemeClr val="bg1">
              <a:alpha val="0"/>
            </a:schemeClr>
          </a:solidFill>
        </p:spPr>
        <p:txBody>
          <a:bodyPr wrap="square">
            <a:spAutoFit/>
          </a:bodyPr>
          <a:lstStyle/>
          <a:p>
            <a:pPr defTabSz="609585"/>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I hung on the cross beside Jesus and am now in heaven. I am __________________</a:t>
            </a:r>
            <a:endParaRPr lang="en-NZ" sz="1600" dirty="0">
              <a:solidFill>
                <a:prstClr val="black"/>
              </a:solidFill>
              <a:latin typeface="Arial" panose="020B0604020202020204" pitchFamily="34" charset="0"/>
              <a:cs typeface="Arial" panose="020B0604020202020204" pitchFamily="34" charset="0"/>
            </a:endParaRPr>
          </a:p>
        </p:txBody>
      </p:sp>
      <p:sp>
        <p:nvSpPr>
          <p:cNvPr id="23" name="TextBox: PageNumber">
            <a:extLst>
              <a:ext uri="{FF2B5EF4-FFF2-40B4-BE49-F238E27FC236}">
                <a16:creationId xmlns:a16="http://schemas.microsoft.com/office/drawing/2014/main" id="{17CE0A65-5F19-4CE3-8BB6-4B8826FA1328}"/>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609585"/>
            <a:r>
              <a:rPr lang="en-GB" sz="900" b="1" dirty="0">
                <a:solidFill>
                  <a:srgbClr val="002060"/>
                </a:solidFill>
                <a:latin typeface="Arial" pitchFamily="34" charset="0"/>
                <a:cs typeface="Arial" pitchFamily="34" charset="0"/>
              </a:rPr>
              <a:t>R-2</a:t>
            </a:r>
          </a:p>
          <a:p>
            <a:pPr algn="ctr" defTabSz="609585"/>
            <a:r>
              <a:rPr lang="en-GB" sz="900" b="1" dirty="0">
                <a:solidFill>
                  <a:srgbClr val="002060"/>
                </a:solidFill>
                <a:latin typeface="Arial" pitchFamily="34" charset="0"/>
                <a:cs typeface="Arial" pitchFamily="34" charset="0"/>
              </a:rPr>
              <a:t>S-06</a:t>
            </a:r>
            <a:endParaRPr lang="en-NZ" dirty="0">
              <a:solidFill>
                <a:prstClr val="black"/>
              </a:solidFill>
              <a:latin typeface="Arial" panose="020B0604020202020204" pitchFamily="34" charset="0"/>
            </a:endParaRPr>
          </a:p>
        </p:txBody>
      </p:sp>
      <p:sp>
        <p:nvSpPr>
          <p:cNvPr id="24" name="Action Button: Forward">
            <a:hlinkClick r:id="" action="ppaction://hlinkshowjump?jump=nextslide" highlightClick="1"/>
            <a:extLst>
              <a:ext uri="{FF2B5EF4-FFF2-40B4-BE49-F238E27FC236}">
                <a16:creationId xmlns:a16="http://schemas.microsoft.com/office/drawing/2014/main" id="{D7C3B635-D764-4283-9A0F-7E76217DCFD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25" name="Action Button: Back">
            <a:hlinkClick r:id="" action="ppaction://hlinkshowjump?jump=previousslide" highlightClick="1"/>
            <a:extLst>
              <a:ext uri="{FF2B5EF4-FFF2-40B4-BE49-F238E27FC236}">
                <a16:creationId xmlns:a16="http://schemas.microsoft.com/office/drawing/2014/main" id="{08A5F18E-F317-464A-9BFC-28395DC9B70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27" name="Judas List">
            <a:extLst>
              <a:ext uri="{FF2B5EF4-FFF2-40B4-BE49-F238E27FC236}">
                <a16:creationId xmlns:a16="http://schemas.microsoft.com/office/drawing/2014/main" id="{FEAAC8AF-CA50-4EFE-AFD1-1A1B4603BF29}"/>
              </a:ext>
            </a:extLst>
          </p:cNvPr>
          <p:cNvSpPr/>
          <p:nvPr/>
        </p:nvSpPr>
        <p:spPr>
          <a:xfrm>
            <a:off x="2576735" y="5452529"/>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Judas</a:t>
            </a:r>
          </a:p>
        </p:txBody>
      </p:sp>
      <p:sp>
        <p:nvSpPr>
          <p:cNvPr id="28" name="Annas List">
            <a:extLst>
              <a:ext uri="{FF2B5EF4-FFF2-40B4-BE49-F238E27FC236}">
                <a16:creationId xmlns:a16="http://schemas.microsoft.com/office/drawing/2014/main" id="{7950CE3D-70CD-44E9-8C74-C2510E30EFB7}"/>
              </a:ext>
            </a:extLst>
          </p:cNvPr>
          <p:cNvSpPr/>
          <p:nvPr/>
        </p:nvSpPr>
        <p:spPr>
          <a:xfrm>
            <a:off x="4943756" y="5945626"/>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Annas</a:t>
            </a:r>
          </a:p>
        </p:txBody>
      </p:sp>
      <p:sp>
        <p:nvSpPr>
          <p:cNvPr id="29" name="Peter List">
            <a:extLst>
              <a:ext uri="{FF2B5EF4-FFF2-40B4-BE49-F238E27FC236}">
                <a16:creationId xmlns:a16="http://schemas.microsoft.com/office/drawing/2014/main" id="{7EAA2FA6-30B2-47BC-8FBB-54BD1BD2672E}"/>
              </a:ext>
            </a:extLst>
          </p:cNvPr>
          <p:cNvSpPr/>
          <p:nvPr/>
        </p:nvSpPr>
        <p:spPr>
          <a:xfrm>
            <a:off x="7289609" y="5442334"/>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Peter</a:t>
            </a:r>
          </a:p>
        </p:txBody>
      </p:sp>
      <p:sp>
        <p:nvSpPr>
          <p:cNvPr id="30" name="Caiaphas List">
            <a:extLst>
              <a:ext uri="{FF2B5EF4-FFF2-40B4-BE49-F238E27FC236}">
                <a16:creationId xmlns:a16="http://schemas.microsoft.com/office/drawing/2014/main" id="{AEFCFE42-DFEB-4C40-81A1-A8C93A103A98}"/>
              </a:ext>
            </a:extLst>
          </p:cNvPr>
          <p:cNvSpPr/>
          <p:nvPr/>
        </p:nvSpPr>
        <p:spPr>
          <a:xfrm>
            <a:off x="232987" y="5945626"/>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Caiaphas</a:t>
            </a:r>
          </a:p>
        </p:txBody>
      </p:sp>
      <p:sp>
        <p:nvSpPr>
          <p:cNvPr id="31" name="Pilate list">
            <a:extLst>
              <a:ext uri="{FF2B5EF4-FFF2-40B4-BE49-F238E27FC236}">
                <a16:creationId xmlns:a16="http://schemas.microsoft.com/office/drawing/2014/main" id="{7CB237CB-95C3-4293-8A56-F18ABAEC5A42}"/>
              </a:ext>
            </a:extLst>
          </p:cNvPr>
          <p:cNvSpPr/>
          <p:nvPr/>
        </p:nvSpPr>
        <p:spPr>
          <a:xfrm>
            <a:off x="232987" y="5442334"/>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Pilate</a:t>
            </a:r>
          </a:p>
        </p:txBody>
      </p:sp>
      <p:sp>
        <p:nvSpPr>
          <p:cNvPr id="32" name="Simon List">
            <a:extLst>
              <a:ext uri="{FF2B5EF4-FFF2-40B4-BE49-F238E27FC236}">
                <a16:creationId xmlns:a16="http://schemas.microsoft.com/office/drawing/2014/main" id="{1C99139F-F6B4-4278-8582-841D13E5D9B9}"/>
              </a:ext>
            </a:extLst>
          </p:cNvPr>
          <p:cNvSpPr/>
          <p:nvPr/>
        </p:nvSpPr>
        <p:spPr>
          <a:xfrm>
            <a:off x="9631531" y="5442334"/>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Simon of Cyrene</a:t>
            </a:r>
          </a:p>
        </p:txBody>
      </p:sp>
      <p:sp>
        <p:nvSpPr>
          <p:cNvPr id="33" name="Mary List">
            <a:extLst>
              <a:ext uri="{FF2B5EF4-FFF2-40B4-BE49-F238E27FC236}">
                <a16:creationId xmlns:a16="http://schemas.microsoft.com/office/drawing/2014/main" id="{8634BB08-DD84-4071-9394-5C5238C99263}"/>
              </a:ext>
            </a:extLst>
          </p:cNvPr>
          <p:cNvSpPr/>
          <p:nvPr/>
        </p:nvSpPr>
        <p:spPr>
          <a:xfrm>
            <a:off x="2583655" y="5945626"/>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Mary, Mother of Jesus</a:t>
            </a:r>
          </a:p>
        </p:txBody>
      </p:sp>
      <p:sp>
        <p:nvSpPr>
          <p:cNvPr id="34" name="Veronica List">
            <a:extLst>
              <a:ext uri="{FF2B5EF4-FFF2-40B4-BE49-F238E27FC236}">
                <a16:creationId xmlns:a16="http://schemas.microsoft.com/office/drawing/2014/main" id="{984C0E13-634E-4794-9311-87779FCB7524}"/>
              </a:ext>
            </a:extLst>
          </p:cNvPr>
          <p:cNvSpPr/>
          <p:nvPr/>
        </p:nvSpPr>
        <p:spPr>
          <a:xfrm>
            <a:off x="4943756" y="5452529"/>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Veronica</a:t>
            </a:r>
          </a:p>
        </p:txBody>
      </p:sp>
      <p:sp>
        <p:nvSpPr>
          <p:cNvPr id="35" name="Women List">
            <a:extLst>
              <a:ext uri="{FF2B5EF4-FFF2-40B4-BE49-F238E27FC236}">
                <a16:creationId xmlns:a16="http://schemas.microsoft.com/office/drawing/2014/main" id="{9876212E-9147-4B6E-999D-AAB4519D3DDC}"/>
              </a:ext>
            </a:extLst>
          </p:cNvPr>
          <p:cNvSpPr/>
          <p:nvPr/>
        </p:nvSpPr>
        <p:spPr>
          <a:xfrm>
            <a:off x="9631235" y="5950363"/>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500" dirty="0">
                <a:solidFill>
                  <a:prstClr val="black"/>
                </a:solidFill>
                <a:latin typeface="Arial" panose="020B0604020202020204" pitchFamily="34" charset="0"/>
                <a:cs typeface="Arial" panose="020B0604020202020204" pitchFamily="34" charset="0"/>
              </a:rPr>
              <a:t>the women of Jerusalem</a:t>
            </a:r>
          </a:p>
        </p:txBody>
      </p:sp>
      <p:sp>
        <p:nvSpPr>
          <p:cNvPr id="36" name="Thief List">
            <a:extLst>
              <a:ext uri="{FF2B5EF4-FFF2-40B4-BE49-F238E27FC236}">
                <a16:creationId xmlns:a16="http://schemas.microsoft.com/office/drawing/2014/main" id="{BB8A0460-AB3C-4636-8D0F-DCF1CD14F537}"/>
              </a:ext>
            </a:extLst>
          </p:cNvPr>
          <p:cNvSpPr/>
          <p:nvPr/>
        </p:nvSpPr>
        <p:spPr>
          <a:xfrm>
            <a:off x="7288265" y="5945626"/>
            <a:ext cx="2315491" cy="38559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the good thief</a:t>
            </a:r>
          </a:p>
        </p:txBody>
      </p:sp>
      <p:sp>
        <p:nvSpPr>
          <p:cNvPr id="37" name="Judas ans">
            <a:extLst>
              <a:ext uri="{FF2B5EF4-FFF2-40B4-BE49-F238E27FC236}">
                <a16:creationId xmlns:a16="http://schemas.microsoft.com/office/drawing/2014/main" id="{BB105205-944F-4551-93B2-CF1A79B572F3}"/>
              </a:ext>
            </a:extLst>
          </p:cNvPr>
          <p:cNvSpPr/>
          <p:nvPr/>
        </p:nvSpPr>
        <p:spPr>
          <a:xfrm>
            <a:off x="161264" y="2826625"/>
            <a:ext cx="921349" cy="32478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Judas.</a:t>
            </a:r>
          </a:p>
        </p:txBody>
      </p:sp>
      <p:sp>
        <p:nvSpPr>
          <p:cNvPr id="38" name="Annas ans">
            <a:extLst>
              <a:ext uri="{FF2B5EF4-FFF2-40B4-BE49-F238E27FC236}">
                <a16:creationId xmlns:a16="http://schemas.microsoft.com/office/drawing/2014/main" id="{0D4DB428-E03E-4F92-A87F-E19FBC0D592A}"/>
              </a:ext>
            </a:extLst>
          </p:cNvPr>
          <p:cNvSpPr/>
          <p:nvPr/>
        </p:nvSpPr>
        <p:spPr>
          <a:xfrm>
            <a:off x="3260668" y="2773792"/>
            <a:ext cx="1038547"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Annas.</a:t>
            </a:r>
          </a:p>
        </p:txBody>
      </p:sp>
      <p:sp>
        <p:nvSpPr>
          <p:cNvPr id="39" name="Peter ans">
            <a:extLst>
              <a:ext uri="{FF2B5EF4-FFF2-40B4-BE49-F238E27FC236}">
                <a16:creationId xmlns:a16="http://schemas.microsoft.com/office/drawing/2014/main" id="{9194CC20-A333-47F2-8758-737170F825AB}"/>
              </a:ext>
            </a:extLst>
          </p:cNvPr>
          <p:cNvSpPr/>
          <p:nvPr/>
        </p:nvSpPr>
        <p:spPr>
          <a:xfrm>
            <a:off x="4907320" y="2841698"/>
            <a:ext cx="917695"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Peter.</a:t>
            </a:r>
          </a:p>
        </p:txBody>
      </p:sp>
      <p:sp>
        <p:nvSpPr>
          <p:cNvPr id="40" name="Caiaphas ans">
            <a:extLst>
              <a:ext uri="{FF2B5EF4-FFF2-40B4-BE49-F238E27FC236}">
                <a16:creationId xmlns:a16="http://schemas.microsoft.com/office/drawing/2014/main" id="{1B93D3FA-9CF8-4598-BEED-842A753CC1AC}"/>
              </a:ext>
            </a:extLst>
          </p:cNvPr>
          <p:cNvSpPr/>
          <p:nvPr/>
        </p:nvSpPr>
        <p:spPr>
          <a:xfrm>
            <a:off x="7192893" y="2757047"/>
            <a:ext cx="1237687"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Caiaphas.</a:t>
            </a:r>
          </a:p>
        </p:txBody>
      </p:sp>
      <p:sp>
        <p:nvSpPr>
          <p:cNvPr id="41" name="Pilate ans">
            <a:extLst>
              <a:ext uri="{FF2B5EF4-FFF2-40B4-BE49-F238E27FC236}">
                <a16:creationId xmlns:a16="http://schemas.microsoft.com/office/drawing/2014/main" id="{D27A9B6C-0A96-4DD1-A0CB-929E099823E4}"/>
              </a:ext>
            </a:extLst>
          </p:cNvPr>
          <p:cNvSpPr/>
          <p:nvPr/>
        </p:nvSpPr>
        <p:spPr>
          <a:xfrm>
            <a:off x="9575241" y="2747569"/>
            <a:ext cx="840473"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Pilate.</a:t>
            </a:r>
          </a:p>
        </p:txBody>
      </p:sp>
      <p:sp>
        <p:nvSpPr>
          <p:cNvPr id="42" name="Simon ans">
            <a:extLst>
              <a:ext uri="{FF2B5EF4-FFF2-40B4-BE49-F238E27FC236}">
                <a16:creationId xmlns:a16="http://schemas.microsoft.com/office/drawing/2014/main" id="{4E5CA95B-A9BC-4C1F-AF2E-54E8D34A94D2}"/>
              </a:ext>
            </a:extLst>
          </p:cNvPr>
          <p:cNvSpPr/>
          <p:nvPr/>
        </p:nvSpPr>
        <p:spPr>
          <a:xfrm>
            <a:off x="171749" y="4746246"/>
            <a:ext cx="2140597"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Simon of Cyrene.</a:t>
            </a:r>
          </a:p>
        </p:txBody>
      </p:sp>
      <p:sp>
        <p:nvSpPr>
          <p:cNvPr id="43" name="Mary ans">
            <a:extLst>
              <a:ext uri="{FF2B5EF4-FFF2-40B4-BE49-F238E27FC236}">
                <a16:creationId xmlns:a16="http://schemas.microsoft.com/office/drawing/2014/main" id="{C65BD1B6-5934-49A5-9443-F35E14619083}"/>
              </a:ext>
            </a:extLst>
          </p:cNvPr>
          <p:cNvSpPr/>
          <p:nvPr/>
        </p:nvSpPr>
        <p:spPr>
          <a:xfrm>
            <a:off x="2540388" y="4990953"/>
            <a:ext cx="2315491"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Mary, Mother of Jesus.</a:t>
            </a:r>
          </a:p>
        </p:txBody>
      </p:sp>
      <p:sp>
        <p:nvSpPr>
          <p:cNvPr id="44" name="Veronica ans">
            <a:extLst>
              <a:ext uri="{FF2B5EF4-FFF2-40B4-BE49-F238E27FC236}">
                <a16:creationId xmlns:a16="http://schemas.microsoft.com/office/drawing/2014/main" id="{330C0058-1514-434D-8D4B-66EBB8089B85}"/>
              </a:ext>
            </a:extLst>
          </p:cNvPr>
          <p:cNvSpPr/>
          <p:nvPr/>
        </p:nvSpPr>
        <p:spPr>
          <a:xfrm>
            <a:off x="4829323" y="4993533"/>
            <a:ext cx="1132489"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Veronica.</a:t>
            </a:r>
          </a:p>
        </p:txBody>
      </p:sp>
      <p:sp>
        <p:nvSpPr>
          <p:cNvPr id="45" name="Women ans">
            <a:extLst>
              <a:ext uri="{FF2B5EF4-FFF2-40B4-BE49-F238E27FC236}">
                <a16:creationId xmlns:a16="http://schemas.microsoft.com/office/drawing/2014/main" id="{11C64F59-11DB-4765-BE45-196CF3BDE11B}"/>
              </a:ext>
            </a:extLst>
          </p:cNvPr>
          <p:cNvSpPr/>
          <p:nvPr/>
        </p:nvSpPr>
        <p:spPr>
          <a:xfrm>
            <a:off x="7247408" y="4988059"/>
            <a:ext cx="2421848"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500" dirty="0">
                <a:solidFill>
                  <a:prstClr val="black"/>
                </a:solidFill>
                <a:latin typeface="Arial" panose="020B0604020202020204" pitchFamily="34" charset="0"/>
                <a:cs typeface="Arial" panose="020B0604020202020204" pitchFamily="34" charset="0"/>
              </a:rPr>
              <a:t>the women of Jerusalem.</a:t>
            </a:r>
          </a:p>
        </p:txBody>
      </p:sp>
      <p:sp>
        <p:nvSpPr>
          <p:cNvPr id="46" name="Thief ans">
            <a:extLst>
              <a:ext uri="{FF2B5EF4-FFF2-40B4-BE49-F238E27FC236}">
                <a16:creationId xmlns:a16="http://schemas.microsoft.com/office/drawing/2014/main" id="{2BC2DB4C-85F3-4DF7-A353-18B4E8E1FCBE}"/>
              </a:ext>
            </a:extLst>
          </p:cNvPr>
          <p:cNvSpPr/>
          <p:nvPr/>
        </p:nvSpPr>
        <p:spPr>
          <a:xfrm>
            <a:off x="9599371" y="4972826"/>
            <a:ext cx="1646220" cy="3855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1600" dirty="0">
                <a:solidFill>
                  <a:prstClr val="black"/>
                </a:solidFill>
                <a:latin typeface="Arial" panose="020B0604020202020204" pitchFamily="34" charset="0"/>
                <a:cs typeface="Arial" panose="020B0604020202020204" pitchFamily="34" charset="0"/>
              </a:rPr>
              <a:t>the good thief.</a:t>
            </a:r>
          </a:p>
        </p:txBody>
      </p:sp>
      <p:sp>
        <p:nvSpPr>
          <p:cNvPr id="55" name="TextBox 46 duplicate">
            <a:extLst>
              <a:ext uri="{FF2B5EF4-FFF2-40B4-BE49-F238E27FC236}">
                <a16:creationId xmlns:a16="http://schemas.microsoft.com/office/drawing/2014/main" id="{97719E64-82D0-4C1F-9DB3-58CC78643320}"/>
              </a:ext>
            </a:extLst>
          </p:cNvPr>
          <p:cNvSpPr txBox="1"/>
          <p:nvPr/>
        </p:nvSpPr>
        <p:spPr>
          <a:xfrm>
            <a:off x="2478296" y="6488668"/>
            <a:ext cx="5077609" cy="369332"/>
          </a:xfrm>
          <a:prstGeom prst="rect">
            <a:avLst/>
          </a:prstGeom>
          <a:noFill/>
        </p:spPr>
        <p:txBody>
          <a:bodyPr wrap="square" rtlCol="0">
            <a:spAutoFit/>
          </a:bodyPr>
          <a:lstStyle/>
          <a:p>
            <a:pPr algn="ctr" defTabSz="609585"/>
            <a:endParaRPr lang="en-NZ" sz="900" dirty="0" smtClean="0">
              <a:solidFill>
                <a:prstClr val="white"/>
              </a:solidFill>
              <a:latin typeface="Arial" panose="020B0604020202020204" pitchFamily="34" charset="0"/>
              <a:cs typeface="Arial" panose="020B0604020202020204" pitchFamily="34" charset="0"/>
            </a:endParaRPr>
          </a:p>
          <a:p>
            <a:pPr algn="ctr" defTabSz="609585"/>
            <a:r>
              <a:rPr lang="en-NZ" sz="900" dirty="0" smtClean="0">
                <a:solidFill>
                  <a:prstClr val="white"/>
                </a:solidFill>
                <a:latin typeface="Arial" panose="020B0604020202020204" pitchFamily="34" charset="0"/>
                <a:cs typeface="Arial" panose="020B0604020202020204" pitchFamily="34" charset="0"/>
              </a:rPr>
              <a:t>Click the worksheet icon for a worksheet.</a:t>
            </a:r>
            <a:endParaRPr lang="en-NZ" sz="900" dirty="0">
              <a:solidFill>
                <a:prstClr val="white"/>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7719E64-82D0-4C1F-9DB3-58CC78643320}"/>
              </a:ext>
            </a:extLst>
          </p:cNvPr>
          <p:cNvSpPr txBox="1"/>
          <p:nvPr/>
        </p:nvSpPr>
        <p:spPr>
          <a:xfrm>
            <a:off x="3591225" y="6488668"/>
            <a:ext cx="5077609" cy="369332"/>
          </a:xfrm>
          <a:prstGeom prst="rect">
            <a:avLst/>
          </a:prstGeom>
          <a:noFill/>
        </p:spPr>
        <p:txBody>
          <a:bodyPr wrap="square" rtlCol="0">
            <a:spAutoFit/>
          </a:bodyPr>
          <a:lstStyle/>
          <a:p>
            <a:pPr algn="ctr" defTabSz="609585"/>
            <a:r>
              <a:rPr lang="en-NZ" sz="900" dirty="0" smtClean="0">
                <a:solidFill>
                  <a:prstClr val="white"/>
                </a:solidFill>
                <a:latin typeface="Arial" panose="020B0604020202020204" pitchFamily="34" charset="0"/>
                <a:cs typeface="Arial" panose="020B0604020202020204" pitchFamily="34" charset="0"/>
              </a:rPr>
              <a:t>Click the names at the bottom to reveal answers.</a:t>
            </a:r>
          </a:p>
          <a:p>
            <a:pPr algn="ctr" defTabSz="609585"/>
            <a:endParaRPr lang="en-NZ" sz="900" dirty="0" smtClean="0">
              <a:solidFill>
                <a:prstClr val="white"/>
              </a:solidFill>
              <a:latin typeface="Arial" panose="020B0604020202020204" pitchFamily="34" charset="0"/>
              <a:cs typeface="Arial" panose="020B0604020202020204" pitchFamily="34" charset="0"/>
            </a:endParaRPr>
          </a:p>
        </p:txBody>
      </p:sp>
      <p:sp>
        <p:nvSpPr>
          <p:cNvPr id="48" name="Action Button: Worksheet">
            <a:hlinkClick r:id="rId16" action="ppaction://hlinksldjump" highlightClick="1"/>
            <a:extLst>
              <a:ext uri="{FF2B5EF4-FFF2-40B4-BE49-F238E27FC236}">
                <a16:creationId xmlns:a16="http://schemas.microsoft.com/office/drawing/2014/main" id="{AEE90483-92EA-42F2-B141-5B631D519417}"/>
              </a:ext>
            </a:extLst>
          </p:cNvPr>
          <p:cNvSpPr/>
          <p:nvPr/>
        </p:nvSpPr>
        <p:spPr>
          <a:xfrm>
            <a:off x="10278667" y="6431427"/>
            <a:ext cx="360000"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51" name="Action Button: Audio">
            <a:hlinkClick r:id="" action="ppaction://noaction" highlightClick="1"/>
          </p:cNvPr>
          <p:cNvSpPr/>
          <p:nvPr/>
        </p:nvSpPr>
        <p:spPr>
          <a:xfrm>
            <a:off x="9873602" y="643320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TextBox: Tool instructions stop"/>
          <p:cNvSpPr txBox="1"/>
          <p:nvPr/>
        </p:nvSpPr>
        <p:spPr>
          <a:xfrm>
            <a:off x="6001340" y="6627168"/>
            <a:ext cx="2826415"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‘Jesus Remember Me’</a:t>
            </a:r>
            <a:endParaRPr lang="en-GB" sz="900" dirty="0">
              <a:solidFill>
                <a:schemeClr val="bg1"/>
              </a:solidFill>
              <a:latin typeface="Arial" panose="020B0604020202020204" pitchFamily="34" charset="0"/>
              <a:cs typeface="Arial" panose="020B0604020202020204" pitchFamily="34" charset="0"/>
            </a:endParaRPr>
          </a:p>
        </p:txBody>
      </p:sp>
      <p:sp>
        <p:nvSpPr>
          <p:cNvPr id="53" name="TextBox: Tool instructions start"/>
          <p:cNvSpPr txBox="1"/>
          <p:nvPr/>
        </p:nvSpPr>
        <p:spPr>
          <a:xfrm>
            <a:off x="5988517" y="6627168"/>
            <a:ext cx="284565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‘Jesus Remember me’</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162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childTnLst>
                    </p:cTn>
                  </p:par>
                </p:childTnLst>
              </p:cTn>
              <p:nextCondLst>
                <p:cond evt="onClick" delay="0">
                  <p:tgtEl>
                    <p:spTgt spid="32"/>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34"/>
                    </p:tgtEl>
                  </p:cond>
                </p:stCondLst>
                <p:endSync evt="end" delay="0">
                  <p:rtn val="all"/>
                </p:endSync>
                <p:childTnLst>
                  <p:par>
                    <p:cTn id="78" fill="hold">
                      <p:stCondLst>
                        <p:cond delay="0"/>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wipe(left)">
                                      <p:cBhvr>
                                        <p:cTn id="86" dur="500"/>
                                        <p:tgtEl>
                                          <p:spTgt spid="44"/>
                                        </p:tgtEl>
                                      </p:cBhvr>
                                    </p:animEffect>
                                  </p:childTnLst>
                                </p:cTn>
                              </p:par>
                            </p:childTnLst>
                          </p:cTn>
                        </p:par>
                      </p:childTnLst>
                    </p:cTn>
                  </p:par>
                </p:childTnLst>
              </p:cTn>
              <p:nextCondLst>
                <p:cond evt="onClick" delay="0">
                  <p:tgtEl>
                    <p:spTgt spid="34"/>
                  </p:tgtEl>
                </p:cond>
              </p:nextCondLst>
            </p:seq>
            <p:seq concurrent="1" nextAc="seek">
              <p:cTn id="87" restart="whenNotActive" fill="hold" evtFilter="cancelBubble" nodeType="interactiveSeq">
                <p:stCondLst>
                  <p:cond evt="onClick" delay="0">
                    <p:tgtEl>
                      <p:spTgt spid="35"/>
                    </p:tgtEl>
                  </p:cond>
                </p:stCondLst>
                <p:endSync evt="end" delay="0">
                  <p:rtn val="all"/>
                </p:endSync>
                <p:childTnLst>
                  <p:par>
                    <p:cTn id="88" fill="hold">
                      <p:stCondLst>
                        <p:cond delay="0"/>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wipe(left)">
                                      <p:cBhvr>
                                        <p:cTn id="96" dur="500"/>
                                        <p:tgtEl>
                                          <p:spTgt spid="45"/>
                                        </p:tgtEl>
                                      </p:cBhvr>
                                    </p:animEffect>
                                  </p:childTnLst>
                                </p:cTn>
                              </p:par>
                            </p:childTnLst>
                          </p:cTn>
                        </p:par>
                      </p:childTnLst>
                    </p:cTn>
                  </p:par>
                </p:childTnLst>
              </p:cTn>
              <p:nextCondLst>
                <p:cond evt="onClick" delay="0">
                  <p:tgtEl>
                    <p:spTgt spid="35"/>
                  </p:tgtEl>
                </p:cond>
              </p:nextCondLst>
            </p:seq>
            <p:seq concurrent="1" nextAc="seek">
              <p:cTn id="97" restart="whenNotActive" fill="hold" evtFilter="cancelBubble" nodeType="interactiveSeq">
                <p:stCondLst>
                  <p:cond evt="onClick" delay="0">
                    <p:tgtEl>
                      <p:spTgt spid="36"/>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500"/>
                                        <p:tgtEl>
                                          <p:spTgt spid="36"/>
                                        </p:tgtEl>
                                      </p:cBhvr>
                                    </p:animEffect>
                                    <p:set>
                                      <p:cBhvr>
                                        <p:cTn id="102" dur="1" fill="hold">
                                          <p:stCondLst>
                                            <p:cond delay="499"/>
                                          </p:stCondLst>
                                        </p:cTn>
                                        <p:tgtEl>
                                          <p:spTgt spid="36"/>
                                        </p:tgtEl>
                                        <p:attrNameLst>
                                          <p:attrName>style.visibility</p:attrName>
                                        </p:attrNameLst>
                                      </p:cBhvr>
                                      <p:to>
                                        <p:strVal val="hidden"/>
                                      </p:to>
                                    </p:se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wipe(left)">
                                      <p:cBhvr>
                                        <p:cTn id="106" dur="500"/>
                                        <p:tgtEl>
                                          <p:spTgt spid="46"/>
                                        </p:tgtEl>
                                      </p:cBhvr>
                                    </p:animEffect>
                                  </p:childTnLst>
                                </p:cTn>
                              </p:par>
                            </p:childTnLst>
                          </p:cTn>
                        </p:par>
                      </p:childTnLst>
                    </p:cTn>
                  </p:par>
                </p:childTnLst>
              </p:cTn>
              <p:nextCondLst>
                <p:cond evt="onClick" delay="0">
                  <p:tgtEl>
                    <p:spTgt spid="36"/>
                  </p:tgtEl>
                </p:cond>
              </p:nextCondLst>
            </p:seq>
            <p:seq concurrent="1" nextAc="seek">
              <p:cTn id="107" restart="whenNotActive" fill="hold" evtFilter="cancelBubble" nodeType="interactiveSeq">
                <p:stCondLst>
                  <p:cond evt="onClick" delay="0">
                    <p:tgtEl>
                      <p:spTgt spid="24"/>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37"/>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38"/>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9"/>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1"/>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43"/>
                                        </p:tgtEl>
                                        <p:attrNameLst>
                                          <p:attrName>style.visibility</p:attrName>
                                        </p:attrNameLst>
                                      </p:cBhvr>
                                      <p:to>
                                        <p:strVal val="hidden"/>
                                      </p:to>
                                    </p:set>
                                  </p:childTnLst>
                                </p:cTn>
                              </p:par>
                              <p:par>
                                <p:cTn id="124" presetID="1" presetClass="exit" presetSubtype="0" fill="hold" grpId="2" nodeType="withEffect">
                                  <p:stCondLst>
                                    <p:cond delay="0"/>
                                  </p:stCondLst>
                                  <p:childTnLst>
                                    <p:set>
                                      <p:cBhvr>
                                        <p:cTn id="125" dur="1" fill="hold">
                                          <p:stCondLst>
                                            <p:cond delay="0"/>
                                          </p:stCondLst>
                                        </p:cTn>
                                        <p:tgtEl>
                                          <p:spTgt spid="44"/>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45"/>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6"/>
                                        </p:tgtEl>
                                        <p:attrNameLst>
                                          <p:attrName>style.visibility</p:attrName>
                                        </p:attrNameLst>
                                      </p:cBhvr>
                                      <p:to>
                                        <p:strVal val="hidden"/>
                                      </p:to>
                                    </p:set>
                                  </p:childTnLst>
                                </p:cTn>
                              </p:par>
                              <p:par>
                                <p:cTn id="130" presetID="1" presetClass="entr" presetSubtype="0" fill="hold" grpId="1" nodeType="withEffect">
                                  <p:stCondLst>
                                    <p:cond delay="0"/>
                                  </p:stCondLst>
                                  <p:childTnLst>
                                    <p:set>
                                      <p:cBhvr>
                                        <p:cTn id="131" dur="1" fill="hold">
                                          <p:stCondLst>
                                            <p:cond delay="0"/>
                                          </p:stCondLst>
                                        </p:cTn>
                                        <p:tgtEl>
                                          <p:spTgt spid="31"/>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7"/>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34"/>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9"/>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32"/>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33"/>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30"/>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8"/>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36"/>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50" restart="whenNotActive" fill="hold" evtFilter="cancelBubble" nodeType="interactiveSeq">
                <p:stCondLst>
                  <p:cond evt="onClick" delay="0">
                    <p:tgtEl>
                      <p:spTgt spid="25"/>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2" nodeType="clickEffect">
                                  <p:stCondLst>
                                    <p:cond delay="0"/>
                                  </p:stCondLst>
                                  <p:childTnLst>
                                    <p:set>
                                      <p:cBhvr>
                                        <p:cTn id="154" dur="1" fill="hold">
                                          <p:stCondLst>
                                            <p:cond delay="0"/>
                                          </p:stCondLst>
                                        </p:cTn>
                                        <p:tgtEl>
                                          <p:spTgt spid="37"/>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42"/>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38"/>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
                                        </p:tgtEl>
                                        <p:attrNameLst>
                                          <p:attrName>style.visibility</p:attrName>
                                        </p:attrNameLst>
                                      </p:cBhvr>
                                      <p:to>
                                        <p:strVal val="hidden"/>
                                      </p:to>
                                    </p:set>
                                  </p:childTnLst>
                                </p:cTn>
                              </p:par>
                              <p:par>
                                <p:cTn id="161" presetID="1" presetClass="exit" presetSubtype="0" fill="hold" grpId="2" nodeType="withEffect">
                                  <p:stCondLst>
                                    <p:cond delay="0"/>
                                  </p:stCondLst>
                                  <p:childTnLst>
                                    <p:set>
                                      <p:cBhvr>
                                        <p:cTn id="162" dur="1" fill="hold">
                                          <p:stCondLst>
                                            <p:cond delay="0"/>
                                          </p:stCondLst>
                                        </p:cTn>
                                        <p:tgtEl>
                                          <p:spTgt spid="3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xit" presetSubtype="0" fill="hold" grpId="2" nodeType="withEffect">
                                  <p:stCondLst>
                                    <p:cond delay="0"/>
                                  </p:stCondLst>
                                  <p:childTnLst>
                                    <p:set>
                                      <p:cBhvr>
                                        <p:cTn id="166" dur="1" fill="hold">
                                          <p:stCondLst>
                                            <p:cond delay="0"/>
                                          </p:stCondLst>
                                        </p:cTn>
                                        <p:tgtEl>
                                          <p:spTgt spid="40"/>
                                        </p:tgtEl>
                                        <p:attrNameLst>
                                          <p:attrName>style.visibility</p:attrName>
                                        </p:attrNameLst>
                                      </p:cBhvr>
                                      <p:to>
                                        <p:strVal val="hidden"/>
                                      </p:to>
                                    </p:set>
                                  </p:childTnLst>
                                </p:cTn>
                              </p:par>
                              <p:par>
                                <p:cTn id="167" presetID="1" presetClass="exit" presetSubtype="0" fill="hold" grpId="2" nodeType="withEffect">
                                  <p:stCondLst>
                                    <p:cond delay="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xit" presetSubtype="0" fill="hold" grpId="2" nodeType="withEffect">
                                  <p:stCondLst>
                                    <p:cond delay="0"/>
                                  </p:stCondLst>
                                  <p:childTnLst>
                                    <p:set>
                                      <p:cBhvr>
                                        <p:cTn id="170" dur="1" fill="hold">
                                          <p:stCondLst>
                                            <p:cond delay="0"/>
                                          </p:stCondLst>
                                        </p:cTn>
                                        <p:tgtEl>
                                          <p:spTgt spid="41"/>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2" nodeType="withEffect">
                                  <p:stCondLst>
                                    <p:cond delay="0"/>
                                  </p:stCondLst>
                                  <p:childTnLst>
                                    <p:set>
                                      <p:cBhvr>
                                        <p:cTn id="174" dur="1" fill="hold">
                                          <p:stCondLst>
                                            <p:cond delay="0"/>
                                          </p:stCondLst>
                                        </p:cTn>
                                        <p:tgtEl>
                                          <p:spTgt spid="31"/>
                                        </p:tgtEl>
                                        <p:attrNameLst>
                                          <p:attrName>style.visibility</p:attrName>
                                        </p:attrNameLst>
                                      </p:cBhvr>
                                      <p:to>
                                        <p:strVal val="visible"/>
                                      </p:to>
                                    </p:set>
                                  </p:childTnLst>
                                </p:cTn>
                              </p:par>
                              <p:par>
                                <p:cTn id="175" presetID="1" presetClass="entr" presetSubtype="0" fill="hold" grpId="2" nodeType="withEffect">
                                  <p:stCondLst>
                                    <p:cond delay="0"/>
                                  </p:stCondLst>
                                  <p:childTnLst>
                                    <p:set>
                                      <p:cBhvr>
                                        <p:cTn id="176" dur="1" fill="hold">
                                          <p:stCondLst>
                                            <p:cond delay="0"/>
                                          </p:stCondLst>
                                        </p:cTn>
                                        <p:tgtEl>
                                          <p:spTgt spid="30"/>
                                        </p:tgtEl>
                                        <p:attrNameLst>
                                          <p:attrName>style.visibility</p:attrName>
                                        </p:attrNameLst>
                                      </p:cBhvr>
                                      <p:to>
                                        <p:strVal val="visible"/>
                                      </p:to>
                                    </p:set>
                                  </p:childTnLst>
                                </p:cTn>
                              </p:par>
                              <p:par>
                                <p:cTn id="177" presetID="1" presetClass="entr" presetSubtype="0" fill="hold" grpId="2" nodeType="withEffect">
                                  <p:stCondLst>
                                    <p:cond delay="0"/>
                                  </p:stCondLst>
                                  <p:childTnLst>
                                    <p:set>
                                      <p:cBhvr>
                                        <p:cTn id="178" dur="1" fill="hold">
                                          <p:stCondLst>
                                            <p:cond delay="0"/>
                                          </p:stCondLst>
                                        </p:cTn>
                                        <p:tgtEl>
                                          <p:spTgt spid="27"/>
                                        </p:tgtEl>
                                        <p:attrNameLst>
                                          <p:attrName>style.visibility</p:attrName>
                                        </p:attrNameLst>
                                      </p:cBhvr>
                                      <p:to>
                                        <p:strVal val="visible"/>
                                      </p:to>
                                    </p:set>
                                  </p:childTnLst>
                                </p:cTn>
                              </p:par>
                              <p:par>
                                <p:cTn id="179" presetID="1" presetClass="entr" presetSubtype="0" fill="hold" grpId="2" nodeType="withEffect">
                                  <p:stCondLst>
                                    <p:cond delay="0"/>
                                  </p:stCondLst>
                                  <p:childTnLst>
                                    <p:set>
                                      <p:cBhvr>
                                        <p:cTn id="180" dur="1" fill="hold">
                                          <p:stCondLst>
                                            <p:cond delay="0"/>
                                          </p:stCondLst>
                                        </p:cTn>
                                        <p:tgtEl>
                                          <p:spTgt spid="33"/>
                                        </p:tgtEl>
                                        <p:attrNameLst>
                                          <p:attrName>style.visibility</p:attrName>
                                        </p:attrNameLst>
                                      </p:cBhvr>
                                      <p:to>
                                        <p:strVal val="visible"/>
                                      </p:to>
                                    </p:set>
                                  </p:childTnLst>
                                </p:cTn>
                              </p:par>
                              <p:par>
                                <p:cTn id="181" presetID="1" presetClass="entr" presetSubtype="0" fill="hold" grpId="2" nodeType="withEffect">
                                  <p:stCondLst>
                                    <p:cond delay="0"/>
                                  </p:stCondLst>
                                  <p:childTnLst>
                                    <p:set>
                                      <p:cBhvr>
                                        <p:cTn id="182" dur="1" fill="hold">
                                          <p:stCondLst>
                                            <p:cond delay="0"/>
                                          </p:stCondLst>
                                        </p:cTn>
                                        <p:tgtEl>
                                          <p:spTgt spid="34"/>
                                        </p:tgtEl>
                                        <p:attrNameLst>
                                          <p:attrName>style.visibility</p:attrName>
                                        </p:attrNameLst>
                                      </p:cBhvr>
                                      <p:to>
                                        <p:strVal val="visible"/>
                                      </p:to>
                                    </p:set>
                                  </p:childTnLst>
                                </p:cTn>
                              </p:par>
                              <p:par>
                                <p:cTn id="183" presetID="1" presetClass="entr" presetSubtype="0" fill="hold" grpId="2" nodeType="withEffect">
                                  <p:stCondLst>
                                    <p:cond delay="0"/>
                                  </p:stCondLst>
                                  <p:childTnLst>
                                    <p:set>
                                      <p:cBhvr>
                                        <p:cTn id="184" dur="1" fill="hold">
                                          <p:stCondLst>
                                            <p:cond delay="0"/>
                                          </p:stCondLst>
                                        </p:cTn>
                                        <p:tgtEl>
                                          <p:spTgt spid="28"/>
                                        </p:tgtEl>
                                        <p:attrNameLst>
                                          <p:attrName>style.visibility</p:attrName>
                                        </p:attrNameLst>
                                      </p:cBhvr>
                                      <p:to>
                                        <p:strVal val="visible"/>
                                      </p:to>
                                    </p:set>
                                  </p:childTnLst>
                                </p:cTn>
                              </p:par>
                              <p:par>
                                <p:cTn id="185" presetID="1" presetClass="entr" presetSubtype="0" fill="hold" grpId="2" nodeType="withEffect">
                                  <p:stCondLst>
                                    <p:cond delay="0"/>
                                  </p:stCondLst>
                                  <p:childTnLst>
                                    <p:set>
                                      <p:cBhvr>
                                        <p:cTn id="186" dur="1" fill="hold">
                                          <p:stCondLst>
                                            <p:cond delay="0"/>
                                          </p:stCondLst>
                                        </p:cTn>
                                        <p:tgtEl>
                                          <p:spTgt spid="29"/>
                                        </p:tgtEl>
                                        <p:attrNameLst>
                                          <p:attrName>style.visibility</p:attrName>
                                        </p:attrNameLst>
                                      </p:cBhvr>
                                      <p:to>
                                        <p:strVal val="visible"/>
                                      </p:to>
                                    </p:set>
                                  </p:childTnLst>
                                </p:cTn>
                              </p:par>
                              <p:par>
                                <p:cTn id="187" presetID="1" presetClass="entr" presetSubtype="0" fill="hold" grpId="2" nodeType="withEffect">
                                  <p:stCondLst>
                                    <p:cond delay="0"/>
                                  </p:stCondLst>
                                  <p:childTnLst>
                                    <p:set>
                                      <p:cBhvr>
                                        <p:cTn id="188" dur="1" fill="hold">
                                          <p:stCondLst>
                                            <p:cond delay="0"/>
                                          </p:stCondLst>
                                        </p:cTn>
                                        <p:tgtEl>
                                          <p:spTgt spid="36"/>
                                        </p:tgtEl>
                                        <p:attrNameLst>
                                          <p:attrName>style.visibility</p:attrName>
                                        </p:attrNameLst>
                                      </p:cBhvr>
                                      <p:to>
                                        <p:strVal val="visible"/>
                                      </p:to>
                                    </p:set>
                                  </p:childTnLst>
                                </p:cTn>
                              </p:par>
                              <p:par>
                                <p:cTn id="189" presetID="1" presetClass="entr" presetSubtype="0" fill="hold" grpId="2" nodeType="withEffect">
                                  <p:stCondLst>
                                    <p:cond delay="0"/>
                                  </p:stCondLst>
                                  <p:childTnLst>
                                    <p:set>
                                      <p:cBhvr>
                                        <p:cTn id="190" dur="1" fill="hold">
                                          <p:stCondLst>
                                            <p:cond delay="0"/>
                                          </p:stCondLst>
                                        </p:cTn>
                                        <p:tgtEl>
                                          <p:spTgt spid="32"/>
                                        </p:tgtEl>
                                        <p:attrNameLst>
                                          <p:attrName>style.visibility</p:attrName>
                                        </p:attrNameLst>
                                      </p:cBhvr>
                                      <p:to>
                                        <p:strVal val="visible"/>
                                      </p:to>
                                    </p:set>
                                  </p:childTnLst>
                                </p:cTn>
                              </p:par>
                              <p:par>
                                <p:cTn id="191" presetID="1" presetClass="entr" presetSubtype="0" fill="hold" grpId="2" nodeType="withEffect">
                                  <p:stCondLst>
                                    <p:cond delay="0"/>
                                  </p:stCondLst>
                                  <p:childTnLst>
                                    <p:set>
                                      <p:cBhvr>
                                        <p:cTn id="19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51"/>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52"/>
                                        </p:tgtEl>
                                        <p:attrNameLst>
                                          <p:attrName>style.visibility</p:attrName>
                                        </p:attrNameLst>
                                      </p:cBhvr>
                                      <p:to>
                                        <p:strVal val="visible"/>
                                      </p:to>
                                    </p:set>
                                    <p:animEffect transition="in" filter="fade">
                                      <p:cBhvr>
                                        <p:cTn id="198" dur="500"/>
                                        <p:tgtEl>
                                          <p:spTgt spid="52"/>
                                        </p:tgtEl>
                                      </p:cBhvr>
                                    </p:animEffect>
                                  </p:childTnLst>
                                </p:cTn>
                              </p:par>
                              <p:par>
                                <p:cTn id="199" presetID="10" presetClass="exit" presetSubtype="0" fill="hold" grpId="1" nodeType="withEffect">
                                  <p:stCondLst>
                                    <p:cond delay="0"/>
                                  </p:stCondLst>
                                  <p:childTnLst>
                                    <p:animEffect transition="out" filter="fade">
                                      <p:cBhvr>
                                        <p:cTn id="200" dur="500"/>
                                        <p:tgtEl>
                                          <p:spTgt spid="53"/>
                                        </p:tgtEl>
                                      </p:cBhvr>
                                    </p:animEffect>
                                    <p:set>
                                      <p:cBhvr>
                                        <p:cTn id="201" dur="1" fill="hold">
                                          <p:stCondLst>
                                            <p:cond delay="499"/>
                                          </p:stCondLst>
                                        </p:cTn>
                                        <p:tgtEl>
                                          <p:spTgt spid="53"/>
                                        </p:tgtEl>
                                        <p:attrNameLst>
                                          <p:attrName>style.visibility</p:attrName>
                                        </p:attrNameLst>
                                      </p:cBhvr>
                                      <p:to>
                                        <p:strVal val="hidden"/>
                                      </p:to>
                                    </p:set>
                                  </p:childTnLst>
                                </p:cTn>
                              </p:par>
                            </p:childTnLst>
                          </p:cTn>
                        </p:par>
                        <p:par>
                          <p:cTn id="202" fill="hold">
                            <p:stCondLst>
                              <p:cond delay="500"/>
                            </p:stCondLst>
                            <p:childTnLst>
                              <p:par>
                                <p:cTn id="203" presetID="1" presetClass="mediacall" presetSubtype="0" fill="hold" nodeType="afterEffect">
                                  <p:stCondLst>
                                    <p:cond delay="0"/>
                                  </p:stCondLst>
                                  <p:childTnLst>
                                    <p:cmd type="call" cmd="playFrom(0.0)">
                                      <p:cBhvr>
                                        <p:cTn id="204" dur="281647" fill="hold"/>
                                        <p:tgtEl>
                                          <p:spTgt spid="54"/>
                                        </p:tgtEl>
                                      </p:cBhvr>
                                    </p:cmd>
                                  </p:childTnLst>
                                </p:cTn>
                              </p:par>
                              <p:par>
                                <p:cTn id="205" presetID="1" presetClass="emph" presetSubtype="2" fill="hold" nodeType="withEffect">
                                  <p:stCondLst>
                                    <p:cond delay="0"/>
                                  </p:stCondLst>
                                  <p:childTnLst>
                                    <p:animClr clrSpc="rgb" dir="cw">
                                      <p:cBhvr>
                                        <p:cTn id="206" dur="1000" fill="hold"/>
                                        <p:tgtEl>
                                          <p:spTgt spid="51"/>
                                        </p:tgtEl>
                                        <p:attrNameLst>
                                          <p:attrName>fillcolor</p:attrName>
                                        </p:attrNameLst>
                                      </p:cBhvr>
                                      <p:to>
                                        <a:srgbClr val="C0504D"/>
                                      </p:to>
                                    </p:animClr>
                                    <p:set>
                                      <p:cBhvr>
                                        <p:cTn id="207" dur="1000" fill="hold"/>
                                        <p:tgtEl>
                                          <p:spTgt spid="51"/>
                                        </p:tgtEl>
                                        <p:attrNameLst>
                                          <p:attrName>fill.type</p:attrName>
                                        </p:attrNameLst>
                                      </p:cBhvr>
                                      <p:to>
                                        <p:strVal val="solid"/>
                                      </p:to>
                                    </p:set>
                                    <p:set>
                                      <p:cBhvr>
                                        <p:cTn id="208" dur="1000" fill="hold"/>
                                        <p:tgtEl>
                                          <p:spTgt spid="51"/>
                                        </p:tgtEl>
                                        <p:attrNameLst>
                                          <p:attrName>fill.on</p:attrName>
                                        </p:attrNameLst>
                                      </p:cBhvr>
                                      <p:to>
                                        <p:strVal val="true"/>
                                      </p:to>
                                    </p:set>
                                  </p:childTnLst>
                                </p:cTn>
                              </p:par>
                            </p:childTnLst>
                          </p:cTn>
                        </p:par>
                      </p:childTnLst>
                    </p:cTn>
                  </p:par>
                  <p:par>
                    <p:cTn id="209" fill="hold">
                      <p:stCondLst>
                        <p:cond delay="indefinite"/>
                      </p:stCondLst>
                      <p:childTnLst>
                        <p:par>
                          <p:cTn id="210" fill="hold">
                            <p:stCondLst>
                              <p:cond delay="0"/>
                            </p:stCondLst>
                            <p:childTnLst>
                              <p:par>
                                <p:cTn id="211" presetID="3" presetClass="mediacall" presetSubtype="0" fill="hold" nodeType="clickEffect">
                                  <p:stCondLst>
                                    <p:cond delay="0"/>
                                  </p:stCondLst>
                                  <p:childTnLst>
                                    <p:cmd type="call" cmd="stop">
                                      <p:cBhvr>
                                        <p:cTn id="212" dur="1" fill="hold"/>
                                        <p:tgtEl>
                                          <p:spTgt spid="54"/>
                                        </p:tgtEl>
                                      </p:cBhvr>
                                    </p:cmd>
                                  </p:childTnLst>
                                </p:cTn>
                              </p:par>
                              <p:par>
                                <p:cTn id="213" presetID="1" presetClass="emph" presetSubtype="2" fill="hold" nodeType="withEffect">
                                  <p:stCondLst>
                                    <p:cond delay="0"/>
                                  </p:stCondLst>
                                  <p:childTnLst>
                                    <p:animClr clrSpc="rgb" dir="cw">
                                      <p:cBhvr>
                                        <p:cTn id="214" dur="2000" fill="hold"/>
                                        <p:tgtEl>
                                          <p:spTgt spid="51"/>
                                        </p:tgtEl>
                                        <p:attrNameLst>
                                          <p:attrName>fillcolor</p:attrName>
                                        </p:attrNameLst>
                                      </p:cBhvr>
                                      <p:to>
                                        <a:schemeClr val="bg1"/>
                                      </p:to>
                                    </p:animClr>
                                    <p:set>
                                      <p:cBhvr>
                                        <p:cTn id="215" dur="2000" fill="hold"/>
                                        <p:tgtEl>
                                          <p:spTgt spid="51"/>
                                        </p:tgtEl>
                                        <p:attrNameLst>
                                          <p:attrName>fill.type</p:attrName>
                                        </p:attrNameLst>
                                      </p:cBhvr>
                                      <p:to>
                                        <p:strVal val="solid"/>
                                      </p:to>
                                    </p:set>
                                    <p:set>
                                      <p:cBhvr>
                                        <p:cTn id="216" dur="2000" fill="hold"/>
                                        <p:tgtEl>
                                          <p:spTgt spid="51"/>
                                        </p:tgtEl>
                                        <p:attrNameLst>
                                          <p:attrName>fill.on</p:attrName>
                                        </p:attrNameLst>
                                      </p:cBhvr>
                                      <p:to>
                                        <p:strVal val="true"/>
                                      </p:to>
                                    </p:set>
                                  </p:childTnLst>
                                </p:cTn>
                              </p:par>
                              <p:par>
                                <p:cTn id="217" presetID="10" presetClass="exit" presetSubtype="0" fill="hold" grpId="1" nodeType="withEffect">
                                  <p:stCondLst>
                                    <p:cond delay="0"/>
                                  </p:stCondLst>
                                  <p:childTnLst>
                                    <p:animEffect transition="out" filter="fade">
                                      <p:cBhvr>
                                        <p:cTn id="218" dur="500"/>
                                        <p:tgtEl>
                                          <p:spTgt spid="52"/>
                                        </p:tgtEl>
                                      </p:cBhvr>
                                    </p:animEffect>
                                    <p:set>
                                      <p:cBhvr>
                                        <p:cTn id="219" dur="1" fill="hold">
                                          <p:stCondLst>
                                            <p:cond delay="499"/>
                                          </p:stCondLst>
                                        </p:cTn>
                                        <p:tgtEl>
                                          <p:spTgt spid="52"/>
                                        </p:tgtEl>
                                        <p:attrNameLst>
                                          <p:attrName>style.visibility</p:attrName>
                                        </p:attrNameLst>
                                      </p:cBhvr>
                                      <p:to>
                                        <p:strVal val="hidden"/>
                                      </p:to>
                                    </p:set>
                                  </p:childTnLst>
                                </p:cTn>
                              </p:par>
                              <p:par>
                                <p:cTn id="220" presetID="10" presetClass="entr" presetSubtype="0" fill="hold" grpId="2" nodeType="withEffect">
                                  <p:stCondLst>
                                    <p:cond delay="0"/>
                                  </p:stCondLst>
                                  <p:childTnLst>
                                    <p:set>
                                      <p:cBhvr>
                                        <p:cTn id="221" dur="1" fill="hold">
                                          <p:stCondLst>
                                            <p:cond delay="0"/>
                                          </p:stCondLst>
                                        </p:cTn>
                                        <p:tgtEl>
                                          <p:spTgt spid="53"/>
                                        </p:tgtEl>
                                        <p:attrNameLst>
                                          <p:attrName>style.visibility</p:attrName>
                                        </p:attrNameLst>
                                      </p:cBhvr>
                                      <p:to>
                                        <p:strVal val="visible"/>
                                      </p:to>
                                    </p:set>
                                    <p:animEffect transition="in" filter="fade">
                                      <p:cBhvr>
                                        <p:cTn id="222" dur="500"/>
                                        <p:tgtEl>
                                          <p:spTgt spid="53"/>
                                        </p:tgtEl>
                                      </p:cBhvr>
                                    </p:animEffect>
                                  </p:childTnLst>
                                </p:cTn>
                              </p:par>
                            </p:childTnLst>
                          </p:cTn>
                        </p:par>
                      </p:childTnLst>
                    </p:cTn>
                  </p:par>
                </p:childTnLst>
              </p:cTn>
              <p:nextCondLst>
                <p:cond evt="onClick" delay="0">
                  <p:tgtEl>
                    <p:spTgt spid="51"/>
                  </p:tgtEl>
                </p:cond>
              </p:nextCondLst>
            </p:seq>
            <p:audio>
              <p:cMediaNode vol="80000">
                <p:cTn id="223" fill="hold" display="0">
                  <p:stCondLst>
                    <p:cond delay="indefinite"/>
                  </p:stCondLst>
                  <p:endCondLst>
                    <p:cond evt="onStopAudio" delay="0">
                      <p:tgtEl>
                        <p:sldTgt/>
                      </p:tgtEl>
                    </p:cond>
                  </p:endCondLst>
                </p:cTn>
                <p:tgtEl>
                  <p:spTgt spid="54"/>
                </p:tgtEl>
              </p:cMediaNode>
            </p:audio>
          </p:childTnLst>
        </p:cTn>
      </p:par>
    </p:tnLst>
    <p:bldLst>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52" grpId="0"/>
      <p:bldP spid="52" grpId="1"/>
      <p:bldP spid="53" grpId="0"/>
      <p:bldP spid="53" grpId="1"/>
      <p:bldP spid="5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8F8E4-9A4D-4D10-A7F9-D17359FA97CE}"/>
              </a:ext>
            </a:extLst>
          </p:cNvPr>
          <p:cNvSpPr/>
          <p:nvPr/>
        </p:nvSpPr>
        <p:spPr>
          <a:xfrm>
            <a:off x="0" y="1513610"/>
            <a:ext cx="12192000" cy="5344391"/>
          </a:xfrm>
          <a:prstGeom prst="rect">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ectangle 2">
            <a:extLst>
              <a:ext uri="{FF2B5EF4-FFF2-40B4-BE49-F238E27FC236}">
                <a16:creationId xmlns:a16="http://schemas.microsoft.com/office/drawing/2014/main" id="{B2CDEC5B-D6B2-4ACD-A32C-778690C2733F}"/>
              </a:ext>
            </a:extLst>
          </p:cNvPr>
          <p:cNvSpPr/>
          <p:nvPr/>
        </p:nvSpPr>
        <p:spPr>
          <a:xfrm>
            <a:off x="0" y="1776751"/>
            <a:ext cx="11271149" cy="4324261"/>
          </a:xfrm>
          <a:prstGeom prst="rect">
            <a:avLst/>
          </a:prstGeom>
        </p:spPr>
        <p:txBody>
          <a:bodyPr wrap="square">
            <a:spAutoFit/>
          </a:bodyPr>
          <a:lstStyle/>
          <a:p>
            <a:pPr>
              <a:lnSpc>
                <a:spcPct val="115000"/>
              </a:lnSpc>
              <a:spcAft>
                <a:spcPts val="1800"/>
              </a:spcAft>
            </a:pPr>
            <a:r>
              <a:rPr lang="en-NZ" sz="2000" dirty="0">
                <a:solidFill>
                  <a:srgbClr val="000000"/>
                </a:solidFill>
                <a:latin typeface="Arial" panose="020B0604020202020204" pitchFamily="34" charset="0"/>
                <a:ea typeface="Calibri" panose="020F0502020204030204" pitchFamily="34" charset="0"/>
                <a:cs typeface="Arial" panose="020B0604020202020204" pitchFamily="34" charset="0"/>
              </a:rPr>
              <a:t>Jesus came to live on earth to show people how to live as God wants them to and to teach them about how much God loves them and how they could build God’s kingdom of justice, peace and love here on earth.</a:t>
            </a:r>
            <a:endParaRPr lang="en-NZ" sz="2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solidFill>
                  <a:srgbClr val="000000"/>
                </a:solidFill>
                <a:latin typeface="Arial" panose="020B0604020202020204" pitchFamily="34" charset="0"/>
                <a:ea typeface="Calibri" panose="020F0502020204030204" pitchFamily="34" charset="0"/>
                <a:cs typeface="Arial" panose="020B0604020202020204" pitchFamily="34" charset="0"/>
              </a:rPr>
              <a:t>Some people became Jesus’ followers and listened to his teaching about loving and serving others, praying to God, helping those in need, speaking up when there is unfairness. </a:t>
            </a:r>
            <a:endParaRPr lang="en-NZ" sz="2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solidFill>
                  <a:srgbClr val="000000"/>
                </a:solidFill>
                <a:latin typeface="Arial" panose="020B0604020202020204" pitchFamily="34" charset="0"/>
                <a:ea typeface="Calibri" panose="020F0502020204030204" pitchFamily="34" charset="0"/>
                <a:cs typeface="Arial" panose="020B0604020202020204" pitchFamily="34" charset="0"/>
              </a:rPr>
              <a:t>In Judea where Jesus lived the Jewish leaders felt Jesus was a threat to their authority when he broke unnecessary laws that were hard on people and spoke out against unjust taxes that made life very hard for people especially the poor. </a:t>
            </a:r>
            <a:endParaRPr lang="en-NZ" sz="2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solidFill>
                  <a:srgbClr val="000000"/>
                </a:solidFill>
                <a:latin typeface="Arial" panose="020B0604020202020204" pitchFamily="34" charset="0"/>
                <a:ea typeface="Calibri" panose="020F0502020204030204" pitchFamily="34" charset="0"/>
                <a:cs typeface="Arial" panose="020B0604020202020204" pitchFamily="34" charset="0"/>
              </a:rPr>
              <a:t>Jesus knew what he was doing would get him into trouble with the chief priests and the Roman leaders. But he did not hide from them or stop teaching them about this.</a:t>
            </a:r>
            <a:endParaRPr lang="en-NZ" sz="20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 up of text on a white background&#10;&#10;Description generated with high confidence">
            <a:extLst>
              <a:ext uri="{FF2B5EF4-FFF2-40B4-BE49-F238E27FC236}">
                <a16:creationId xmlns:a16="http://schemas.microsoft.com/office/drawing/2014/main" id="{03554C38-3E6D-42B2-8305-3CBCDC8EB1EC}"/>
              </a:ext>
            </a:extLst>
          </p:cNvPr>
          <p:cNvPicPr>
            <a:picLocks noChangeAspect="1"/>
          </p:cNvPicPr>
          <p:nvPr/>
        </p:nvPicPr>
        <p:blipFill rotWithShape="1">
          <a:blip r:embed="rId3">
            <a:extLst>
              <a:ext uri="{28A0092B-C50C-407E-A947-70E740481C1C}">
                <a14:useLocalDpi xmlns:a14="http://schemas.microsoft.com/office/drawing/2010/main" val="0"/>
              </a:ext>
            </a:extLst>
          </a:blip>
          <a:srcRect t="13873" b="5045"/>
          <a:stretch/>
        </p:blipFill>
        <p:spPr>
          <a:xfrm>
            <a:off x="0" y="1513610"/>
            <a:ext cx="12192000" cy="5344391"/>
          </a:xfrm>
          <a:prstGeom prst="rect">
            <a:avLst/>
          </a:prstGeom>
        </p:spPr>
      </p:pic>
      <p:sp>
        <p:nvSpPr>
          <p:cNvPr id="2" name="Title 1">
            <a:extLst>
              <a:ext uri="{FF2B5EF4-FFF2-40B4-BE49-F238E27FC236}">
                <a16:creationId xmlns:a16="http://schemas.microsoft.com/office/drawing/2014/main" id="{AA85A810-239D-4FB2-866D-74D44B4B33F1}"/>
              </a:ext>
            </a:extLst>
          </p:cNvPr>
          <p:cNvSpPr>
            <a:spLocks noGrp="1"/>
          </p:cNvSpPr>
          <p:nvPr>
            <p:ph type="title"/>
          </p:nvPr>
        </p:nvSpPr>
        <p:spPr>
          <a:xfrm>
            <a:off x="838200" y="63768"/>
            <a:ext cx="10515600" cy="1325563"/>
          </a:xfrm>
        </p:spPr>
        <p:txBody>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Why did Jesus Die on the Cross?</a:t>
            </a:r>
          </a:p>
        </p:txBody>
      </p:sp>
      <p:sp>
        <p:nvSpPr>
          <p:cNvPr id="6" name="TextBox: PageNumber">
            <a:extLst>
              <a:ext uri="{FF2B5EF4-FFF2-40B4-BE49-F238E27FC236}">
                <a16:creationId xmlns:a16="http://schemas.microsoft.com/office/drawing/2014/main" id="{9EF5E583-1628-475F-9C95-78BC431E15F2}"/>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7" name="Action Button: Forward">
            <a:hlinkClick r:id="" action="ppaction://hlinkshowjump?jump=nextslide" highlightClick="1"/>
            <a:extLst>
              <a:ext uri="{FF2B5EF4-FFF2-40B4-BE49-F238E27FC236}">
                <a16:creationId xmlns:a16="http://schemas.microsoft.com/office/drawing/2014/main" id="{F5B8D0A9-8990-4B95-84FA-62A35F75B3E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Back">
            <a:hlinkClick r:id="" action="ppaction://hlinkshowjump?jump=previousslide" highlightClick="1"/>
            <a:extLst>
              <a:ext uri="{FF2B5EF4-FFF2-40B4-BE49-F238E27FC236}">
                <a16:creationId xmlns:a16="http://schemas.microsoft.com/office/drawing/2014/main" id="{78A00001-A0AE-48FE-A0CC-C11C52146580}"/>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a:extLst>
              <a:ext uri="{FF2B5EF4-FFF2-40B4-BE49-F238E27FC236}">
                <a16:creationId xmlns:a16="http://schemas.microsoft.com/office/drawing/2014/main" id="{EAA5D57A-5AA9-4478-9E69-5AF48566BBD2}"/>
              </a:ext>
            </a:extLst>
          </p:cNvPr>
          <p:cNvSpPr/>
          <p:nvPr/>
        </p:nvSpPr>
        <p:spPr>
          <a:xfrm rot="5400000">
            <a:off x="11194926" y="1630497"/>
            <a:ext cx="802444" cy="649996"/>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up">
            <a:extLst>
              <a:ext uri="{FF2B5EF4-FFF2-40B4-BE49-F238E27FC236}">
                <a16:creationId xmlns:a16="http://schemas.microsoft.com/office/drawing/2014/main" id="{44963E14-F489-479E-A054-B6BA7BFF1CE2}"/>
              </a:ext>
            </a:extLst>
          </p:cNvPr>
          <p:cNvSpPr/>
          <p:nvPr/>
        </p:nvSpPr>
        <p:spPr>
          <a:xfrm rot="16200000" flipV="1">
            <a:off x="11194926" y="5644741"/>
            <a:ext cx="802444" cy="649996"/>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CE12B1DF-02DC-4B5E-9AC0-CC46B068D181}"/>
              </a:ext>
            </a:extLst>
          </p:cNvPr>
          <p:cNvSpPr txBox="1"/>
          <p:nvPr/>
        </p:nvSpPr>
        <p:spPr>
          <a:xfrm>
            <a:off x="3872754" y="6626711"/>
            <a:ext cx="5077609" cy="230832"/>
          </a:xfrm>
          <a:prstGeom prst="rect">
            <a:avLst/>
          </a:prstGeom>
          <a:noFill/>
        </p:spPr>
        <p:txBody>
          <a:bodyPr wrap="square" rtlCol="0">
            <a:spAutoFit/>
          </a:bodyPr>
          <a:lstStyle/>
          <a:p>
            <a:pPr algn="ctr"/>
            <a:r>
              <a:rPr lang="en-NZ" sz="900" dirty="0">
                <a:solidFill>
                  <a:srgbClr val="002060"/>
                </a:solidFill>
                <a:latin typeface="Arial" panose="020B0604020202020204" pitchFamily="34" charset="0"/>
                <a:cs typeface="Arial" panose="020B0604020202020204" pitchFamily="34" charset="0"/>
              </a:rPr>
              <a:t>Click the green arrow to move the curtain down, click the red arrow to move it up.</a:t>
            </a:r>
          </a:p>
        </p:txBody>
      </p:sp>
    </p:spTree>
    <p:extLst>
      <p:ext uri="{BB962C8B-B14F-4D97-AF65-F5344CB8AC3E}">
        <p14:creationId xmlns:p14="http://schemas.microsoft.com/office/powerpoint/2010/main" val="221318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81481E-6 L 0 0.2155 " pathEditMode="relative" rAng="0" ptsTypes="AA">
                                      <p:cBhvr>
                                        <p:cTn id="6" dur="2000" fill="hold"/>
                                        <p:tgtEl>
                                          <p:spTgt spid="4"/>
                                        </p:tgtEl>
                                        <p:attrNameLst>
                                          <p:attrName>ppt_x</p:attrName>
                                          <p:attrName>ppt_y</p:attrName>
                                        </p:attrNameLst>
                                      </p:cBhvr>
                                      <p:rCtr x="0" y="10764"/>
                                    </p:animMotion>
                                  </p:childTnLst>
                                </p:cTn>
                              </p:par>
                              <p:par>
                                <p:cTn id="7" presetID="42" presetClass="path" presetSubtype="0" accel="50000" decel="50000" fill="hold" grpId="0" nodeType="withEffect">
                                  <p:stCondLst>
                                    <p:cond delay="0"/>
                                  </p:stCondLst>
                                  <p:childTnLst>
                                    <p:animMotion origin="layout" path="M -1.66667E-6 4.81481E-6 L -0.00026 0.23425 " pathEditMode="relative" rAng="0" ptsTypes="AA">
                                      <p:cBhvr>
                                        <p:cTn id="8" dur="2000" fill="hold"/>
                                        <p:tgtEl>
                                          <p:spTgt spid="9"/>
                                        </p:tgtEl>
                                        <p:attrNameLst>
                                          <p:attrName>ppt_x</p:attrName>
                                          <p:attrName>ppt_y</p:attrName>
                                        </p:attrNameLst>
                                      </p:cBhvr>
                                      <p:rCtr x="-13" y="1171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2155 L 0 0.35925 " pathEditMode="relative" rAng="0" ptsTypes="AA">
                                      <p:cBhvr>
                                        <p:cTn id="12" dur="2000" fill="hold"/>
                                        <p:tgtEl>
                                          <p:spTgt spid="4"/>
                                        </p:tgtEl>
                                        <p:attrNameLst>
                                          <p:attrName>ppt_x</p:attrName>
                                          <p:attrName>ppt_y</p:attrName>
                                        </p:attrNameLst>
                                      </p:cBhvr>
                                      <p:rCtr x="0" y="7176"/>
                                    </p:animMotion>
                                  </p:childTnLst>
                                </p:cTn>
                              </p:par>
                              <p:par>
                                <p:cTn id="13" presetID="42" presetClass="path" presetSubtype="0" accel="50000" decel="50000" fill="hold" grpId="1" nodeType="withEffect">
                                  <p:stCondLst>
                                    <p:cond delay="0"/>
                                  </p:stCondLst>
                                  <p:childTnLst>
                                    <p:animMotion origin="layout" path="M -0.00026 0.23425 L -0.00026 0.37106 " pathEditMode="relative" rAng="0" ptsTypes="AA">
                                      <p:cBhvr>
                                        <p:cTn id="14" dur="2000" fill="hold"/>
                                        <p:tgtEl>
                                          <p:spTgt spid="9"/>
                                        </p:tgtEl>
                                        <p:attrNameLst>
                                          <p:attrName>ppt_x</p:attrName>
                                          <p:attrName>ppt_y</p:attrName>
                                        </p:attrNameLst>
                                      </p:cBhvr>
                                      <p:rCtr x="-143" y="682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35925 L 0 0.54444 " pathEditMode="relative" rAng="0" ptsTypes="AA">
                                      <p:cBhvr>
                                        <p:cTn id="18" dur="2000" fill="hold"/>
                                        <p:tgtEl>
                                          <p:spTgt spid="4"/>
                                        </p:tgtEl>
                                        <p:attrNameLst>
                                          <p:attrName>ppt_x</p:attrName>
                                          <p:attrName>ppt_y</p:attrName>
                                        </p:attrNameLst>
                                      </p:cBhvr>
                                      <p:rCtr x="0" y="9259"/>
                                    </p:animMotion>
                                  </p:childTnLst>
                                </p:cTn>
                              </p:par>
                              <p:par>
                                <p:cTn id="19" presetID="42" presetClass="path" presetSubtype="0" accel="50000" decel="50000" fill="hold" grpId="2" nodeType="withEffect">
                                  <p:stCondLst>
                                    <p:cond delay="0"/>
                                  </p:stCondLst>
                                  <p:childTnLst>
                                    <p:animMotion origin="layout" path="M -0.00026 0.37106 L -0.00026 0.55717 " pathEditMode="relative" rAng="0" ptsTypes="AA">
                                      <p:cBhvr>
                                        <p:cTn id="20" dur="2000" fill="hold"/>
                                        <p:tgtEl>
                                          <p:spTgt spid="9"/>
                                        </p:tgtEl>
                                        <p:attrNameLst>
                                          <p:attrName>ppt_x</p:attrName>
                                          <p:attrName>ppt_y</p:attrName>
                                        </p:attrNameLst>
                                      </p:cBhvr>
                                      <p:rCtr x="0" y="9306"/>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54445 L 0 0.67129 " pathEditMode="relative" rAng="0" ptsTypes="AA">
                                      <p:cBhvr>
                                        <p:cTn id="24" dur="2000" fill="hold"/>
                                        <p:tgtEl>
                                          <p:spTgt spid="4"/>
                                        </p:tgtEl>
                                        <p:attrNameLst>
                                          <p:attrName>ppt_x</p:attrName>
                                          <p:attrName>ppt_y</p:attrName>
                                        </p:attrNameLst>
                                      </p:cBhvr>
                                      <p:rCtr x="0" y="6296"/>
                                    </p:animMotion>
                                  </p:childTnLst>
                                </p:cTn>
                              </p:par>
                              <p:par>
                                <p:cTn id="25" presetID="42" presetClass="path" presetSubtype="0" accel="50000" decel="50000" fill="hold" grpId="4" nodeType="withEffect">
                                  <p:stCondLst>
                                    <p:cond delay="0"/>
                                  </p:stCondLst>
                                  <p:childTnLst>
                                    <p:animMotion origin="layout" path="M -0.00026 0.55717 L 0.00039 0.66782 " pathEditMode="relative" rAng="0" ptsTypes="AA">
                                      <p:cBhvr>
                                        <p:cTn id="26" dur="2000" fill="hold"/>
                                        <p:tgtEl>
                                          <p:spTgt spid="9"/>
                                        </p:tgtEl>
                                        <p:attrNameLst>
                                          <p:attrName>ppt_x</p:attrName>
                                          <p:attrName>ppt_y</p:attrName>
                                        </p:attrNameLst>
                                      </p:cBhvr>
                                      <p:rCtr x="26" y="5532"/>
                                    </p:animMotion>
                                  </p:childTnLst>
                                </p:cTn>
                              </p:par>
                            </p:childTnLst>
                          </p:cTn>
                        </p:par>
                        <p:par>
                          <p:cTn id="27" fill="hold">
                            <p:stCondLst>
                              <p:cond delay="2000"/>
                            </p:stCondLst>
                            <p:childTnLst>
                              <p:par>
                                <p:cTn id="28" presetID="10" presetClass="exit" presetSubtype="0" fill="hold" grpId="5" nodeType="after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2500"/>
                            </p:stCondLst>
                            <p:childTnLst>
                              <p:par>
                                <p:cTn id="32" presetID="10" presetClass="entr" presetSubtype="0" fill="hold" grpId="1"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42" presetClass="path" presetSubtype="0" accel="50000" decel="50000" fill="hold" grpId="3" nodeType="withEffect">
                                  <p:stCondLst>
                                    <p:cond delay="0"/>
                                  </p:stCondLst>
                                  <p:childTnLst>
                                    <p:animMotion origin="layout" path="M 0.00039 0.66783 L -1.66667E-6 4.81481E-6 " pathEditMode="relative" rAng="0" ptsTypes="AA">
                                      <p:cBhvr>
                                        <p:cTn id="36" dur="100" fill="hold"/>
                                        <p:tgtEl>
                                          <p:spTgt spid="9"/>
                                        </p:tgtEl>
                                        <p:attrNameLst>
                                          <p:attrName>ppt_x</p:attrName>
                                          <p:attrName>ppt_y</p:attrName>
                                        </p:attrNameLst>
                                      </p:cBhvr>
                                      <p:rCtr x="-26" y="-33380"/>
                                    </p:animMotion>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 0.67129 L 0 4.81481E-6 " pathEditMode="relative" rAng="0" ptsTypes="AA">
                                      <p:cBhvr>
                                        <p:cTn id="41" dur="2000" fill="hold"/>
                                        <p:tgtEl>
                                          <p:spTgt spid="4"/>
                                        </p:tgtEl>
                                        <p:attrNameLst>
                                          <p:attrName>ppt_x</p:attrName>
                                          <p:attrName>ppt_y</p:attrName>
                                        </p:attrNameLst>
                                      </p:cBhvr>
                                      <p:rCtr x="0" y="-33565"/>
                                    </p:animMotion>
                                  </p:childTnLst>
                                </p:cTn>
                              </p:par>
                              <p:par>
                                <p:cTn id="42" presetID="42" presetClass="path" presetSubtype="0" accel="50000" decel="50000" fill="hold" grpId="0" nodeType="withEffect">
                                  <p:stCondLst>
                                    <p:cond delay="0"/>
                                  </p:stCondLst>
                                  <p:childTnLst>
                                    <p:animMotion origin="layout" path="M -1.66667E-6 -3.7037E-7 L -1.25E-6 -0.58519 " pathEditMode="relative" rAng="0" ptsTypes="AA">
                                      <p:cBhvr>
                                        <p:cTn id="43" dur="2000" fill="hold"/>
                                        <p:tgtEl>
                                          <p:spTgt spid="10"/>
                                        </p:tgtEl>
                                        <p:attrNameLst>
                                          <p:attrName>ppt_x</p:attrName>
                                          <p:attrName>ppt_y</p:attrName>
                                        </p:attrNameLst>
                                      </p:cBhvr>
                                      <p:rCtr x="-13" y="-29120"/>
                                    </p:animMotion>
                                  </p:childTnLst>
                                </p:cTn>
                              </p:par>
                            </p:childTnLst>
                          </p:cTn>
                        </p:par>
                        <p:par>
                          <p:cTn id="44" fill="hold">
                            <p:stCondLst>
                              <p:cond delay="2000"/>
                            </p:stCondLst>
                            <p:childTnLst>
                              <p:par>
                                <p:cTn id="45" presetID="10" presetClass="exit" presetSubtype="0" fill="hold" grpId="2"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500"/>
                            </p:stCondLst>
                            <p:childTnLst>
                              <p:par>
                                <p:cTn id="49" presetID="10" presetClass="entr" presetSubtype="0" fill="hold" grpId="6"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42" presetClass="path" presetSubtype="0" accel="50000" decel="50000" fill="hold" grpId="3" nodeType="withEffect">
                                  <p:stCondLst>
                                    <p:cond delay="0"/>
                                  </p:stCondLst>
                                  <p:childTnLst>
                                    <p:animMotion origin="layout" path="M -1.66667E-6 -0.58518 L 4.16667E-6 -1.85185E-6 " pathEditMode="relative" rAng="0" ptsTypes="AA">
                                      <p:cBhvr>
                                        <p:cTn id="53" dur="100" fill="hold"/>
                                        <p:tgtEl>
                                          <p:spTgt spid="10"/>
                                        </p:tgtEl>
                                        <p:attrNameLst>
                                          <p:attrName>ppt_x</p:attrName>
                                          <p:attrName>ppt_y</p:attrName>
                                        </p:attrNameLst>
                                      </p:cBhvr>
                                      <p:rCtr x="130" y="29259"/>
                                    </p:animMotion>
                                  </p:childTnLst>
                                </p:cTn>
                              </p:par>
                            </p:childTnLst>
                          </p:cTn>
                        </p:par>
                      </p:childTnLst>
                    </p:cTn>
                  </p:par>
                </p:childTnLst>
              </p:cTn>
              <p:nextCondLst>
                <p:cond evt="onClick" delay="0">
                  <p:tgtEl>
                    <p:spTgt spid="10"/>
                  </p:tgtEl>
                </p:cond>
              </p:nextCondLst>
            </p:seq>
          </p:childTnLst>
        </p:cTn>
      </p:par>
    </p:tnLst>
    <p:bldLst>
      <p:bldP spid="9" grpId="0" animBg="1"/>
      <p:bldP spid="9" grpId="1" animBg="1"/>
      <p:bldP spid="9" grpId="2" animBg="1"/>
      <p:bldP spid="9" grpId="3" animBg="1"/>
      <p:bldP spid="9" grpId="4" animBg="1"/>
      <p:bldP spid="9" grpId="5" animBg="1"/>
      <p:bldP spid="9" grpId="6" animBg="1"/>
      <p:bldP spid="10" grpId="0" animBg="1"/>
      <p:bldP spid="10" grpId="1" animBg="1"/>
      <p:bldP spid="10" grpId="2" animBg="1"/>
      <p:bldP spid="10"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50EE5-7167-4A88-9EEB-BB40C0B9257E}"/>
              </a:ext>
            </a:extLst>
          </p:cNvPr>
          <p:cNvSpPr>
            <a:spLocks noGrp="1"/>
          </p:cNvSpPr>
          <p:nvPr>
            <p:ph type="title"/>
          </p:nvPr>
        </p:nvSpPr>
        <p:spPr>
          <a:xfrm>
            <a:off x="828743" y="103629"/>
            <a:ext cx="10515600" cy="1325563"/>
          </a:xfrm>
        </p:spPr>
        <p:txBody>
          <a:bodyPr>
            <a:normAutofit/>
          </a:bodyPr>
          <a:lstStyle/>
          <a:p>
            <a:pPr algn="ctr"/>
            <a: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Jesus died to save all people </a:t>
            </a:r>
            <a:b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br>
            <a: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from their sins, so they could have a new life</a:t>
            </a:r>
          </a:p>
        </p:txBody>
      </p:sp>
      <p:pic>
        <p:nvPicPr>
          <p:cNvPr id="4" name="Picture 3" descr="A close up of a sign&#10;&#10;Description generated with very high confidence">
            <a:extLst>
              <a:ext uri="{FF2B5EF4-FFF2-40B4-BE49-F238E27FC236}">
                <a16:creationId xmlns:a16="http://schemas.microsoft.com/office/drawing/2014/main" id="{17C5D095-CF96-47DC-89DB-5D8C151C3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4761" y="1733089"/>
            <a:ext cx="3906763" cy="293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PageNumber">
            <a:extLst>
              <a:ext uri="{FF2B5EF4-FFF2-40B4-BE49-F238E27FC236}">
                <a16:creationId xmlns:a16="http://schemas.microsoft.com/office/drawing/2014/main" id="{79A13995-C590-43A9-A9F1-3A0A58317EAF}"/>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defTabSz="609585"/>
            <a:r>
              <a:rPr lang="en-GB" sz="900" b="1" dirty="0">
                <a:solidFill>
                  <a:srgbClr val="002060"/>
                </a:solidFill>
                <a:latin typeface="Arial" pitchFamily="34" charset="0"/>
                <a:cs typeface="Arial" pitchFamily="34" charset="0"/>
              </a:rPr>
              <a:t>R-2</a:t>
            </a:r>
          </a:p>
          <a:p>
            <a:pPr algn="ctr" defTabSz="609585"/>
            <a:r>
              <a:rPr lang="en-GB" sz="900" b="1" dirty="0">
                <a:solidFill>
                  <a:srgbClr val="002060"/>
                </a:solidFill>
                <a:latin typeface="Arial" pitchFamily="34" charset="0"/>
                <a:cs typeface="Arial" pitchFamily="34" charset="0"/>
              </a:rPr>
              <a:t>S-08</a:t>
            </a:r>
          </a:p>
        </p:txBody>
      </p:sp>
      <p:pic>
        <p:nvPicPr>
          <p:cNvPr id="10" name="Shape: Pin 1" descr="\\DESKTOP\Users\Public\TCI\Sample Lesson 22-10-2015\Junior Classes - Year 1 - Lesson 4\Images\post-it.png">
            <a:extLst>
              <a:ext uri="{FF2B5EF4-FFF2-40B4-BE49-F238E27FC236}">
                <a16:creationId xmlns:a16="http://schemas.microsoft.com/office/drawing/2014/main" id="{A43E5C2B-1806-48B0-93E7-8643B818530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25481" y="162485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2" descr="\\DESKTOP\Users\Public\TCI\Sample Lesson 22-10-2015\Junior Classes - Year 1 - Lesson 4\Images\post-it.png">
            <a:extLst>
              <a:ext uri="{FF2B5EF4-FFF2-40B4-BE49-F238E27FC236}">
                <a16:creationId xmlns:a16="http://schemas.microsoft.com/office/drawing/2014/main" id="{AAD0C46D-42F5-4350-9551-AE9111F5B17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25481" y="233172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3" descr="\\DESKTOP\Users\Public\TCI\Sample Lesson 22-10-2015\Junior Classes - Year 1 - Lesson 4\Images\post-it.png">
            <a:extLst>
              <a:ext uri="{FF2B5EF4-FFF2-40B4-BE49-F238E27FC236}">
                <a16:creationId xmlns:a16="http://schemas.microsoft.com/office/drawing/2014/main" id="{1B7934B1-CF8A-4367-A5EC-FC90ECDA3D8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950" y="3002288"/>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4" descr="\\DESKTOP\Users\Public\TCI\Sample Lesson 22-10-2015\Junior Classes - Year 1 - Lesson 4\Images\post-it.png">
            <a:extLst>
              <a:ext uri="{FF2B5EF4-FFF2-40B4-BE49-F238E27FC236}">
                <a16:creationId xmlns:a16="http://schemas.microsoft.com/office/drawing/2014/main" id="{22276641-C0E5-41FC-A8DD-72F56D6C32E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6421" y="367285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5" descr="\\DESKTOP\Users\Public\TCI\Sample Lesson 22-10-2015\Junior Classes - Year 1 - Lesson 4\Images\post-it.png">
            <a:extLst>
              <a:ext uri="{FF2B5EF4-FFF2-40B4-BE49-F238E27FC236}">
                <a16:creationId xmlns:a16="http://schemas.microsoft.com/office/drawing/2014/main" id="{5CB9D5F7-1E33-47D2-BBD3-00F16AE0F63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6420" y="438648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Pin 6" descr="\\DESKTOP\Users\Public\TCI\Sample Lesson 22-10-2015\Junior Classes - Year 1 - Lesson 4\Images\post-it.png">
            <a:extLst>
              <a:ext uri="{FF2B5EF4-FFF2-40B4-BE49-F238E27FC236}">
                <a16:creationId xmlns:a16="http://schemas.microsoft.com/office/drawing/2014/main" id="{A01F6513-4DB9-4BC3-9C3A-9DF6550FA6C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6418" y="510010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Post-it 1" descr="\\DESKTOP\Users\Public\TCI\Sample Lesson 22-10-2015\Junior Classes - Year 1 - Lesson 4\Images\post-it.png">
            <a:extLst>
              <a:ext uri="{FF2B5EF4-FFF2-40B4-BE49-F238E27FC236}">
                <a16:creationId xmlns:a16="http://schemas.microsoft.com/office/drawing/2014/main" id="{83A2A0CE-FB50-4071-8B32-48E8C4D23FF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2933" y="570199"/>
            <a:ext cx="3625611" cy="33124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Line 1">
            <a:extLst>
              <a:ext uri="{FF2B5EF4-FFF2-40B4-BE49-F238E27FC236}">
                <a16:creationId xmlns:a16="http://schemas.microsoft.com/office/drawing/2014/main" id="{64475631-5240-493F-B85F-B4C76D5E3D11}"/>
              </a:ext>
            </a:extLst>
          </p:cNvPr>
          <p:cNvSpPr txBox="1"/>
          <p:nvPr/>
        </p:nvSpPr>
        <p:spPr>
          <a:xfrm rot="20948926">
            <a:off x="655418" y="1072254"/>
            <a:ext cx="2793385" cy="2308324"/>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Jesus knew what was going to happen to him when he rode into Jerusalem on Palm Sunday. He knew the Jewish leaders were wanting to kill him and silence him forever.</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18" name="Shape: Post-it 2" descr="\\DESKTOP\Users\Public\TCI\Sample Lesson 22-10-2015\Junior Classes - Year 1 - Lesson 4\Images\post-it.png">
            <a:extLst>
              <a:ext uri="{FF2B5EF4-FFF2-40B4-BE49-F238E27FC236}">
                <a16:creationId xmlns:a16="http://schemas.microsoft.com/office/drawing/2014/main" id="{EF59D832-EE0E-4B05-9867-E36D69DA558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358764" y="647371"/>
            <a:ext cx="3129725" cy="28593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Line 2">
            <a:extLst>
              <a:ext uri="{FF2B5EF4-FFF2-40B4-BE49-F238E27FC236}">
                <a16:creationId xmlns:a16="http://schemas.microsoft.com/office/drawing/2014/main" id="{BB3EADD5-5330-4FBE-BE4D-0D1114E845F9}"/>
              </a:ext>
            </a:extLst>
          </p:cNvPr>
          <p:cNvSpPr txBox="1"/>
          <p:nvPr/>
        </p:nvSpPr>
        <p:spPr>
          <a:xfrm rot="20948926">
            <a:off x="5688513" y="966484"/>
            <a:ext cx="2365529" cy="2308324"/>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He knew the Roman soldiers saw him as a trouble maker and they were waiting for an opportunity to get rid of him because he disturbed the peace.</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20" name="Shape: Post-it 3" descr="\\DESKTOP\Users\Public\TCI\Sample Lesson 22-10-2015\Junior Classes - Year 1 - Lesson 4\Images\post-it.png">
            <a:extLst>
              <a:ext uri="{FF2B5EF4-FFF2-40B4-BE49-F238E27FC236}">
                <a16:creationId xmlns:a16="http://schemas.microsoft.com/office/drawing/2014/main" id="{58077D17-F5FB-4061-BF36-2C9272703AA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321854" y="925159"/>
            <a:ext cx="3247455" cy="29669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Line 3">
            <a:extLst>
              <a:ext uri="{FF2B5EF4-FFF2-40B4-BE49-F238E27FC236}">
                <a16:creationId xmlns:a16="http://schemas.microsoft.com/office/drawing/2014/main" id="{970BEACB-5FF6-4BCC-867C-77AEECED9A40}"/>
              </a:ext>
            </a:extLst>
          </p:cNvPr>
          <p:cNvSpPr txBox="1"/>
          <p:nvPr/>
        </p:nvSpPr>
        <p:spPr>
          <a:xfrm rot="20948926">
            <a:off x="8547153" y="1418999"/>
            <a:ext cx="2533551" cy="2031325"/>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The Jewish leaders decided they needed to silence Jesus as he was becoming very popular with the people wherever he went. </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22" name="Shape: Post-it 4" descr="\\DESKTOP\Users\Public\TCI\Sample Lesson 22-10-2015\Junior Classes - Year 1 - Lesson 4\Images\post-it.png">
            <a:extLst>
              <a:ext uri="{FF2B5EF4-FFF2-40B4-BE49-F238E27FC236}">
                <a16:creationId xmlns:a16="http://schemas.microsoft.com/office/drawing/2014/main" id="{7B9D3973-2FF9-439F-A9C9-5AE1B326996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58590" y="3443497"/>
            <a:ext cx="3675789" cy="33582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4">
            <a:extLst>
              <a:ext uri="{FF2B5EF4-FFF2-40B4-BE49-F238E27FC236}">
                <a16:creationId xmlns:a16="http://schemas.microsoft.com/office/drawing/2014/main" id="{F7B332DB-BD3B-43B6-8F43-F331E2E13054}"/>
              </a:ext>
            </a:extLst>
          </p:cNvPr>
          <p:cNvSpPr txBox="1"/>
          <p:nvPr/>
        </p:nvSpPr>
        <p:spPr>
          <a:xfrm rot="20948926">
            <a:off x="435560" y="3933512"/>
            <a:ext cx="2878008" cy="2308324"/>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The people wanted to make him their king because he cared about them, he healed their sick and disabled people and forgave their sins so they could start to live in a new and happier way. </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24" name="Shape: Post-it 5" descr="\\DESKTOP\Users\Public\TCI\Sample Lesson 22-10-2015\Junior Classes - Year 1 - Lesson 4\Images\post-it.png">
            <a:extLst>
              <a:ext uri="{FF2B5EF4-FFF2-40B4-BE49-F238E27FC236}">
                <a16:creationId xmlns:a16="http://schemas.microsoft.com/office/drawing/2014/main" id="{74769EED-EE97-4223-A3A4-8BD464C2EA3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858497" y="3593918"/>
            <a:ext cx="4456091" cy="324989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5">
            <a:extLst>
              <a:ext uri="{FF2B5EF4-FFF2-40B4-BE49-F238E27FC236}">
                <a16:creationId xmlns:a16="http://schemas.microsoft.com/office/drawing/2014/main" id="{69957A60-725E-4475-BA99-1AB057A54B40}"/>
              </a:ext>
            </a:extLst>
          </p:cNvPr>
          <p:cNvSpPr txBox="1"/>
          <p:nvPr/>
        </p:nvSpPr>
        <p:spPr>
          <a:xfrm rot="20948926">
            <a:off x="4316598" y="4086999"/>
            <a:ext cx="3458255" cy="2308324"/>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Jesus was prepared to face his death to save people, not just the ones in Judea that he knew and loved but all people in all places at all times and that is what he did. His death saved all people and gave them a new life. </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25" name="Shape: Post-it 6" descr="\\DESKTOP\Users\Public\TCI\Sample Lesson 22-10-2015\Junior Classes - Year 1 - Lesson 4\Images\post-it.png">
            <a:extLst>
              <a:ext uri="{FF2B5EF4-FFF2-40B4-BE49-F238E27FC236}">
                <a16:creationId xmlns:a16="http://schemas.microsoft.com/office/drawing/2014/main" id="{5FE7C900-456C-43AA-82CD-20E37B1CFDE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528934" y="3836229"/>
            <a:ext cx="3105305" cy="28370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6">
            <a:extLst>
              <a:ext uri="{FF2B5EF4-FFF2-40B4-BE49-F238E27FC236}">
                <a16:creationId xmlns:a16="http://schemas.microsoft.com/office/drawing/2014/main" id="{B90639E4-3A29-44DA-BE65-7C4CAE620CE2}"/>
              </a:ext>
            </a:extLst>
          </p:cNvPr>
          <p:cNvSpPr txBox="1"/>
          <p:nvPr/>
        </p:nvSpPr>
        <p:spPr>
          <a:xfrm rot="20948926">
            <a:off x="8746602" y="4225500"/>
            <a:ext cx="2535509" cy="2031325"/>
          </a:xfrm>
          <a:prstGeom prst="rect">
            <a:avLst/>
          </a:prstGeom>
          <a:noFill/>
        </p:spPr>
        <p:txBody>
          <a:bodyPr wrap="square" rtlCol="0">
            <a:spAutoFit/>
          </a:bodyPr>
          <a:lstStyle/>
          <a:p>
            <a:pPr defTabSz="609585"/>
            <a:r>
              <a:rPr lang="en-NZ" dirty="0">
                <a:solidFill>
                  <a:prstClr val="black"/>
                </a:solidFill>
                <a:latin typeface="Arial" panose="020B0604020202020204" pitchFamily="34" charset="0"/>
                <a:ea typeface="Segoe UI" pitchFamily="34" charset="0"/>
                <a:cs typeface="Arial" panose="020B0604020202020204" pitchFamily="34" charset="0"/>
              </a:rPr>
              <a:t>Jesus died on the cross to make the weak powerful, to make the sinners holy, and to raise all people up to the dignity of being children of God. </a:t>
            </a:r>
            <a:endParaRPr lang="en-GB" dirty="0">
              <a:solidFill>
                <a:prstClr val="black"/>
              </a:solidFill>
              <a:latin typeface="Arial" panose="020B0604020202020204" pitchFamily="34" charset="0"/>
              <a:ea typeface="Segoe UI" pitchFamily="34" charset="0"/>
              <a:cs typeface="Arial" panose="020B0604020202020204" pitchFamily="34" charset="0"/>
            </a:endParaRPr>
          </a:p>
        </p:txBody>
      </p:sp>
      <p:sp>
        <p:nvSpPr>
          <p:cNvPr id="28" name="TextBox 27">
            <a:extLst>
              <a:ext uri="{FF2B5EF4-FFF2-40B4-BE49-F238E27FC236}">
                <a16:creationId xmlns:a16="http://schemas.microsoft.com/office/drawing/2014/main" id="{1DF05887-DE23-42B6-805B-B68F2E9BB634}"/>
              </a:ext>
            </a:extLst>
          </p:cNvPr>
          <p:cNvSpPr txBox="1"/>
          <p:nvPr/>
        </p:nvSpPr>
        <p:spPr>
          <a:xfrm>
            <a:off x="3872754" y="6626711"/>
            <a:ext cx="5077609" cy="230832"/>
          </a:xfrm>
          <a:prstGeom prst="rect">
            <a:avLst/>
          </a:prstGeom>
          <a:noFill/>
        </p:spPr>
        <p:txBody>
          <a:bodyPr wrap="square" rtlCol="0">
            <a:spAutoFit/>
          </a:bodyPr>
          <a:lstStyle/>
          <a:p>
            <a:pPr algn="ctr" defTabSz="609585"/>
            <a:r>
              <a:rPr lang="en-NZ" sz="900" dirty="0">
                <a:solidFill>
                  <a:prstClr val="white"/>
                </a:solidFill>
                <a:latin typeface="Arial" panose="020B0604020202020204" pitchFamily="34" charset="0"/>
                <a:cs typeface="Arial" panose="020B0604020202020204" pitchFamily="34" charset="0"/>
              </a:rPr>
              <a:t>Click the pins to reveal post-its.</a:t>
            </a:r>
          </a:p>
        </p:txBody>
      </p:sp>
      <p:sp>
        <p:nvSpPr>
          <p:cNvPr id="7" name="Action Button: Forward">
            <a:hlinkClick r:id="" action="ppaction://hlinkshowjump?jump=nextslide" highlightClick="1"/>
            <a:extLst>
              <a:ext uri="{FF2B5EF4-FFF2-40B4-BE49-F238E27FC236}">
                <a16:creationId xmlns:a16="http://schemas.microsoft.com/office/drawing/2014/main" id="{F890CC3F-10ED-4527-83E9-B01A772BF1DB}"/>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8" name="Action Button: Back">
            <a:hlinkClick r:id="" action="ppaction://hlinkshowjump?jump=previousslide" highlightClick="1"/>
            <a:extLst>
              <a:ext uri="{FF2B5EF4-FFF2-40B4-BE49-F238E27FC236}">
                <a16:creationId xmlns:a16="http://schemas.microsoft.com/office/drawing/2014/main" id="{24937F43-7E24-464E-A076-0058D6724816}"/>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Tree>
    <p:extLst>
      <p:ext uri="{BB962C8B-B14F-4D97-AF65-F5344CB8AC3E}">
        <p14:creationId xmlns:p14="http://schemas.microsoft.com/office/powerpoint/2010/main" val="399502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900" decel="100000" fill="hold"/>
                                        <p:tgtEl>
                                          <p:spTgt spid="20"/>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900" decel="100000" fill="hold"/>
                                        <p:tgtEl>
                                          <p:spTgt spid="2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1000"/>
                                        <p:tgtEl>
                                          <p:spTgt spid="25"/>
                                        </p:tgtEl>
                                      </p:cBhvr>
                                    </p:animEffect>
                                    <p:anim calcmode="lin" valueType="num">
                                      <p:cBhvr>
                                        <p:cTn id="93" dur="1000" fill="hold"/>
                                        <p:tgtEl>
                                          <p:spTgt spid="25"/>
                                        </p:tgtEl>
                                        <p:attrNameLst>
                                          <p:attrName>ppt_x</p:attrName>
                                        </p:attrNameLst>
                                      </p:cBhvr>
                                      <p:tavLst>
                                        <p:tav tm="0">
                                          <p:val>
                                            <p:strVal val="#ppt_x"/>
                                          </p:val>
                                        </p:tav>
                                        <p:tav tm="100000">
                                          <p:val>
                                            <p:strVal val="#ppt_x"/>
                                          </p:val>
                                        </p:tav>
                                      </p:tavLst>
                                    </p:anim>
                                    <p:anim calcmode="lin" valueType="num">
                                      <p:cBhvr>
                                        <p:cTn id="94" dur="900" decel="100000" fill="hold"/>
                                        <p:tgtEl>
                                          <p:spTgt spid="25"/>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96" fill="hold">
                            <p:stCondLst>
                              <p:cond delay="1000"/>
                            </p:stCondLst>
                            <p:childTnLst>
                              <p:par>
                                <p:cTn id="97" presetID="22" presetClass="entr" presetSubtype="1"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up)">
                                      <p:cBhvr>
                                        <p:cTn id="99" dur="500"/>
                                        <p:tgtEl>
                                          <p:spTgt spid="27"/>
                                        </p:tgtEl>
                                      </p:cBhvr>
                                    </p:animEffect>
                                  </p:childTnLst>
                                </p:cTn>
                              </p:par>
                            </p:childTnLst>
                          </p:cTn>
                        </p:par>
                        <p:par>
                          <p:cTn id="100" fill="hold">
                            <p:stCondLst>
                              <p:cond delay="1500"/>
                            </p:stCondLst>
                            <p:childTnLst>
                              <p:par>
                                <p:cTn id="101" presetID="10" presetClass="exit" presetSubtype="0" fill="hold" nodeType="after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7"/>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1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8"/>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2"/>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24"/>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25"/>
                                        </p:tgtEl>
                                        <p:attrNameLst>
                                          <p:attrName>style.visibility</p:attrName>
                                        </p:attrNameLst>
                                      </p:cBhvr>
                                      <p:to>
                                        <p:strVal val="hidden"/>
                                      </p:to>
                                    </p:set>
                                  </p:childTnLst>
                                </p:cTn>
                              </p:par>
                              <p:par>
                                <p:cTn id="131" presetID="1" presetClass="exit" presetSubtype="0" fill="hold" grpId="2" nodeType="withEffect">
                                  <p:stCondLst>
                                    <p:cond delay="0"/>
                                  </p:stCondLst>
                                  <p:childTnLst>
                                    <p:set>
                                      <p:cBhvr>
                                        <p:cTn id="132" dur="1" fill="hold">
                                          <p:stCondLst>
                                            <p:cond delay="0"/>
                                          </p:stCondLst>
                                        </p:cTn>
                                        <p:tgtEl>
                                          <p:spTgt spid="17"/>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19"/>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21"/>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23"/>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3" restart="whenNotActive" fill="hold" evtFilter="cancelBubble" nodeType="interactiveSeq">
                <p:stCondLst>
                  <p:cond evt="onClick" delay="0">
                    <p:tgtEl>
                      <p:spTgt spid="8"/>
                    </p:tgtEl>
                  </p:cond>
                </p:stCondLst>
                <p:endSync evt="end" delay="0">
                  <p:rtn val="all"/>
                </p:endSync>
                <p:childTnLst>
                  <p:par>
                    <p:cTn id="144" fill="hold">
                      <p:stCondLst>
                        <p:cond delay="0"/>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0"/>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11"/>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12"/>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13"/>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4"/>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5"/>
                                        </p:tgtEl>
                                        <p:attrNameLst>
                                          <p:attrName>style.visibility</p:attrName>
                                        </p:attrNameLst>
                                      </p:cBhvr>
                                      <p:to>
                                        <p:strVal val="visible"/>
                                      </p:to>
                                    </p:set>
                                  </p:childTnLst>
                                </p:cTn>
                              </p:par>
                              <p:par>
                                <p:cTn id="158" presetID="1" presetClass="exit" presetSubtype="0" fill="hold" nodeType="withEffect">
                                  <p:stCondLst>
                                    <p:cond delay="0"/>
                                  </p:stCondLst>
                                  <p:childTnLst>
                                    <p:set>
                                      <p:cBhvr>
                                        <p:cTn id="159" dur="1" fill="hold">
                                          <p:stCondLst>
                                            <p:cond delay="0"/>
                                          </p:stCondLst>
                                        </p:cTn>
                                        <p:tgtEl>
                                          <p:spTgt spid="16"/>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17"/>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8"/>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19"/>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20"/>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21"/>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22"/>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23"/>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24"/>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25"/>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26"/>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7" grpId="0"/>
      <p:bldP spid="17" grpId="1"/>
      <p:bldP spid="17" grpId="2"/>
      <p:bldP spid="19" grpId="0"/>
      <p:bldP spid="19" grpId="1"/>
      <p:bldP spid="19" grpId="2"/>
      <p:bldP spid="21" grpId="0"/>
      <p:bldP spid="21" grpId="1"/>
      <p:bldP spid="21" grpId="2"/>
      <p:bldP spid="23" grpId="0"/>
      <p:bldP spid="23" grpId="1"/>
      <p:bldP spid="23" grpId="2"/>
      <p:bldP spid="26" grpId="0"/>
      <p:bldP spid="26" grpId="1"/>
      <p:bldP spid="26" grpId="2"/>
      <p:bldP spid="27" grpId="0"/>
      <p:bldP spid="27" grpId="1"/>
      <p:bldP spid="2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8771-44D1-4C08-8E98-983E07471962}"/>
              </a:ext>
            </a:extLst>
          </p:cNvPr>
          <p:cNvSpPr>
            <a:spLocks noGrp="1"/>
          </p:cNvSpPr>
          <p:nvPr>
            <p:ph type="title"/>
          </p:nvPr>
        </p:nvSpPr>
        <p:spPr>
          <a:xfrm>
            <a:off x="496197" y="103102"/>
            <a:ext cx="11199607"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The Events of Good Friday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rPr>
              <a:t>are recorded in the Gospels</a:t>
            </a:r>
          </a:p>
        </p:txBody>
      </p:sp>
      <p:pic>
        <p:nvPicPr>
          <p:cNvPr id="4" name="Picture 3" descr="A group of people standing in front of a mirror posing for the camera&#10;&#10;Description generated with high confidence">
            <a:extLst>
              <a:ext uri="{FF2B5EF4-FFF2-40B4-BE49-F238E27FC236}">
                <a16:creationId xmlns:a16="http://schemas.microsoft.com/office/drawing/2014/main" id="{FD34FDC1-D61C-4166-B1B7-6C04BCA57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71" y="1703688"/>
            <a:ext cx="5717311" cy="4059291"/>
          </a:xfrm>
          <a:prstGeom prst="rect">
            <a:avLst/>
          </a:prstGeom>
        </p:spPr>
      </p:pic>
      <p:sp>
        <p:nvSpPr>
          <p:cNvPr id="6" name="Scroll: Vertical 5">
            <a:extLst>
              <a:ext uri="{FF2B5EF4-FFF2-40B4-BE49-F238E27FC236}">
                <a16:creationId xmlns:a16="http://schemas.microsoft.com/office/drawing/2014/main" id="{E31FF89E-058D-456D-9D1B-6712B638DA23}"/>
              </a:ext>
            </a:extLst>
          </p:cNvPr>
          <p:cNvSpPr/>
          <p:nvPr/>
        </p:nvSpPr>
        <p:spPr>
          <a:xfrm>
            <a:off x="7067775" y="1582235"/>
            <a:ext cx="4628029" cy="4302199"/>
          </a:xfrm>
          <a:prstGeom prst="verticalScroll">
            <a:avLst>
              <a:gd name="adj" fmla="val 624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b="1" dirty="0">
                <a:solidFill>
                  <a:schemeClr val="tx1"/>
                </a:solidFill>
                <a:latin typeface="Arial" panose="020B0604020202020204" pitchFamily="34" charset="0"/>
                <a:cs typeface="Arial" panose="020B0604020202020204" pitchFamily="34" charset="0"/>
              </a:rPr>
              <a:t>Read John 18:28 – 19:30</a:t>
            </a:r>
            <a:endParaRPr lang="en-NZ" sz="2400" dirty="0">
              <a:solidFill>
                <a:schemeClr val="tx1"/>
              </a:solidFill>
              <a:latin typeface="Arial" panose="020B0604020202020204" pitchFamily="34" charset="0"/>
              <a:cs typeface="Arial" panose="020B0604020202020204" pitchFamily="34" charset="0"/>
            </a:endParaRPr>
          </a:p>
          <a:p>
            <a:r>
              <a:rPr lang="en-NZ" sz="2400" b="1" dirty="0">
                <a:solidFill>
                  <a:schemeClr val="tx1"/>
                </a:solidFill>
                <a:latin typeface="Arial" panose="020B0604020202020204" pitchFamily="34" charset="0"/>
                <a:cs typeface="Arial" panose="020B0604020202020204" pitchFamily="34" charset="0"/>
              </a:rPr>
              <a:t>Trace Jesus’ journey to Calvary </a:t>
            </a:r>
            <a:endParaRPr lang="en-NZ" sz="2400" dirty="0">
              <a:solidFill>
                <a:schemeClr val="tx1"/>
              </a:solidFill>
              <a:latin typeface="Arial" panose="020B0604020202020204" pitchFamily="34" charset="0"/>
              <a:cs typeface="Arial" panose="020B0604020202020204" pitchFamily="34" charset="0"/>
            </a:endParaRPr>
          </a:p>
          <a:p>
            <a:r>
              <a:rPr lang="en-NZ" sz="2400" b="1" dirty="0">
                <a:solidFill>
                  <a:schemeClr val="tx1"/>
                </a:solidFill>
                <a:latin typeface="Arial" panose="020B0604020202020204" pitchFamily="34" charset="0"/>
                <a:cs typeface="Arial" panose="020B0604020202020204" pitchFamily="34" charset="0"/>
              </a:rPr>
              <a:t>Words to describe Jesus on the way…</a:t>
            </a:r>
            <a:endParaRPr lang="en-NZ" sz="2400" dirty="0">
              <a:solidFill>
                <a:schemeClr val="tx1"/>
              </a:solidFill>
              <a:latin typeface="Arial" panose="020B0604020202020204" pitchFamily="34" charset="0"/>
              <a:cs typeface="Arial" panose="020B0604020202020204" pitchFamily="34" charset="0"/>
            </a:endParaRPr>
          </a:p>
          <a:p>
            <a:r>
              <a:rPr lang="en-NZ" sz="2400" b="1" dirty="0">
                <a:solidFill>
                  <a:schemeClr val="tx1"/>
                </a:solidFill>
                <a:latin typeface="Arial" panose="020B0604020202020204" pitchFamily="34" charset="0"/>
                <a:cs typeface="Arial" panose="020B0604020202020204" pitchFamily="34" charset="0"/>
              </a:rPr>
              <a:t>The other people in the story are …</a:t>
            </a:r>
            <a:endParaRPr lang="en-NZ" sz="2400" dirty="0">
              <a:solidFill>
                <a:schemeClr val="tx1"/>
              </a:solidFill>
              <a:latin typeface="Arial" panose="020B0604020202020204" pitchFamily="34" charset="0"/>
              <a:cs typeface="Arial" panose="020B0604020202020204" pitchFamily="34" charset="0"/>
            </a:endParaRPr>
          </a:p>
          <a:p>
            <a:r>
              <a:rPr lang="en-NZ" sz="2400" b="1" dirty="0">
                <a:solidFill>
                  <a:schemeClr val="tx1"/>
                </a:solidFill>
                <a:latin typeface="Arial" panose="020B0604020202020204" pitchFamily="34" charset="0"/>
                <a:cs typeface="Arial" panose="020B0604020202020204" pitchFamily="34" charset="0"/>
              </a:rPr>
              <a:t>What are the most important incidents in the story?</a:t>
            </a:r>
            <a:endParaRPr lang="en-NZ" sz="2400" dirty="0">
              <a:solidFill>
                <a:schemeClr val="tx1"/>
              </a:solidFill>
              <a:latin typeface="Arial" panose="020B0604020202020204" pitchFamily="34" charset="0"/>
              <a:cs typeface="Arial" panose="020B0604020202020204" pitchFamily="34" charset="0"/>
            </a:endParaRPr>
          </a:p>
        </p:txBody>
      </p:sp>
      <p:sp>
        <p:nvSpPr>
          <p:cNvPr id="5" name="TextBox: PageNumber">
            <a:extLst>
              <a:ext uri="{FF2B5EF4-FFF2-40B4-BE49-F238E27FC236}">
                <a16:creationId xmlns:a16="http://schemas.microsoft.com/office/drawing/2014/main" id="{97148A8D-0402-4647-A496-5C40C25F5FC2}"/>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7" name="Action Button: Forward">
            <a:hlinkClick r:id="" action="ppaction://hlinkshowjump?jump=nextslide" highlightClick="1"/>
            <a:extLst>
              <a:ext uri="{FF2B5EF4-FFF2-40B4-BE49-F238E27FC236}">
                <a16:creationId xmlns:a16="http://schemas.microsoft.com/office/drawing/2014/main" id="{EDEC7DE8-6E9E-4318-9275-F495E6CEFEE8}"/>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Back">
            <a:hlinkClick r:id="" action="ppaction://hlinkshowjump?jump=previousslide" highlightClick="1"/>
            <a:extLst>
              <a:ext uri="{FF2B5EF4-FFF2-40B4-BE49-F238E27FC236}">
                <a16:creationId xmlns:a16="http://schemas.microsoft.com/office/drawing/2014/main" id="{4FC5A74E-9B8D-4BA0-9C25-A930A73910A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391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2979</Words>
  <Application>Microsoft Office PowerPoint</Application>
  <PresentationFormat>Widescreen</PresentationFormat>
  <Paragraphs>233</Paragraphs>
  <Slides>13</Slides>
  <Notes>13</Notes>
  <HiddenSlides>1</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Arial Black</vt:lpstr>
      <vt:lpstr>Calibri</vt:lpstr>
      <vt:lpstr>Calibri Light</vt:lpstr>
      <vt:lpstr>Lucida Calligraphy</vt:lpstr>
      <vt:lpstr>Segoe UI</vt:lpstr>
      <vt:lpstr>Tempus Sans ITC</vt:lpstr>
      <vt:lpstr>Times New Roman</vt:lpstr>
      <vt:lpstr>1_Office Theme</vt:lpstr>
      <vt:lpstr>Office Theme</vt:lpstr>
      <vt:lpstr>Good Friday –  Jesus dies on a Cross</vt:lpstr>
      <vt:lpstr>Learning Intentions</vt:lpstr>
      <vt:lpstr>What happened between Palm Sunday and Good Friday?</vt:lpstr>
      <vt:lpstr>The Events that followed the Last Supper</vt:lpstr>
      <vt:lpstr>The Events that led up to Jesus’  Death on the Cross on Good Friday</vt:lpstr>
      <vt:lpstr>Who are you? – people Jesus met during his last day on earth</vt:lpstr>
      <vt:lpstr>Why did Jesus Die on the Cross?</vt:lpstr>
      <vt:lpstr>Jesus died to save all people  from their sins, so they could have a new life</vt:lpstr>
      <vt:lpstr>The Events of Good Friday  are recorded in the Gospels</vt:lpstr>
      <vt:lpstr>Christians remember the death of Jesus by …</vt:lpstr>
      <vt:lpstr>Check Up</vt:lpstr>
      <vt:lpstr>Time for Reflection</vt:lpstr>
      <vt:lpstr>Who are you? –  people Jesus met during his last day on earth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Friday –  Jesus dies on a Cross</dc:title>
  <dc:creator>Jenny McCairn</dc:creator>
  <cp:lastModifiedBy>Pierre Schmits</cp:lastModifiedBy>
  <cp:revision>10</cp:revision>
  <dcterms:created xsi:type="dcterms:W3CDTF">2018-02-26T09:15:07Z</dcterms:created>
  <dcterms:modified xsi:type="dcterms:W3CDTF">2018-02-28T23:53:50Z</dcterms:modified>
</cp:coreProperties>
</file>