
<file path=[Content_Types].xml><?xml version="1.0" encoding="utf-8"?>
<Types xmlns="http://schemas.openxmlformats.org/package/2006/content-types">
  <Default Extension="png" ContentType="image/png"/>
  <Default Extension="mp3" ContentType="audio/mpeg"/>
  <Default Extension="bin" ContentType="application/vnd.ms-office.activeX"/>
  <Default Extension="tmp"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7"/>
  </p:notesMasterIdLst>
  <p:handoutMasterIdLst>
    <p:handoutMasterId r:id="rId18"/>
  </p:handoutMasterIdLst>
  <p:sldIdLst>
    <p:sldId id="261" r:id="rId2"/>
    <p:sldId id="338" r:id="rId3"/>
    <p:sldId id="339" r:id="rId4"/>
    <p:sldId id="340" r:id="rId5"/>
    <p:sldId id="341" r:id="rId6"/>
    <p:sldId id="342" r:id="rId7"/>
    <p:sldId id="344" r:id="rId8"/>
    <p:sldId id="346" r:id="rId9"/>
    <p:sldId id="348" r:id="rId10"/>
    <p:sldId id="349" r:id="rId11"/>
    <p:sldId id="351" r:id="rId12"/>
    <p:sldId id="352" r:id="rId13"/>
    <p:sldId id="345" r:id="rId14"/>
    <p:sldId id="347" r:id="rId15"/>
    <p:sldId id="350" r:id="rId16"/>
  </p:sldIdLst>
  <p:sldSz cx="9144000" cy="5143500" type="screen16x9"/>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AAB14F"/>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68" autoAdjust="0"/>
    <p:restoredTop sz="77737" autoAdjust="0"/>
  </p:normalViewPr>
  <p:slideViewPr>
    <p:cSldViewPr snapToGrid="0" snapToObjects="1">
      <p:cViewPr varScale="1">
        <p:scale>
          <a:sx n="106" d="100"/>
          <a:sy n="106" d="100"/>
        </p:scale>
        <p:origin x="102" y="222"/>
      </p:cViewPr>
      <p:guideLst>
        <p:guide orient="horz" pos="1620"/>
        <p:guide pos="2880"/>
      </p:guideLst>
    </p:cSldViewPr>
  </p:slideViewPr>
  <p:outlineViewPr>
    <p:cViewPr>
      <p:scale>
        <a:sx n="33" d="100"/>
        <a:sy n="33" d="100"/>
      </p:scale>
      <p:origin x="0" y="3492"/>
    </p:cViewPr>
  </p:outlineViewPr>
  <p:notesTextViewPr>
    <p:cViewPr>
      <p:scale>
        <a:sx n="1" d="1"/>
        <a:sy n="1" d="1"/>
      </p:scale>
      <p:origin x="0" y="0"/>
    </p:cViewPr>
  </p:notesTextViewPr>
  <p:sorterViewPr>
    <p:cViewPr>
      <p:scale>
        <a:sx n="142" d="100"/>
        <a:sy n="142" d="100"/>
      </p:scale>
      <p:origin x="0" y="5226"/>
    </p:cViewPr>
  </p:sorterViewPr>
  <p:notesViewPr>
    <p:cSldViewPr snapToGrid="0" snapToObjects="1">
      <p:cViewPr>
        <p:scale>
          <a:sx n="90" d="100"/>
          <a:sy n="90" d="100"/>
        </p:scale>
        <p:origin x="-2124" y="810"/>
      </p:cViewPr>
      <p:guideLst>
        <p:guide orient="horz" pos="3127"/>
        <p:guide pos="2141"/>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a Duthie-Jung" userId="9167dca74ed6dd25" providerId="LiveId" clId="{A3A94532-60AC-412E-9511-0134B9AB0EA9}"/>
    <pc:docChg chg="undo custSel addSld delSld modSld delSection modSection">
      <pc:chgData name="Anna Duthie-Jung" userId="9167dca74ed6dd25" providerId="LiveId" clId="{A3A94532-60AC-412E-9511-0134B9AB0EA9}" dt="2017-11-28T06:33:05.622" v="2043" actId="20577"/>
      <pc:docMkLst>
        <pc:docMk/>
      </pc:docMkLst>
      <pc:sldChg chg="del">
        <pc:chgData name="Anna Duthie-Jung" userId="9167dca74ed6dd25" providerId="LiveId" clId="{A3A94532-60AC-412E-9511-0134B9AB0EA9}" dt="2017-11-28T04:59:45.069" v="1123" actId="2696"/>
        <pc:sldMkLst>
          <pc:docMk/>
          <pc:sldMk cId="2455516935" sldId="256"/>
        </pc:sldMkLst>
      </pc:sldChg>
      <pc:sldChg chg="del">
        <pc:chgData name="Anna Duthie-Jung" userId="9167dca74ed6dd25" providerId="LiveId" clId="{A3A94532-60AC-412E-9511-0134B9AB0EA9}" dt="2017-11-28T04:59:45.272" v="1125" actId="2696"/>
        <pc:sldMkLst>
          <pc:docMk/>
          <pc:sldMk cId="1579359963" sldId="260"/>
        </pc:sldMkLst>
      </pc:sldChg>
      <pc:sldChg chg="addSp delSp modSp">
        <pc:chgData name="Anna Duthie-Jung" userId="9167dca74ed6dd25" providerId="LiveId" clId="{A3A94532-60AC-412E-9511-0134B9AB0EA9}" dt="2017-11-28T02:48:03.665" v="78" actId="20577"/>
        <pc:sldMkLst>
          <pc:docMk/>
          <pc:sldMk cId="723328540" sldId="261"/>
        </pc:sldMkLst>
        <pc:spChg chg="mod">
          <ac:chgData name="Anna Duthie-Jung" userId="9167dca74ed6dd25" providerId="LiveId" clId="{A3A94532-60AC-412E-9511-0134B9AB0EA9}" dt="2017-11-28T02:47:30.742" v="67" actId="113"/>
          <ac:spMkLst>
            <pc:docMk/>
            <pc:sldMk cId="723328540" sldId="261"/>
            <ac:spMk id="6" creationId="{00000000-0000-0000-0000-000000000000}"/>
          </ac:spMkLst>
        </pc:spChg>
        <pc:spChg chg="mod">
          <ac:chgData name="Anna Duthie-Jung" userId="9167dca74ed6dd25" providerId="LiveId" clId="{A3A94532-60AC-412E-9511-0134B9AB0EA9}" dt="2017-11-28T02:48:03.665" v="78" actId="20577"/>
          <ac:spMkLst>
            <pc:docMk/>
            <pc:sldMk cId="723328540" sldId="261"/>
            <ac:spMk id="7" creationId="{00000000-0000-0000-0000-000000000000}"/>
          </ac:spMkLst>
        </pc:spChg>
        <pc:picChg chg="add del mod">
          <ac:chgData name="Anna Duthie-Jung" userId="9167dca74ed6dd25" providerId="LiveId" clId="{A3A94532-60AC-412E-9511-0134B9AB0EA9}" dt="2017-11-28T02:41:34.733" v="22" actId="478"/>
          <ac:picMkLst>
            <pc:docMk/>
            <pc:sldMk cId="723328540" sldId="261"/>
            <ac:picMk id="3" creationId="{E650AC9E-0B9F-4DA3-A29A-B79755433536}"/>
          </ac:picMkLst>
        </pc:picChg>
        <pc:picChg chg="add mod ord">
          <ac:chgData name="Anna Duthie-Jung" userId="9167dca74ed6dd25" providerId="LiveId" clId="{A3A94532-60AC-412E-9511-0134B9AB0EA9}" dt="2017-11-28T02:45:59.150" v="30" actId="167"/>
          <ac:picMkLst>
            <pc:docMk/>
            <pc:sldMk cId="723328540" sldId="261"/>
            <ac:picMk id="5" creationId="{BC5FF442-C4EB-4EA8-968A-A130926E7F80}"/>
          </ac:picMkLst>
        </pc:picChg>
        <pc:picChg chg="add mod">
          <ac:chgData name="Anna Duthie-Jung" userId="9167dca74ed6dd25" providerId="LiveId" clId="{A3A94532-60AC-412E-9511-0134B9AB0EA9}" dt="2017-11-28T02:47:35.246" v="73" actId="1035"/>
          <ac:picMkLst>
            <pc:docMk/>
            <pc:sldMk cId="723328540" sldId="261"/>
            <ac:picMk id="9" creationId="{AB511FFC-2D55-4AFD-8135-DFD4A12B8EA6}"/>
          </ac:picMkLst>
        </pc:picChg>
      </pc:sldChg>
      <pc:sldChg chg="del">
        <pc:chgData name="Anna Duthie-Jung" userId="9167dca74ed6dd25" providerId="LiveId" clId="{A3A94532-60AC-412E-9511-0134B9AB0EA9}" dt="2017-11-28T04:59:45.420" v="1126" actId="2696"/>
        <pc:sldMkLst>
          <pc:docMk/>
          <pc:sldMk cId="1900495499" sldId="267"/>
        </pc:sldMkLst>
      </pc:sldChg>
      <pc:sldChg chg="del">
        <pc:chgData name="Anna Duthie-Jung" userId="9167dca74ed6dd25" providerId="LiveId" clId="{A3A94532-60AC-412E-9511-0134B9AB0EA9}" dt="2017-11-28T04:59:45.194" v="1124" actId="2696"/>
        <pc:sldMkLst>
          <pc:docMk/>
          <pc:sldMk cId="2934845326" sldId="268"/>
        </pc:sldMkLst>
      </pc:sldChg>
      <pc:sldChg chg="del">
        <pc:chgData name="Anna Duthie-Jung" userId="9167dca74ed6dd25" providerId="LiveId" clId="{A3A94532-60AC-412E-9511-0134B9AB0EA9}" dt="2017-11-28T04:59:45.514" v="1127" actId="2696"/>
        <pc:sldMkLst>
          <pc:docMk/>
          <pc:sldMk cId="1448511877" sldId="270"/>
        </pc:sldMkLst>
      </pc:sldChg>
      <pc:sldChg chg="del">
        <pc:chgData name="Anna Duthie-Jung" userId="9167dca74ed6dd25" providerId="LiveId" clId="{A3A94532-60AC-412E-9511-0134B9AB0EA9}" dt="2017-11-28T04:59:45.560" v="1128" actId="2696"/>
        <pc:sldMkLst>
          <pc:docMk/>
          <pc:sldMk cId="197761039" sldId="277"/>
        </pc:sldMkLst>
      </pc:sldChg>
      <pc:sldChg chg="modSp">
        <pc:chgData name="Anna Duthie-Jung" userId="9167dca74ed6dd25" providerId="LiveId" clId="{A3A94532-60AC-412E-9511-0134B9AB0EA9}" dt="2017-11-28T02:36:56.179" v="0" actId="20577"/>
        <pc:sldMkLst>
          <pc:docMk/>
          <pc:sldMk cId="1086325801" sldId="282"/>
        </pc:sldMkLst>
        <pc:graphicFrameChg chg="mod">
          <ac:chgData name="Anna Duthie-Jung" userId="9167dca74ed6dd25" providerId="LiveId" clId="{A3A94532-60AC-412E-9511-0134B9AB0EA9}" dt="2017-11-28T02:36:56.179" v="0" actId="20577"/>
          <ac:graphicFrameMkLst>
            <pc:docMk/>
            <pc:sldMk cId="1086325801" sldId="282"/>
            <ac:graphicFrameMk id="4" creationId="{00000000-0000-0000-0000-000000000000}"/>
          </ac:graphicFrameMkLst>
        </pc:graphicFrameChg>
      </pc:sldChg>
      <pc:sldChg chg="del">
        <pc:chgData name="Anna Duthie-Jung" userId="9167dca74ed6dd25" providerId="LiveId" clId="{A3A94532-60AC-412E-9511-0134B9AB0EA9}" dt="2017-11-28T04:59:45.623" v="1129" actId="2696"/>
        <pc:sldMkLst>
          <pc:docMk/>
          <pc:sldMk cId="4172328745" sldId="298"/>
        </pc:sldMkLst>
      </pc:sldChg>
      <pc:sldChg chg="modSp">
        <pc:chgData name="Anna Duthie-Jung" userId="9167dca74ed6dd25" providerId="LiveId" clId="{A3A94532-60AC-412E-9511-0134B9AB0EA9}" dt="2017-11-28T02:36:56.695" v="1" actId="20577"/>
        <pc:sldMkLst>
          <pc:docMk/>
          <pc:sldMk cId="4230512104" sldId="302"/>
        </pc:sldMkLst>
        <pc:graphicFrameChg chg="mod">
          <ac:chgData name="Anna Duthie-Jung" userId="9167dca74ed6dd25" providerId="LiveId" clId="{A3A94532-60AC-412E-9511-0134B9AB0EA9}" dt="2017-11-28T02:36:56.695" v="1" actId="20577"/>
          <ac:graphicFrameMkLst>
            <pc:docMk/>
            <pc:sldMk cId="4230512104" sldId="302"/>
            <ac:graphicFrameMk id="2" creationId="{00000000-0000-0000-0000-000000000000}"/>
          </ac:graphicFrameMkLst>
        </pc:graphicFrameChg>
      </pc:sldChg>
      <pc:sldChg chg="modSp">
        <pc:chgData name="Anna Duthie-Jung" userId="9167dca74ed6dd25" providerId="LiveId" clId="{A3A94532-60AC-412E-9511-0134B9AB0EA9}" dt="2017-11-28T02:36:56.695" v="2" actId="20577"/>
        <pc:sldMkLst>
          <pc:docMk/>
          <pc:sldMk cId="2062391844" sldId="303"/>
        </pc:sldMkLst>
        <pc:graphicFrameChg chg="mod">
          <ac:chgData name="Anna Duthie-Jung" userId="9167dca74ed6dd25" providerId="LiveId" clId="{A3A94532-60AC-412E-9511-0134B9AB0EA9}" dt="2017-11-28T02:36:56.695" v="2" actId="20577"/>
          <ac:graphicFrameMkLst>
            <pc:docMk/>
            <pc:sldMk cId="2062391844" sldId="303"/>
            <ac:graphicFrameMk id="2" creationId="{00000000-0000-0000-0000-000000000000}"/>
          </ac:graphicFrameMkLst>
        </pc:graphicFrameChg>
      </pc:sldChg>
      <pc:sldChg chg="modSp">
        <pc:chgData name="Anna Duthie-Jung" userId="9167dca74ed6dd25" providerId="LiveId" clId="{A3A94532-60AC-412E-9511-0134B9AB0EA9}" dt="2017-11-28T02:36:56.710" v="3" actId="20577"/>
        <pc:sldMkLst>
          <pc:docMk/>
          <pc:sldMk cId="2080780428" sldId="304"/>
        </pc:sldMkLst>
        <pc:graphicFrameChg chg="mod">
          <ac:chgData name="Anna Duthie-Jung" userId="9167dca74ed6dd25" providerId="LiveId" clId="{A3A94532-60AC-412E-9511-0134B9AB0EA9}" dt="2017-11-28T02:36:56.710" v="3" actId="20577"/>
          <ac:graphicFrameMkLst>
            <pc:docMk/>
            <pc:sldMk cId="2080780428" sldId="304"/>
            <ac:graphicFrameMk id="3" creationId="{00000000-0000-0000-0000-000000000000}"/>
          </ac:graphicFrameMkLst>
        </pc:graphicFrameChg>
      </pc:sldChg>
      <pc:sldChg chg="modSp">
        <pc:chgData name="Anna Duthie-Jung" userId="9167dca74ed6dd25" providerId="LiveId" clId="{A3A94532-60AC-412E-9511-0134B9AB0EA9}" dt="2017-11-28T02:36:56.710" v="4" actId="20577"/>
        <pc:sldMkLst>
          <pc:docMk/>
          <pc:sldMk cId="3233819705" sldId="305"/>
        </pc:sldMkLst>
        <pc:graphicFrameChg chg="mod">
          <ac:chgData name="Anna Duthie-Jung" userId="9167dca74ed6dd25" providerId="LiveId" clId="{A3A94532-60AC-412E-9511-0134B9AB0EA9}" dt="2017-11-28T02:36:56.710" v="4" actId="20577"/>
          <ac:graphicFrameMkLst>
            <pc:docMk/>
            <pc:sldMk cId="3233819705" sldId="305"/>
            <ac:graphicFrameMk id="3" creationId="{00000000-0000-0000-0000-000000000000}"/>
          </ac:graphicFrameMkLst>
        </pc:graphicFrameChg>
      </pc:sldChg>
      <pc:sldChg chg="modSp">
        <pc:chgData name="Anna Duthie-Jung" userId="9167dca74ed6dd25" providerId="LiveId" clId="{A3A94532-60AC-412E-9511-0134B9AB0EA9}" dt="2017-11-28T02:36:56.710" v="5" actId="20577"/>
        <pc:sldMkLst>
          <pc:docMk/>
          <pc:sldMk cId="3706735994" sldId="306"/>
        </pc:sldMkLst>
        <pc:graphicFrameChg chg="mod">
          <ac:chgData name="Anna Duthie-Jung" userId="9167dca74ed6dd25" providerId="LiveId" clId="{A3A94532-60AC-412E-9511-0134B9AB0EA9}" dt="2017-11-28T02:36:56.710" v="5" actId="20577"/>
          <ac:graphicFrameMkLst>
            <pc:docMk/>
            <pc:sldMk cId="3706735994" sldId="306"/>
            <ac:graphicFrameMk id="3" creationId="{00000000-0000-0000-0000-000000000000}"/>
          </ac:graphicFrameMkLst>
        </pc:graphicFrameChg>
      </pc:sldChg>
      <pc:sldChg chg="modSp">
        <pc:chgData name="Anna Duthie-Jung" userId="9167dca74ed6dd25" providerId="LiveId" clId="{A3A94532-60AC-412E-9511-0134B9AB0EA9}" dt="2017-11-28T02:36:56.710" v="6" actId="20577"/>
        <pc:sldMkLst>
          <pc:docMk/>
          <pc:sldMk cId="1366308156" sldId="307"/>
        </pc:sldMkLst>
        <pc:graphicFrameChg chg="mod">
          <ac:chgData name="Anna Duthie-Jung" userId="9167dca74ed6dd25" providerId="LiveId" clId="{A3A94532-60AC-412E-9511-0134B9AB0EA9}" dt="2017-11-28T02:36:56.710" v="6" actId="20577"/>
          <ac:graphicFrameMkLst>
            <pc:docMk/>
            <pc:sldMk cId="1366308156" sldId="307"/>
            <ac:graphicFrameMk id="2" creationId="{00000000-0000-0000-0000-000000000000}"/>
          </ac:graphicFrameMkLst>
        </pc:graphicFrameChg>
      </pc:sldChg>
      <pc:sldChg chg="del">
        <pc:chgData name="Anna Duthie-Jung" userId="9167dca74ed6dd25" providerId="LiveId" clId="{A3A94532-60AC-412E-9511-0134B9AB0EA9}" dt="2017-11-28T04:59:47.865" v="1133" actId="2696"/>
        <pc:sldMkLst>
          <pc:docMk/>
          <pc:sldMk cId="854502215" sldId="326"/>
        </pc:sldMkLst>
      </pc:sldChg>
      <pc:sldChg chg="del">
        <pc:chgData name="Anna Duthie-Jung" userId="9167dca74ed6dd25" providerId="LiveId" clId="{A3A94532-60AC-412E-9511-0134B9AB0EA9}" dt="2017-11-28T04:59:44.960" v="1122" actId="2696"/>
        <pc:sldMkLst>
          <pc:docMk/>
          <pc:sldMk cId="2022546341" sldId="327"/>
        </pc:sldMkLst>
      </pc:sldChg>
      <pc:sldChg chg="del">
        <pc:chgData name="Anna Duthie-Jung" userId="9167dca74ed6dd25" providerId="LiveId" clId="{A3A94532-60AC-412E-9511-0134B9AB0EA9}" dt="2017-11-28T04:59:45.795" v="1130" actId="2696"/>
        <pc:sldMkLst>
          <pc:docMk/>
          <pc:sldMk cId="1536854722" sldId="336"/>
        </pc:sldMkLst>
      </pc:sldChg>
      <pc:sldChg chg="del">
        <pc:chgData name="Anna Duthie-Jung" userId="9167dca74ed6dd25" providerId="LiveId" clId="{A3A94532-60AC-412E-9511-0134B9AB0EA9}" dt="2017-11-28T04:59:45.842" v="1131" actId="2696"/>
        <pc:sldMkLst>
          <pc:docMk/>
          <pc:sldMk cId="3800084770" sldId="337"/>
        </pc:sldMkLst>
      </pc:sldChg>
      <pc:sldChg chg="addSp delSp modSp add modNotes">
        <pc:chgData name="Anna Duthie-Jung" userId="9167dca74ed6dd25" providerId="LiveId" clId="{A3A94532-60AC-412E-9511-0134B9AB0EA9}" dt="2017-11-28T02:50:48.796" v="115" actId="20577"/>
        <pc:sldMkLst>
          <pc:docMk/>
          <pc:sldMk cId="1263563216" sldId="338"/>
        </pc:sldMkLst>
        <pc:spChg chg="mod">
          <ac:chgData name="Anna Duthie-Jung" userId="9167dca74ed6dd25" providerId="LiveId" clId="{A3A94532-60AC-412E-9511-0134B9AB0EA9}" dt="2017-11-28T02:50:05.835" v="96" actId="20577"/>
          <ac:spMkLst>
            <pc:docMk/>
            <pc:sldMk cId="1263563216" sldId="338"/>
            <ac:spMk id="2" creationId="{00000000-0000-0000-0000-000000000000}"/>
          </ac:spMkLst>
        </pc:spChg>
        <pc:spChg chg="mod">
          <ac:chgData name="Anna Duthie-Jung" userId="9167dca74ed6dd25" providerId="LiveId" clId="{A3A94532-60AC-412E-9511-0134B9AB0EA9}" dt="2017-11-28T02:50:05.835" v="96" actId="20577"/>
          <ac:spMkLst>
            <pc:docMk/>
            <pc:sldMk cId="1263563216" sldId="338"/>
            <ac:spMk id="17" creationId="{00000000-0000-0000-0000-000000000000}"/>
          </ac:spMkLst>
        </pc:spChg>
        <pc:spChg chg="mod">
          <ac:chgData name="Anna Duthie-Jung" userId="9167dca74ed6dd25" providerId="LiveId" clId="{A3A94532-60AC-412E-9511-0134B9AB0EA9}" dt="2017-11-28T02:50:23.824" v="100" actId="20577"/>
          <ac:spMkLst>
            <pc:docMk/>
            <pc:sldMk cId="1263563216" sldId="338"/>
            <ac:spMk id="19" creationId="{00000000-0000-0000-0000-000000000000}"/>
          </ac:spMkLst>
        </pc:spChg>
        <pc:spChg chg="mod">
          <ac:chgData name="Anna Duthie-Jung" userId="9167dca74ed6dd25" providerId="LiveId" clId="{A3A94532-60AC-412E-9511-0134B9AB0EA9}" dt="2017-11-28T02:49:31.323" v="90" actId="1038"/>
          <ac:spMkLst>
            <pc:docMk/>
            <pc:sldMk cId="1263563216" sldId="338"/>
            <ac:spMk id="35" creationId="{00000000-0000-0000-0000-000000000000}"/>
          </ac:spMkLst>
        </pc:spChg>
        <pc:spChg chg="mod">
          <ac:chgData name="Anna Duthie-Jung" userId="9167dca74ed6dd25" providerId="LiveId" clId="{A3A94532-60AC-412E-9511-0134B9AB0EA9}" dt="2017-11-28T02:50:17.354" v="98" actId="1035"/>
          <ac:spMkLst>
            <pc:docMk/>
            <pc:sldMk cId="1263563216" sldId="338"/>
            <ac:spMk id="36" creationId="{00000000-0000-0000-0000-000000000000}"/>
          </ac:spMkLst>
        </pc:spChg>
        <pc:spChg chg="mod">
          <ac:chgData name="Anna Duthie-Jung" userId="9167dca74ed6dd25" providerId="LiveId" clId="{A3A94532-60AC-412E-9511-0134B9AB0EA9}" dt="2017-11-28T02:50:05.835" v="96" actId="20577"/>
          <ac:spMkLst>
            <pc:docMk/>
            <pc:sldMk cId="1263563216" sldId="338"/>
            <ac:spMk id="43" creationId="{00000000-0000-0000-0000-000000000000}"/>
          </ac:spMkLst>
        </pc:spChg>
        <pc:spChg chg="mod">
          <ac:chgData name="Anna Duthie-Jung" userId="9167dca74ed6dd25" providerId="LiveId" clId="{A3A94532-60AC-412E-9511-0134B9AB0EA9}" dt="2017-11-28T02:50:05.835" v="96" actId="20577"/>
          <ac:spMkLst>
            <pc:docMk/>
            <pc:sldMk cId="1263563216" sldId="338"/>
            <ac:spMk id="44" creationId="{00000000-0000-0000-0000-000000000000}"/>
          </ac:spMkLst>
        </pc:spChg>
        <pc:spChg chg="mod">
          <ac:chgData name="Anna Duthie-Jung" userId="9167dca74ed6dd25" providerId="LiveId" clId="{A3A94532-60AC-412E-9511-0134B9AB0EA9}" dt="2017-11-28T02:50:05.835" v="96" actId="20577"/>
          <ac:spMkLst>
            <pc:docMk/>
            <pc:sldMk cId="1263563216" sldId="338"/>
            <ac:spMk id="48" creationId="{00000000-0000-0000-0000-000000000000}"/>
          </ac:spMkLst>
        </pc:spChg>
        <pc:picChg chg="add mod">
          <ac:chgData name="Anna Duthie-Jung" userId="9167dca74ed6dd25" providerId="LiveId" clId="{A3A94532-60AC-412E-9511-0134B9AB0EA9}" dt="2017-11-28T02:50:34.136" v="114" actId="1035"/>
          <ac:picMkLst>
            <pc:docMk/>
            <pc:sldMk cId="1263563216" sldId="338"/>
            <ac:picMk id="16" creationId="{87AACCE4-39D9-4E5C-8DC2-A934A5341A7E}"/>
          </ac:picMkLst>
        </pc:picChg>
        <pc:picChg chg="add ord">
          <ac:chgData name="Anna Duthie-Jung" userId="9167dca74ed6dd25" providerId="LiveId" clId="{A3A94532-60AC-412E-9511-0134B9AB0EA9}" dt="2017-11-28T02:49:51.313" v="95" actId="167"/>
          <ac:picMkLst>
            <pc:docMk/>
            <pc:sldMk cId="1263563216" sldId="338"/>
            <ac:picMk id="18" creationId="{E75D1AEB-83F7-4EF7-BBCE-AFD562611D5B}"/>
          </ac:picMkLst>
        </pc:picChg>
        <pc:picChg chg="del">
          <ac:chgData name="Anna Duthie-Jung" userId="9167dca74ed6dd25" providerId="LiveId" clId="{A3A94532-60AC-412E-9511-0134B9AB0EA9}" dt="2017-11-28T02:48:42.970" v="80" actId="478"/>
          <ac:picMkLst>
            <pc:docMk/>
            <pc:sldMk cId="1263563216" sldId="338"/>
            <ac:picMk id="23" creationId="{2C235244-7ACB-448E-ABEA-ABFECAF96434}"/>
          </ac:picMkLst>
        </pc:picChg>
        <pc:picChg chg="del">
          <ac:chgData name="Anna Duthie-Jung" userId="9167dca74ed6dd25" providerId="LiveId" clId="{A3A94532-60AC-412E-9511-0134B9AB0EA9}" dt="2017-11-28T02:49:41.218" v="93" actId="478"/>
          <ac:picMkLst>
            <pc:docMk/>
            <pc:sldMk cId="1263563216" sldId="338"/>
            <ac:picMk id="28" creationId="{B39AB279-6E59-49E4-A66C-B21CDBFDBF52}"/>
          </ac:picMkLst>
        </pc:picChg>
      </pc:sldChg>
      <pc:sldChg chg="addSp delSp modSp add addAnim delAnim modAnim modNotesTx">
        <pc:chgData name="Anna Duthie-Jung" userId="9167dca74ed6dd25" providerId="LiveId" clId="{A3A94532-60AC-412E-9511-0134B9AB0EA9}" dt="2017-11-28T04:18:21.854" v="608" actId="1038"/>
        <pc:sldMkLst>
          <pc:docMk/>
          <pc:sldMk cId="3468458841" sldId="339"/>
        </pc:sldMkLst>
        <pc:spChg chg="add mod">
          <ac:chgData name="Anna Duthie-Jung" userId="9167dca74ed6dd25" providerId="LiveId" clId="{A3A94532-60AC-412E-9511-0134B9AB0EA9}" dt="2017-11-28T04:18:06.372" v="594" actId="1038"/>
          <ac:spMkLst>
            <pc:docMk/>
            <pc:sldMk cId="3468458841" sldId="339"/>
            <ac:spMk id="2" creationId="{CB8F420C-F3B3-49E0-8E3C-848B3AF1F2DE}"/>
          </ac:spMkLst>
        </pc:spChg>
        <pc:spChg chg="add mod">
          <ac:chgData name="Anna Duthie-Jung" userId="9167dca74ed6dd25" providerId="LiveId" clId="{A3A94532-60AC-412E-9511-0134B9AB0EA9}" dt="2017-11-28T04:18:06.372" v="594" actId="1038"/>
          <ac:spMkLst>
            <pc:docMk/>
            <pc:sldMk cId="3468458841" sldId="339"/>
            <ac:spMk id="3" creationId="{3F5F834C-541D-4EF4-A0DB-81E0512E0C93}"/>
          </ac:spMkLst>
        </pc:spChg>
        <pc:spChg chg="add mod">
          <ac:chgData name="Anna Duthie-Jung" userId="9167dca74ed6dd25" providerId="LiveId" clId="{A3A94532-60AC-412E-9511-0134B9AB0EA9}" dt="2017-11-28T04:18:06.372" v="594" actId="1038"/>
          <ac:spMkLst>
            <pc:docMk/>
            <pc:sldMk cId="3468458841" sldId="339"/>
            <ac:spMk id="4" creationId="{46BDDE28-142C-40BF-90BF-8E71C1021F88}"/>
          </ac:spMkLst>
        </pc:spChg>
        <pc:spChg chg="add mod">
          <ac:chgData name="Anna Duthie-Jung" userId="9167dca74ed6dd25" providerId="LiveId" clId="{A3A94532-60AC-412E-9511-0134B9AB0EA9}" dt="2017-11-28T04:18:06.372" v="594" actId="1038"/>
          <ac:spMkLst>
            <pc:docMk/>
            <pc:sldMk cId="3468458841" sldId="339"/>
            <ac:spMk id="5" creationId="{57C13623-E742-4F08-A45B-0725D9AC2875}"/>
          </ac:spMkLst>
        </pc:spChg>
        <pc:spChg chg="del">
          <ac:chgData name="Anna Duthie-Jung" userId="9167dca74ed6dd25" providerId="LiveId" clId="{A3A94532-60AC-412E-9511-0134B9AB0EA9}" dt="2017-11-28T02:55:53.416" v="136" actId="478"/>
          <ac:spMkLst>
            <pc:docMk/>
            <pc:sldMk cId="3468458841" sldId="339"/>
            <ac:spMk id="6" creationId="{00000000-0000-0000-0000-000000000000}"/>
          </ac:spMkLst>
        </pc:spChg>
        <pc:spChg chg="del">
          <ac:chgData name="Anna Duthie-Jung" userId="9167dca74ed6dd25" providerId="LiveId" clId="{A3A94532-60AC-412E-9511-0134B9AB0EA9}" dt="2017-11-28T02:55:44.887" v="130" actId="478"/>
          <ac:spMkLst>
            <pc:docMk/>
            <pc:sldMk cId="3468458841" sldId="339"/>
            <ac:spMk id="7" creationId="{00000000-0000-0000-0000-000000000000}"/>
          </ac:spMkLst>
        </pc:spChg>
        <pc:spChg chg="add mod">
          <ac:chgData name="Anna Duthie-Jung" userId="9167dca74ed6dd25" providerId="LiveId" clId="{A3A94532-60AC-412E-9511-0134B9AB0EA9}" dt="2017-11-28T04:18:15.928" v="601" actId="1038"/>
          <ac:spMkLst>
            <pc:docMk/>
            <pc:sldMk cId="3468458841" sldId="339"/>
            <ac:spMk id="8" creationId="{13DDA902-42D8-4E73-96BC-9CE338BE95AA}"/>
          </ac:spMkLst>
        </pc:spChg>
        <pc:spChg chg="mod">
          <ac:chgData name="Anna Duthie-Jung" userId="9167dca74ed6dd25" providerId="LiveId" clId="{A3A94532-60AC-412E-9511-0134B9AB0EA9}" dt="2017-11-28T03:18:22.549" v="576" actId="1036"/>
          <ac:spMkLst>
            <pc:docMk/>
            <pc:sldMk cId="3468458841" sldId="339"/>
            <ac:spMk id="16" creationId="{00000000-0000-0000-0000-000000000000}"/>
          </ac:spMkLst>
        </pc:spChg>
        <pc:spChg chg="mod">
          <ac:chgData name="Anna Duthie-Jung" userId="9167dca74ed6dd25" providerId="LiveId" clId="{A3A94532-60AC-412E-9511-0134B9AB0EA9}" dt="2017-11-28T03:15:20.183" v="265" actId="20577"/>
          <ac:spMkLst>
            <pc:docMk/>
            <pc:sldMk cId="3468458841" sldId="339"/>
            <ac:spMk id="18" creationId="{00000000-0000-0000-0000-000000000000}"/>
          </ac:spMkLst>
        </pc:spChg>
        <pc:spChg chg="del">
          <ac:chgData name="Anna Duthie-Jung" userId="9167dca74ed6dd25" providerId="LiveId" clId="{A3A94532-60AC-412E-9511-0134B9AB0EA9}" dt="2017-11-28T02:55:51.446" v="135" actId="478"/>
          <ac:spMkLst>
            <pc:docMk/>
            <pc:sldMk cId="3468458841" sldId="339"/>
            <ac:spMk id="19" creationId="{00000000-0000-0000-0000-000000000000}"/>
          </ac:spMkLst>
        </pc:spChg>
        <pc:spChg chg="del">
          <ac:chgData name="Anna Duthie-Jung" userId="9167dca74ed6dd25" providerId="LiveId" clId="{A3A94532-60AC-412E-9511-0134B9AB0EA9}" dt="2017-11-28T02:55:54.885" v="138" actId="478"/>
          <ac:spMkLst>
            <pc:docMk/>
            <pc:sldMk cId="3468458841" sldId="339"/>
            <ac:spMk id="21" creationId="{00000000-0000-0000-0000-000000000000}"/>
          </ac:spMkLst>
        </pc:spChg>
        <pc:spChg chg="del">
          <ac:chgData name="Anna Duthie-Jung" userId="9167dca74ed6dd25" providerId="LiveId" clId="{A3A94532-60AC-412E-9511-0134B9AB0EA9}" dt="2017-11-28T02:55:54.354" v="137" actId="478"/>
          <ac:spMkLst>
            <pc:docMk/>
            <pc:sldMk cId="3468458841" sldId="339"/>
            <ac:spMk id="22" creationId="{00000000-0000-0000-0000-000000000000}"/>
          </ac:spMkLst>
        </pc:spChg>
        <pc:spChg chg="mod">
          <ac:chgData name="Anna Duthie-Jung" userId="9167dca74ed6dd25" providerId="LiveId" clId="{A3A94532-60AC-412E-9511-0134B9AB0EA9}" dt="2017-11-28T02:55:00.071" v="128" actId="20577"/>
          <ac:spMkLst>
            <pc:docMk/>
            <pc:sldMk cId="3468458841" sldId="339"/>
            <ac:spMk id="25" creationId="{00000000-0000-0000-0000-000000000000}"/>
          </ac:spMkLst>
        </pc:spChg>
        <pc:spChg chg="add mod">
          <ac:chgData name="Anna Duthie-Jung" userId="9167dca74ed6dd25" providerId="LiveId" clId="{A3A94532-60AC-412E-9511-0134B9AB0EA9}" dt="2017-11-28T04:18:15.928" v="601" actId="1038"/>
          <ac:spMkLst>
            <pc:docMk/>
            <pc:sldMk cId="3468458841" sldId="339"/>
            <ac:spMk id="27" creationId="{BC64229D-0DDD-4A3C-88D1-66775BFC7D9E}"/>
          </ac:spMkLst>
        </pc:spChg>
        <pc:spChg chg="add mod">
          <ac:chgData name="Anna Duthie-Jung" userId="9167dca74ed6dd25" providerId="LiveId" clId="{A3A94532-60AC-412E-9511-0134B9AB0EA9}" dt="2017-11-28T04:18:15.928" v="601" actId="1038"/>
          <ac:spMkLst>
            <pc:docMk/>
            <pc:sldMk cId="3468458841" sldId="339"/>
            <ac:spMk id="28" creationId="{02DA18DE-E89D-47D6-B80F-1551B86C3F06}"/>
          </ac:spMkLst>
        </pc:spChg>
        <pc:spChg chg="del">
          <ac:chgData name="Anna Duthie-Jung" userId="9167dca74ed6dd25" providerId="LiveId" clId="{A3A94532-60AC-412E-9511-0134B9AB0EA9}" dt="2017-11-28T02:55:58.324" v="140" actId="478"/>
          <ac:spMkLst>
            <pc:docMk/>
            <pc:sldMk cId="3468458841" sldId="339"/>
            <ac:spMk id="29" creationId="{00000000-0000-0000-0000-000000000000}"/>
          </ac:spMkLst>
        </pc:spChg>
        <pc:spChg chg="add mod">
          <ac:chgData name="Anna Duthie-Jung" userId="9167dca74ed6dd25" providerId="LiveId" clId="{A3A94532-60AC-412E-9511-0134B9AB0EA9}" dt="2017-11-28T04:18:15.928" v="601" actId="1038"/>
          <ac:spMkLst>
            <pc:docMk/>
            <pc:sldMk cId="3468458841" sldId="339"/>
            <ac:spMk id="30" creationId="{C46764B3-8CBA-4808-AEE0-5C0F8B723DA7}"/>
          </ac:spMkLst>
        </pc:spChg>
        <pc:spChg chg="del">
          <ac:chgData name="Anna Duthie-Jung" userId="9167dca74ed6dd25" providerId="LiveId" clId="{A3A94532-60AC-412E-9511-0134B9AB0EA9}" dt="2017-11-28T02:55:57.561" v="139" actId="478"/>
          <ac:spMkLst>
            <pc:docMk/>
            <pc:sldMk cId="3468458841" sldId="339"/>
            <ac:spMk id="31" creationId="{00000000-0000-0000-0000-000000000000}"/>
          </ac:spMkLst>
        </pc:spChg>
        <pc:spChg chg="del">
          <ac:chgData name="Anna Duthie-Jung" userId="9167dca74ed6dd25" providerId="LiveId" clId="{A3A94532-60AC-412E-9511-0134B9AB0EA9}" dt="2017-11-28T02:55:45.897" v="131" actId="478"/>
          <ac:spMkLst>
            <pc:docMk/>
            <pc:sldMk cId="3468458841" sldId="339"/>
            <ac:spMk id="32" creationId="{00000000-0000-0000-0000-000000000000}"/>
          </ac:spMkLst>
        </pc:spChg>
        <pc:spChg chg="del">
          <ac:chgData name="Anna Duthie-Jung" userId="9167dca74ed6dd25" providerId="LiveId" clId="{A3A94532-60AC-412E-9511-0134B9AB0EA9}" dt="2017-11-28T02:55:47.243" v="132" actId="478"/>
          <ac:spMkLst>
            <pc:docMk/>
            <pc:sldMk cId="3468458841" sldId="339"/>
            <ac:spMk id="33" creationId="{00000000-0000-0000-0000-000000000000}"/>
          </ac:spMkLst>
        </pc:spChg>
        <pc:spChg chg="del">
          <ac:chgData name="Anna Duthie-Jung" userId="9167dca74ed6dd25" providerId="LiveId" clId="{A3A94532-60AC-412E-9511-0134B9AB0EA9}" dt="2017-11-28T02:55:49.540" v="133" actId="478"/>
          <ac:spMkLst>
            <pc:docMk/>
            <pc:sldMk cId="3468458841" sldId="339"/>
            <ac:spMk id="34" creationId="{00000000-0000-0000-0000-000000000000}"/>
          </ac:spMkLst>
        </pc:spChg>
        <pc:spChg chg="del">
          <ac:chgData name="Anna Duthie-Jung" userId="9167dca74ed6dd25" providerId="LiveId" clId="{A3A94532-60AC-412E-9511-0134B9AB0EA9}" dt="2017-11-28T02:55:50.665" v="134" actId="478"/>
          <ac:spMkLst>
            <pc:docMk/>
            <pc:sldMk cId="3468458841" sldId="339"/>
            <ac:spMk id="35" creationId="{00000000-0000-0000-0000-000000000000}"/>
          </ac:spMkLst>
        </pc:spChg>
        <pc:picChg chg="add mod">
          <ac:chgData name="Anna Duthie-Jung" userId="9167dca74ed6dd25" providerId="LiveId" clId="{A3A94532-60AC-412E-9511-0134B9AB0EA9}" dt="2017-11-28T04:18:21.854" v="608" actId="1038"/>
          <ac:picMkLst>
            <pc:docMk/>
            <pc:sldMk cId="3468458841" sldId="339"/>
            <ac:picMk id="24" creationId="{9BA2EACD-ABF4-4813-97C8-E976D38F7670}"/>
          </ac:picMkLst>
        </pc:picChg>
        <pc:picChg chg="add mod ord">
          <ac:chgData name="Anna Duthie-Jung" userId="9167dca74ed6dd25" providerId="LiveId" clId="{A3A94532-60AC-412E-9511-0134B9AB0EA9}" dt="2017-11-28T02:58:40.868" v="162" actId="1076"/>
          <ac:picMkLst>
            <pc:docMk/>
            <pc:sldMk cId="3468458841" sldId="339"/>
            <ac:picMk id="26" creationId="{5F7B5514-CE94-4917-891F-20653043EA39}"/>
          </ac:picMkLst>
        </pc:picChg>
      </pc:sldChg>
      <pc:sldChg chg="addSp delSp modSp add delAnim">
        <pc:chgData name="Anna Duthie-Jung" userId="9167dca74ed6dd25" providerId="LiveId" clId="{A3A94532-60AC-412E-9511-0134B9AB0EA9}" dt="2017-11-28T04:59:25.749" v="1119" actId="20577"/>
        <pc:sldMkLst>
          <pc:docMk/>
          <pc:sldMk cId="2377104021" sldId="340"/>
        </pc:sldMkLst>
        <pc:spChg chg="mod">
          <ac:chgData name="Anna Duthie-Jung" userId="9167dca74ed6dd25" providerId="LiveId" clId="{A3A94532-60AC-412E-9511-0134B9AB0EA9}" dt="2017-11-28T04:26:19.381" v="685" actId="1036"/>
          <ac:spMkLst>
            <pc:docMk/>
            <pc:sldMk cId="2377104021" sldId="340"/>
            <ac:spMk id="2" creationId="{00000000-0000-0000-0000-000000000000}"/>
          </ac:spMkLst>
        </pc:spChg>
        <pc:spChg chg="mod">
          <ac:chgData name="Anna Duthie-Jung" userId="9167dca74ed6dd25" providerId="LiveId" clId="{A3A94532-60AC-412E-9511-0134B9AB0EA9}" dt="2017-11-28T04:24:18.253" v="649" actId="20577"/>
          <ac:spMkLst>
            <pc:docMk/>
            <pc:sldMk cId="2377104021" sldId="340"/>
            <ac:spMk id="6" creationId="{00000000-0000-0000-0000-000000000000}"/>
          </ac:spMkLst>
        </pc:spChg>
        <pc:spChg chg="mod">
          <ac:chgData name="Anna Duthie-Jung" userId="9167dca74ed6dd25" providerId="LiveId" clId="{A3A94532-60AC-412E-9511-0134B9AB0EA9}" dt="2017-11-28T04:27:39.477" v="714" actId="313"/>
          <ac:spMkLst>
            <pc:docMk/>
            <pc:sldMk cId="2377104021" sldId="340"/>
            <ac:spMk id="11" creationId="{00000000-0000-0000-0000-000000000000}"/>
          </ac:spMkLst>
        </pc:spChg>
        <pc:spChg chg="mod">
          <ac:chgData name="Anna Duthie-Jung" userId="9167dca74ed6dd25" providerId="LiveId" clId="{A3A94532-60AC-412E-9511-0134B9AB0EA9}" dt="2017-11-28T04:25:37.159" v="676" actId="1038"/>
          <ac:spMkLst>
            <pc:docMk/>
            <pc:sldMk cId="2377104021" sldId="340"/>
            <ac:spMk id="12" creationId="{00000000-0000-0000-0000-000000000000}"/>
          </ac:spMkLst>
        </pc:spChg>
        <pc:spChg chg="mod">
          <ac:chgData name="Anna Duthie-Jung" userId="9167dca74ed6dd25" providerId="LiveId" clId="{A3A94532-60AC-412E-9511-0134B9AB0EA9}" dt="2017-11-28T04:25:37.159" v="676" actId="1038"/>
          <ac:spMkLst>
            <pc:docMk/>
            <pc:sldMk cId="2377104021" sldId="340"/>
            <ac:spMk id="13" creationId="{00000000-0000-0000-0000-000000000000}"/>
          </ac:spMkLst>
        </pc:spChg>
        <pc:spChg chg="mod">
          <ac:chgData name="Anna Duthie-Jung" userId="9167dca74ed6dd25" providerId="LiveId" clId="{A3A94532-60AC-412E-9511-0134B9AB0EA9}" dt="2017-11-28T04:25:37.159" v="676" actId="1038"/>
          <ac:spMkLst>
            <pc:docMk/>
            <pc:sldMk cId="2377104021" sldId="340"/>
            <ac:spMk id="14" creationId="{00000000-0000-0000-0000-000000000000}"/>
          </ac:spMkLst>
        </pc:spChg>
        <pc:spChg chg="mod">
          <ac:chgData name="Anna Duthie-Jung" userId="9167dca74ed6dd25" providerId="LiveId" clId="{A3A94532-60AC-412E-9511-0134B9AB0EA9}" dt="2017-11-28T04:25:37.159" v="676" actId="1038"/>
          <ac:spMkLst>
            <pc:docMk/>
            <pc:sldMk cId="2377104021" sldId="340"/>
            <ac:spMk id="15" creationId="{00000000-0000-0000-0000-000000000000}"/>
          </ac:spMkLst>
        </pc:spChg>
        <pc:spChg chg="mod">
          <ac:chgData name="Anna Duthie-Jung" userId="9167dca74ed6dd25" providerId="LiveId" clId="{A3A94532-60AC-412E-9511-0134B9AB0EA9}" dt="2017-11-28T04:25:37.159" v="676" actId="1038"/>
          <ac:spMkLst>
            <pc:docMk/>
            <pc:sldMk cId="2377104021" sldId="340"/>
            <ac:spMk id="16" creationId="{00000000-0000-0000-0000-000000000000}"/>
          </ac:spMkLst>
        </pc:spChg>
        <pc:spChg chg="mod">
          <ac:chgData name="Anna Duthie-Jung" userId="9167dca74ed6dd25" providerId="LiveId" clId="{A3A94532-60AC-412E-9511-0134B9AB0EA9}" dt="2017-11-28T04:59:25.749" v="1119" actId="20577"/>
          <ac:spMkLst>
            <pc:docMk/>
            <pc:sldMk cId="2377104021" sldId="340"/>
            <ac:spMk id="17" creationId="{00000000-0000-0000-0000-000000000000}"/>
          </ac:spMkLst>
        </pc:spChg>
        <pc:spChg chg="mod">
          <ac:chgData name="Anna Duthie-Jung" userId="9167dca74ed6dd25" providerId="LiveId" clId="{A3A94532-60AC-412E-9511-0134B9AB0EA9}" dt="2017-11-28T04:24:18.253" v="649" actId="20577"/>
          <ac:spMkLst>
            <pc:docMk/>
            <pc:sldMk cId="2377104021" sldId="340"/>
            <ac:spMk id="18" creationId="{00000000-0000-0000-0000-000000000000}"/>
          </ac:spMkLst>
        </pc:spChg>
        <pc:spChg chg="mod">
          <ac:chgData name="Anna Duthie-Jung" userId="9167dca74ed6dd25" providerId="LiveId" clId="{A3A94532-60AC-412E-9511-0134B9AB0EA9}" dt="2017-11-28T04:24:18.253" v="649" actId="20577"/>
          <ac:spMkLst>
            <pc:docMk/>
            <pc:sldMk cId="2377104021" sldId="340"/>
            <ac:spMk id="19" creationId="{00000000-0000-0000-0000-000000000000}"/>
          </ac:spMkLst>
        </pc:spChg>
        <pc:spChg chg="del">
          <ac:chgData name="Anna Duthie-Jung" userId="9167dca74ed6dd25" providerId="LiveId" clId="{A3A94532-60AC-412E-9511-0134B9AB0EA9}" dt="2017-11-28T04:19:58.604" v="611" actId="478"/>
          <ac:spMkLst>
            <pc:docMk/>
            <pc:sldMk cId="2377104021" sldId="340"/>
            <ac:spMk id="20" creationId="{0812735E-09FE-4DBF-947E-5285B378A420}"/>
          </ac:spMkLst>
        </pc:spChg>
        <pc:spChg chg="del">
          <ac:chgData name="Anna Duthie-Jung" userId="9167dca74ed6dd25" providerId="LiveId" clId="{A3A94532-60AC-412E-9511-0134B9AB0EA9}" dt="2017-11-28T04:19:57.153" v="610" actId="478"/>
          <ac:spMkLst>
            <pc:docMk/>
            <pc:sldMk cId="2377104021" sldId="340"/>
            <ac:spMk id="21" creationId="{E84CC5C9-37B5-492E-A34D-DE3AE7597319}"/>
          </ac:spMkLst>
        </pc:spChg>
        <pc:spChg chg="add">
          <ac:chgData name="Anna Duthie-Jung" userId="9167dca74ed6dd25" providerId="LiveId" clId="{A3A94532-60AC-412E-9511-0134B9AB0EA9}" dt="2017-11-28T04:26:52.462" v="686" actId="20577"/>
          <ac:spMkLst>
            <pc:docMk/>
            <pc:sldMk cId="2377104021" sldId="340"/>
            <ac:spMk id="26" creationId="{D40B9A60-59C9-4E3B-B26E-5945D3D1088F}"/>
          </ac:spMkLst>
        </pc:spChg>
        <pc:spChg chg="add del mod">
          <ac:chgData name="Anna Duthie-Jung" userId="9167dca74ed6dd25" providerId="LiveId" clId="{A3A94532-60AC-412E-9511-0134B9AB0EA9}" dt="2017-11-28T04:27:25.123" v="694" actId="478"/>
          <ac:spMkLst>
            <pc:docMk/>
            <pc:sldMk cId="2377104021" sldId="340"/>
            <ac:spMk id="27" creationId="{7D89BD41-0D9F-4F8A-8D5B-918171519E84}"/>
          </ac:spMkLst>
        </pc:spChg>
        <pc:grpChg chg="mod">
          <ac:chgData name="Anna Duthie-Jung" userId="9167dca74ed6dd25" providerId="LiveId" clId="{A3A94532-60AC-412E-9511-0134B9AB0EA9}" dt="2017-11-28T04:24:18.253" v="649" actId="20577"/>
          <ac:grpSpMkLst>
            <pc:docMk/>
            <pc:sldMk cId="2377104021" sldId="340"/>
            <ac:grpSpMk id="1" creationId="{00000000-0000-0000-0000-000000000000}"/>
          </ac:grpSpMkLst>
        </pc:grpChg>
        <pc:picChg chg="del">
          <ac:chgData name="Anna Duthie-Jung" userId="9167dca74ed6dd25" providerId="LiveId" clId="{A3A94532-60AC-412E-9511-0134B9AB0EA9}" dt="2017-11-28T04:22:14.711" v="626" actId="478"/>
          <ac:picMkLst>
            <pc:docMk/>
            <pc:sldMk cId="2377104021" sldId="340"/>
            <ac:picMk id="22" creationId="{DBBED34F-94CA-496D-8884-A51C3C176056}"/>
          </ac:picMkLst>
        </pc:picChg>
        <pc:picChg chg="del">
          <ac:chgData name="Anna Duthie-Jung" userId="9167dca74ed6dd25" providerId="LiveId" clId="{A3A94532-60AC-412E-9511-0134B9AB0EA9}" dt="2017-11-28T04:20:01.952" v="612" actId="478"/>
          <ac:picMkLst>
            <pc:docMk/>
            <pc:sldMk cId="2377104021" sldId="340"/>
            <ac:picMk id="23" creationId="{F65F7E04-3A86-4EC9-8BDB-A1414866AA8D}"/>
          </ac:picMkLst>
        </pc:picChg>
        <pc:picChg chg="add mod ord">
          <ac:chgData name="Anna Duthie-Jung" userId="9167dca74ed6dd25" providerId="LiveId" clId="{A3A94532-60AC-412E-9511-0134B9AB0EA9}" dt="2017-11-28T04:24:18.253" v="649" actId="20577"/>
          <ac:picMkLst>
            <pc:docMk/>
            <pc:sldMk cId="2377104021" sldId="340"/>
            <ac:picMk id="24" creationId="{580533A2-B608-4B9A-B1BA-0245CFBF4ED0}"/>
          </ac:picMkLst>
        </pc:picChg>
        <pc:picChg chg="add mod">
          <ac:chgData name="Anna Duthie-Jung" userId="9167dca74ed6dd25" providerId="LiveId" clId="{A3A94532-60AC-412E-9511-0134B9AB0EA9}" dt="2017-11-28T04:25:52.786" v="681" actId="208"/>
          <ac:picMkLst>
            <pc:docMk/>
            <pc:sldMk cId="2377104021" sldId="340"/>
            <ac:picMk id="25" creationId="{09229605-6707-44F1-81BB-841B642093BE}"/>
          </ac:picMkLst>
        </pc:picChg>
      </pc:sldChg>
      <pc:sldChg chg="addSp delSp modSp add delAnim">
        <pc:chgData name="Anna Duthie-Jung" userId="9167dca74ed6dd25" providerId="LiveId" clId="{A3A94532-60AC-412E-9511-0134B9AB0EA9}" dt="2017-11-28T04:59:34.752" v="1121" actId="20577"/>
        <pc:sldMkLst>
          <pc:docMk/>
          <pc:sldMk cId="4125729259" sldId="341"/>
        </pc:sldMkLst>
        <pc:spChg chg="add mod ord">
          <ac:chgData name="Anna Duthie-Jung" userId="9167dca74ed6dd25" providerId="LiveId" clId="{A3A94532-60AC-412E-9511-0134B9AB0EA9}" dt="2017-11-28T04:57:25.642" v="1098" actId="14100"/>
          <ac:spMkLst>
            <pc:docMk/>
            <pc:sldMk cId="4125729259" sldId="341"/>
            <ac:spMk id="2" creationId="{F4417D0A-E9B1-4074-B8B5-A3EDAE86FB86}"/>
          </ac:spMkLst>
        </pc:spChg>
        <pc:spChg chg="del">
          <ac:chgData name="Anna Duthie-Jung" userId="9167dca74ed6dd25" providerId="LiveId" clId="{A3A94532-60AC-412E-9511-0134B9AB0EA9}" dt="2017-11-28T04:29:15.221" v="716" actId="478"/>
          <ac:spMkLst>
            <pc:docMk/>
            <pc:sldMk cId="4125729259" sldId="341"/>
            <ac:spMk id="3" creationId="{00000000-0000-0000-0000-000000000000}"/>
          </ac:spMkLst>
        </pc:spChg>
        <pc:spChg chg="mod">
          <ac:chgData name="Anna Duthie-Jung" userId="9167dca74ed6dd25" providerId="LiveId" clId="{A3A94532-60AC-412E-9511-0134B9AB0EA9}" dt="2017-11-28T04:36:12.935" v="961" actId="403"/>
          <ac:spMkLst>
            <pc:docMk/>
            <pc:sldMk cId="4125729259" sldId="341"/>
            <ac:spMk id="6" creationId="{00000000-0000-0000-0000-000000000000}"/>
          </ac:spMkLst>
        </pc:spChg>
        <pc:spChg chg="mod">
          <ac:chgData name="Anna Duthie-Jung" userId="9167dca74ed6dd25" providerId="LiveId" clId="{A3A94532-60AC-412E-9511-0134B9AB0EA9}" dt="2017-11-28T04:29:56.468" v="721" actId="403"/>
          <ac:spMkLst>
            <pc:docMk/>
            <pc:sldMk cId="4125729259" sldId="341"/>
            <ac:spMk id="25" creationId="{00000000-0000-0000-0000-000000000000}"/>
          </ac:spMkLst>
        </pc:spChg>
        <pc:spChg chg="mod">
          <ac:chgData name="Anna Duthie-Jung" userId="9167dca74ed6dd25" providerId="LiveId" clId="{A3A94532-60AC-412E-9511-0134B9AB0EA9}" dt="2017-11-28T04:44:26.215" v="1064" actId="1076"/>
          <ac:spMkLst>
            <pc:docMk/>
            <pc:sldMk cId="4125729259" sldId="341"/>
            <ac:spMk id="26" creationId="{00000000-0000-0000-0000-000000000000}"/>
          </ac:spMkLst>
        </pc:spChg>
        <pc:spChg chg="mod">
          <ac:chgData name="Anna Duthie-Jung" userId="9167dca74ed6dd25" providerId="LiveId" clId="{A3A94532-60AC-412E-9511-0134B9AB0EA9}" dt="2017-11-28T04:58:22.991" v="1106" actId="1035"/>
          <ac:spMkLst>
            <pc:docMk/>
            <pc:sldMk cId="4125729259" sldId="341"/>
            <ac:spMk id="27" creationId="{00000000-0000-0000-0000-000000000000}"/>
          </ac:spMkLst>
        </pc:spChg>
        <pc:spChg chg="mod">
          <ac:chgData name="Anna Duthie-Jung" userId="9167dca74ed6dd25" providerId="LiveId" clId="{A3A94532-60AC-412E-9511-0134B9AB0EA9}" dt="2017-11-28T04:34:17.865" v="945" actId="1035"/>
          <ac:spMkLst>
            <pc:docMk/>
            <pc:sldMk cId="4125729259" sldId="341"/>
            <ac:spMk id="28" creationId="{00000000-0000-0000-0000-000000000000}"/>
          </ac:spMkLst>
        </pc:spChg>
        <pc:spChg chg="mod">
          <ac:chgData name="Anna Duthie-Jung" userId="9167dca74ed6dd25" providerId="LiveId" clId="{A3A94532-60AC-412E-9511-0134B9AB0EA9}" dt="2017-11-28T04:44:06.218" v="1060" actId="1076"/>
          <ac:spMkLst>
            <pc:docMk/>
            <pc:sldMk cId="4125729259" sldId="341"/>
            <ac:spMk id="29" creationId="{00000000-0000-0000-0000-000000000000}"/>
          </ac:spMkLst>
        </pc:spChg>
        <pc:spChg chg="del">
          <ac:chgData name="Anna Duthie-Jung" userId="9167dca74ed6dd25" providerId="LiveId" clId="{A3A94532-60AC-412E-9511-0134B9AB0EA9}" dt="2017-11-28T04:30:02.216" v="722" actId="478"/>
          <ac:spMkLst>
            <pc:docMk/>
            <pc:sldMk cId="4125729259" sldId="341"/>
            <ac:spMk id="30" creationId="{00000000-0000-0000-0000-000000000000}"/>
          </ac:spMkLst>
        </pc:spChg>
        <pc:spChg chg="mod">
          <ac:chgData name="Anna Duthie-Jung" userId="9167dca74ed6dd25" providerId="LiveId" clId="{A3A94532-60AC-412E-9511-0134B9AB0EA9}" dt="2017-11-28T04:59:34.752" v="1121" actId="20577"/>
          <ac:spMkLst>
            <pc:docMk/>
            <pc:sldMk cId="4125729259" sldId="341"/>
            <ac:spMk id="31" creationId="{00000000-0000-0000-0000-000000000000}"/>
          </ac:spMkLst>
        </pc:spChg>
        <pc:spChg chg="add">
          <ac:chgData name="Anna Duthie-Jung" userId="9167dca74ed6dd25" providerId="LiveId" clId="{A3A94532-60AC-412E-9511-0134B9AB0EA9}" dt="2017-11-28T04:31:42.449" v="755" actId="20577"/>
          <ac:spMkLst>
            <pc:docMk/>
            <pc:sldMk cId="4125729259" sldId="341"/>
            <ac:spMk id="35" creationId="{7E781A88-73CB-4495-9512-2967A5E765AB}"/>
          </ac:spMkLst>
        </pc:spChg>
        <pc:spChg chg="add mod">
          <ac:chgData name="Anna Duthie-Jung" userId="9167dca74ed6dd25" providerId="LiveId" clId="{A3A94532-60AC-412E-9511-0134B9AB0EA9}" dt="2017-11-28T04:32:46.366" v="813" actId="1036"/>
          <ac:spMkLst>
            <pc:docMk/>
            <pc:sldMk cId="4125729259" sldId="341"/>
            <ac:spMk id="36" creationId="{932E83AA-F2A2-4922-927B-F725A72C1A93}"/>
          </ac:spMkLst>
        </pc:spChg>
        <pc:picChg chg="mod">
          <ac:chgData name="Anna Duthie-Jung" userId="9167dca74ed6dd25" providerId="LiveId" clId="{A3A94532-60AC-412E-9511-0134B9AB0EA9}" dt="2017-11-28T04:49:36.742" v="1075" actId="20577"/>
          <ac:picMkLst>
            <pc:docMk/>
            <pc:sldMk cId="4125729259" sldId="341"/>
            <ac:picMk id="12" creationId="{00000000-0000-0000-0000-000000000000}"/>
          </ac:picMkLst>
        </pc:picChg>
        <pc:picChg chg="mod">
          <ac:chgData name="Anna Duthie-Jung" userId="9167dca74ed6dd25" providerId="LiveId" clId="{A3A94532-60AC-412E-9511-0134B9AB0EA9}" dt="2017-11-28T04:49:36.742" v="1075" actId="20577"/>
          <ac:picMkLst>
            <pc:docMk/>
            <pc:sldMk cId="4125729259" sldId="341"/>
            <ac:picMk id="13" creationId="{00000000-0000-0000-0000-000000000000}"/>
          </ac:picMkLst>
        </pc:picChg>
        <pc:picChg chg="mod">
          <ac:chgData name="Anna Duthie-Jung" userId="9167dca74ed6dd25" providerId="LiveId" clId="{A3A94532-60AC-412E-9511-0134B9AB0EA9}" dt="2017-11-28T04:49:36.742" v="1075" actId="20577"/>
          <ac:picMkLst>
            <pc:docMk/>
            <pc:sldMk cId="4125729259" sldId="341"/>
            <ac:picMk id="14" creationId="{00000000-0000-0000-0000-000000000000}"/>
          </ac:picMkLst>
        </pc:picChg>
        <pc:picChg chg="del">
          <ac:chgData name="Anna Duthie-Jung" userId="9167dca74ed6dd25" providerId="LiveId" clId="{A3A94532-60AC-412E-9511-0134B9AB0EA9}" dt="2017-11-28T04:30:04.030" v="724" actId="478"/>
          <ac:picMkLst>
            <pc:docMk/>
            <pc:sldMk cId="4125729259" sldId="341"/>
            <ac:picMk id="15" creationId="{00000000-0000-0000-0000-000000000000}"/>
          </ac:picMkLst>
        </pc:picChg>
        <pc:picChg chg="mod">
          <ac:chgData name="Anna Duthie-Jung" userId="9167dca74ed6dd25" providerId="LiveId" clId="{A3A94532-60AC-412E-9511-0134B9AB0EA9}" dt="2017-11-28T04:44:26.215" v="1064" actId="1076"/>
          <ac:picMkLst>
            <pc:docMk/>
            <pc:sldMk cId="4125729259" sldId="341"/>
            <ac:picMk id="21" creationId="{00000000-0000-0000-0000-000000000000}"/>
          </ac:picMkLst>
        </pc:picChg>
        <pc:picChg chg="mod">
          <ac:chgData name="Anna Duthie-Jung" userId="9167dca74ed6dd25" providerId="LiveId" clId="{A3A94532-60AC-412E-9511-0134B9AB0EA9}" dt="2017-11-28T04:58:22.991" v="1106" actId="1035"/>
          <ac:picMkLst>
            <pc:docMk/>
            <pc:sldMk cId="4125729259" sldId="341"/>
            <ac:picMk id="22" creationId="{00000000-0000-0000-0000-000000000000}"/>
          </ac:picMkLst>
        </pc:picChg>
        <pc:picChg chg="mod">
          <ac:chgData name="Anna Duthie-Jung" userId="9167dca74ed6dd25" providerId="LiveId" clId="{A3A94532-60AC-412E-9511-0134B9AB0EA9}" dt="2017-11-28T04:44:06.218" v="1060" actId="1076"/>
          <ac:picMkLst>
            <pc:docMk/>
            <pc:sldMk cId="4125729259" sldId="341"/>
            <ac:picMk id="23" creationId="{00000000-0000-0000-0000-000000000000}"/>
          </ac:picMkLst>
        </pc:picChg>
        <pc:picChg chg="del">
          <ac:chgData name="Anna Duthie-Jung" userId="9167dca74ed6dd25" providerId="LiveId" clId="{A3A94532-60AC-412E-9511-0134B9AB0EA9}" dt="2017-11-28T04:30:02.794" v="723" actId="478"/>
          <ac:picMkLst>
            <pc:docMk/>
            <pc:sldMk cId="4125729259" sldId="341"/>
            <ac:picMk id="24" creationId="{00000000-0000-0000-0000-000000000000}"/>
          </ac:picMkLst>
        </pc:picChg>
        <pc:picChg chg="add mod">
          <ac:chgData name="Anna Duthie-Jung" userId="9167dca74ed6dd25" providerId="LiveId" clId="{A3A94532-60AC-412E-9511-0134B9AB0EA9}" dt="2017-11-28T04:44:50.289" v="1072" actId="208"/>
          <ac:picMkLst>
            <pc:docMk/>
            <pc:sldMk cId="4125729259" sldId="341"/>
            <ac:picMk id="34" creationId="{28389C27-74A8-4A6E-9464-B8B984992412}"/>
          </ac:picMkLst>
        </pc:picChg>
        <pc:picChg chg="add ord">
          <ac:chgData name="Anna Duthie-Jung" userId="9167dca74ed6dd25" providerId="LiveId" clId="{A3A94532-60AC-412E-9511-0134B9AB0EA9}" dt="2017-11-28T04:44:59.272" v="1074" actId="167"/>
          <ac:picMkLst>
            <pc:docMk/>
            <pc:sldMk cId="4125729259" sldId="341"/>
            <ac:picMk id="37" creationId="{FD421D90-D35C-46CE-8012-256D98E22C5F}"/>
          </ac:picMkLst>
        </pc:picChg>
        <pc:picChg chg="mod">
          <ac:chgData name="Anna Duthie-Jung" userId="9167dca74ed6dd25" providerId="LiveId" clId="{A3A94532-60AC-412E-9511-0134B9AB0EA9}" dt="2017-11-28T04:49:36.742" v="1075" actId="20577"/>
          <ac:picMkLst>
            <pc:docMk/>
            <pc:sldMk cId="4125729259" sldId="341"/>
            <ac:picMk id="8195" creationId="{00000000-0000-0000-0000-000000000000}"/>
          </ac:picMkLst>
        </pc:picChg>
        <pc:picChg chg="mod">
          <ac:chgData name="Anna Duthie-Jung" userId="9167dca74ed6dd25" providerId="LiveId" clId="{A3A94532-60AC-412E-9511-0134B9AB0EA9}" dt="2017-11-28T04:36:19.779" v="962" actId="14100"/>
          <ac:picMkLst>
            <pc:docMk/>
            <pc:sldMk cId="4125729259" sldId="341"/>
            <ac:picMk id="8196" creationId="{00000000-0000-0000-0000-000000000000}"/>
          </ac:picMkLst>
        </pc:picChg>
      </pc:sldChg>
      <pc:sldChg chg="addSp delSp modSp add addAnim delAnim modAnim">
        <pc:chgData name="Anna Duthie-Jung" userId="9167dca74ed6dd25" providerId="LiveId" clId="{A3A94532-60AC-412E-9511-0134B9AB0EA9}" dt="2017-11-28T06:33:05.622" v="2043" actId="20577"/>
        <pc:sldMkLst>
          <pc:docMk/>
          <pc:sldMk cId="464381930" sldId="342"/>
        </pc:sldMkLst>
        <pc:spChg chg="del mod">
          <ac:chgData name="Anna Duthie-Jung" userId="9167dca74ed6dd25" providerId="LiveId" clId="{A3A94532-60AC-412E-9511-0134B9AB0EA9}" dt="2017-11-28T05:26:37.500" v="1342" actId="478"/>
          <ac:spMkLst>
            <pc:docMk/>
            <pc:sldMk cId="464381930" sldId="342"/>
            <ac:spMk id="6" creationId="{F35D6D07-5F33-46A1-BAFD-3F9A7ADE36AB}"/>
          </ac:spMkLst>
        </pc:spChg>
        <pc:spChg chg="mod">
          <ac:chgData name="Anna Duthie-Jung" userId="9167dca74ed6dd25" providerId="LiveId" clId="{A3A94532-60AC-412E-9511-0134B9AB0EA9}" dt="2017-11-28T05:29:07.311" v="1439" actId="1036"/>
          <ac:spMkLst>
            <pc:docMk/>
            <pc:sldMk cId="464381930" sldId="342"/>
            <ac:spMk id="7" creationId="{00000000-0000-0000-0000-000000000000}"/>
          </ac:spMkLst>
        </pc:spChg>
        <pc:spChg chg="mod">
          <ac:chgData name="Anna Duthie-Jung" userId="9167dca74ed6dd25" providerId="LiveId" clId="{A3A94532-60AC-412E-9511-0134B9AB0EA9}" dt="2017-11-28T05:26:55.750" v="1344" actId="1035"/>
          <ac:spMkLst>
            <pc:docMk/>
            <pc:sldMk cId="464381930" sldId="342"/>
            <ac:spMk id="8" creationId="{00000000-0000-0000-0000-000000000000}"/>
          </ac:spMkLst>
        </pc:spChg>
        <pc:spChg chg="mod">
          <ac:chgData name="Anna Duthie-Jung" userId="9167dca74ed6dd25" providerId="LiveId" clId="{A3A94532-60AC-412E-9511-0134B9AB0EA9}" dt="2017-11-28T05:29:37.344" v="1455" actId="1036"/>
          <ac:spMkLst>
            <pc:docMk/>
            <pc:sldMk cId="464381930" sldId="342"/>
            <ac:spMk id="11" creationId="{FF31E2F7-ACA9-4500-8C3E-61F6A0081DF9}"/>
          </ac:spMkLst>
        </pc:spChg>
        <pc:spChg chg="mod">
          <ac:chgData name="Anna Duthie-Jung" userId="9167dca74ed6dd25" providerId="LiveId" clId="{A3A94532-60AC-412E-9511-0134B9AB0EA9}" dt="2017-11-28T05:29:37.344" v="1455" actId="1036"/>
          <ac:spMkLst>
            <pc:docMk/>
            <pc:sldMk cId="464381930" sldId="342"/>
            <ac:spMk id="14" creationId="{6A0D1FA8-56EC-40A0-B379-CCA0CA3485E5}"/>
          </ac:spMkLst>
        </pc:spChg>
        <pc:spChg chg="mod">
          <ac:chgData name="Anna Duthie-Jung" userId="9167dca74ed6dd25" providerId="LiveId" clId="{A3A94532-60AC-412E-9511-0134B9AB0EA9}" dt="2017-11-28T05:29:22.253" v="1452" actId="1036"/>
          <ac:spMkLst>
            <pc:docMk/>
            <pc:sldMk cId="464381930" sldId="342"/>
            <ac:spMk id="16" creationId="{00000000-0000-0000-0000-000000000000}"/>
          </ac:spMkLst>
        </pc:spChg>
        <pc:spChg chg="mod">
          <ac:chgData name="Anna Duthie-Jung" userId="9167dca74ed6dd25" providerId="LiveId" clId="{A3A94532-60AC-412E-9511-0134B9AB0EA9}" dt="2017-11-28T05:29:22.253" v="1452" actId="1036"/>
          <ac:spMkLst>
            <pc:docMk/>
            <pc:sldMk cId="464381930" sldId="342"/>
            <ac:spMk id="17" creationId="{00000000-0000-0000-0000-000000000000}"/>
          </ac:spMkLst>
        </pc:spChg>
        <pc:spChg chg="mod">
          <ac:chgData name="Anna Duthie-Jung" userId="9167dca74ed6dd25" providerId="LiveId" clId="{A3A94532-60AC-412E-9511-0134B9AB0EA9}" dt="2017-11-28T05:29:22.253" v="1452" actId="1036"/>
          <ac:spMkLst>
            <pc:docMk/>
            <pc:sldMk cId="464381930" sldId="342"/>
            <ac:spMk id="18" creationId="{00000000-0000-0000-0000-000000000000}"/>
          </ac:spMkLst>
        </pc:spChg>
        <pc:spChg chg="mod">
          <ac:chgData name="Anna Duthie-Jung" userId="9167dca74ed6dd25" providerId="LiveId" clId="{A3A94532-60AC-412E-9511-0134B9AB0EA9}" dt="2017-11-28T05:29:22.253" v="1452" actId="1036"/>
          <ac:spMkLst>
            <pc:docMk/>
            <pc:sldMk cId="464381930" sldId="342"/>
            <ac:spMk id="19" creationId="{00000000-0000-0000-0000-000000000000}"/>
          </ac:spMkLst>
        </pc:spChg>
        <pc:spChg chg="mod">
          <ac:chgData name="Anna Duthie-Jung" userId="9167dca74ed6dd25" providerId="LiveId" clId="{A3A94532-60AC-412E-9511-0134B9AB0EA9}" dt="2017-11-28T05:29:22.253" v="1452" actId="1036"/>
          <ac:spMkLst>
            <pc:docMk/>
            <pc:sldMk cId="464381930" sldId="342"/>
            <ac:spMk id="20" creationId="{00000000-0000-0000-0000-000000000000}"/>
          </ac:spMkLst>
        </pc:spChg>
        <pc:spChg chg="mod topLvl">
          <ac:chgData name="Anna Duthie-Jung" userId="9167dca74ed6dd25" providerId="LiveId" clId="{A3A94532-60AC-412E-9511-0134B9AB0EA9}" dt="2017-11-28T05:15:22.345" v="1239" actId="164"/>
          <ac:spMkLst>
            <pc:docMk/>
            <pc:sldMk cId="464381930" sldId="342"/>
            <ac:spMk id="21" creationId="{00000000-0000-0000-0000-000000000000}"/>
          </ac:spMkLst>
        </pc:spChg>
        <pc:spChg chg="mod">
          <ac:chgData name="Anna Duthie-Jung" userId="9167dca74ed6dd25" providerId="LiveId" clId="{A3A94532-60AC-412E-9511-0134B9AB0EA9}" dt="2017-11-28T05:29:37.344" v="1455" actId="1036"/>
          <ac:spMkLst>
            <pc:docMk/>
            <pc:sldMk cId="464381930" sldId="342"/>
            <ac:spMk id="22" creationId="{82ED45B5-8128-439F-B003-CF0C9FBCF593}"/>
          </ac:spMkLst>
        </pc:spChg>
        <pc:spChg chg="mod">
          <ac:chgData name="Anna Duthie-Jung" userId="9167dca74ed6dd25" providerId="LiveId" clId="{A3A94532-60AC-412E-9511-0134B9AB0EA9}" dt="2017-11-28T05:29:37.344" v="1455" actId="1036"/>
          <ac:spMkLst>
            <pc:docMk/>
            <pc:sldMk cId="464381930" sldId="342"/>
            <ac:spMk id="23" creationId="{00000000-0000-0000-0000-000000000000}"/>
          </ac:spMkLst>
        </pc:spChg>
        <pc:spChg chg="mod">
          <ac:chgData name="Anna Duthie-Jung" userId="9167dca74ed6dd25" providerId="LiveId" clId="{A3A94532-60AC-412E-9511-0134B9AB0EA9}" dt="2017-11-28T05:29:37.344" v="1455" actId="1036"/>
          <ac:spMkLst>
            <pc:docMk/>
            <pc:sldMk cId="464381930" sldId="342"/>
            <ac:spMk id="24" creationId="{0DC155BF-BC69-4BDD-85A0-A0353E8313DC}"/>
          </ac:spMkLst>
        </pc:spChg>
        <pc:spChg chg="mod">
          <ac:chgData name="Anna Duthie-Jung" userId="9167dca74ed6dd25" providerId="LiveId" clId="{A3A94532-60AC-412E-9511-0134B9AB0EA9}" dt="2017-11-28T06:33:05.622" v="2043" actId="20577"/>
          <ac:spMkLst>
            <pc:docMk/>
            <pc:sldMk cId="464381930" sldId="342"/>
            <ac:spMk id="25" creationId="{00000000-0000-0000-0000-000000000000}"/>
          </ac:spMkLst>
        </pc:spChg>
        <pc:spChg chg="mod">
          <ac:chgData name="Anna Duthie-Jung" userId="9167dca74ed6dd25" providerId="LiveId" clId="{A3A94532-60AC-412E-9511-0134B9AB0EA9}" dt="2017-11-28T05:29:37.344" v="1455" actId="1036"/>
          <ac:spMkLst>
            <pc:docMk/>
            <pc:sldMk cId="464381930" sldId="342"/>
            <ac:spMk id="33" creationId="{0D6BB6B5-E9DF-48B4-97AB-E8439861BD21}"/>
          </ac:spMkLst>
        </pc:spChg>
        <pc:spChg chg="mod topLvl">
          <ac:chgData name="Anna Duthie-Jung" userId="9167dca74ed6dd25" providerId="LiveId" clId="{A3A94532-60AC-412E-9511-0134B9AB0EA9}" dt="2017-11-28T05:15:22.345" v="1239" actId="164"/>
          <ac:spMkLst>
            <pc:docMk/>
            <pc:sldMk cId="464381930" sldId="342"/>
            <ac:spMk id="34" creationId="{F85B9A0F-03D3-4ED2-9B21-49AF62B7D3C3}"/>
          </ac:spMkLst>
        </pc:spChg>
        <pc:spChg chg="mod">
          <ac:chgData name="Anna Duthie-Jung" userId="9167dca74ed6dd25" providerId="LiveId" clId="{A3A94532-60AC-412E-9511-0134B9AB0EA9}" dt="2017-11-28T05:29:37.344" v="1455" actId="1036"/>
          <ac:spMkLst>
            <pc:docMk/>
            <pc:sldMk cId="464381930" sldId="342"/>
            <ac:spMk id="68" creationId="{00000000-0000-0000-0000-000000000000}"/>
          </ac:spMkLst>
        </pc:spChg>
        <pc:spChg chg="mod">
          <ac:chgData name="Anna Duthie-Jung" userId="9167dca74ed6dd25" providerId="LiveId" clId="{A3A94532-60AC-412E-9511-0134B9AB0EA9}" dt="2017-11-28T05:29:37.344" v="1455" actId="1036"/>
          <ac:spMkLst>
            <pc:docMk/>
            <pc:sldMk cId="464381930" sldId="342"/>
            <ac:spMk id="69" creationId="{00000000-0000-0000-0000-000000000000}"/>
          </ac:spMkLst>
        </pc:spChg>
        <pc:spChg chg="mod">
          <ac:chgData name="Anna Duthie-Jung" userId="9167dca74ed6dd25" providerId="LiveId" clId="{A3A94532-60AC-412E-9511-0134B9AB0EA9}" dt="2017-11-28T05:29:37.344" v="1455" actId="1036"/>
          <ac:spMkLst>
            <pc:docMk/>
            <pc:sldMk cId="464381930" sldId="342"/>
            <ac:spMk id="70" creationId="{00000000-0000-0000-0000-000000000000}"/>
          </ac:spMkLst>
        </pc:spChg>
        <pc:spChg chg="mod">
          <ac:chgData name="Anna Duthie-Jung" userId="9167dca74ed6dd25" providerId="LiveId" clId="{A3A94532-60AC-412E-9511-0134B9AB0EA9}" dt="2017-11-28T05:29:37.344" v="1455" actId="1036"/>
          <ac:spMkLst>
            <pc:docMk/>
            <pc:sldMk cId="464381930" sldId="342"/>
            <ac:spMk id="71" creationId="{00000000-0000-0000-0000-000000000000}"/>
          </ac:spMkLst>
        </pc:spChg>
        <pc:grpChg chg="add mod">
          <ac:chgData name="Anna Duthie-Jung" userId="9167dca74ed6dd25" providerId="LiveId" clId="{A3A94532-60AC-412E-9511-0134B9AB0EA9}" dt="2017-11-28T05:29:22.253" v="1452" actId="1036"/>
          <ac:grpSpMkLst>
            <pc:docMk/>
            <pc:sldMk cId="464381930" sldId="342"/>
            <ac:grpSpMk id="2" creationId="{9AC018FF-1A7E-4802-A73D-63C8F0B24F1E}"/>
          </ac:grpSpMkLst>
        </pc:grpChg>
        <pc:grpChg chg="del mod">
          <ac:chgData name="Anna Duthie-Jung" userId="9167dca74ed6dd25" providerId="LiveId" clId="{A3A94532-60AC-412E-9511-0134B9AB0EA9}" dt="2017-11-28T05:15:14.198" v="1237" actId="165"/>
          <ac:grpSpMkLst>
            <pc:docMk/>
            <pc:sldMk cId="464381930" sldId="342"/>
            <ac:grpSpMk id="35" creationId="{2BEC39EB-4C44-42F4-AFAC-2F30DFC8B116}"/>
          </ac:grpSpMkLst>
        </pc:grpChg>
        <pc:picChg chg="add del mod">
          <ac:chgData name="Anna Duthie-Jung" userId="9167dca74ed6dd25" providerId="LiveId" clId="{A3A94532-60AC-412E-9511-0134B9AB0EA9}" dt="2017-11-28T05:02:16.484" v="1153" actId="478"/>
          <ac:picMkLst>
            <pc:docMk/>
            <pc:sldMk cId="464381930" sldId="342"/>
            <ac:picMk id="28" creationId="{1B71AAD4-2560-4309-99B7-7916DABBE96C}"/>
          </ac:picMkLst>
        </pc:picChg>
        <pc:picChg chg="add mod">
          <ac:chgData name="Anna Duthie-Jung" userId="9167dca74ed6dd25" providerId="LiveId" clId="{A3A94532-60AC-412E-9511-0134B9AB0EA9}" dt="2017-11-28T05:30:01.250" v="1459" actId="1582"/>
          <ac:picMkLst>
            <pc:docMk/>
            <pc:sldMk cId="464381930" sldId="342"/>
            <ac:picMk id="29" creationId="{FAC4B824-8EC5-4D14-9E6E-8CD04C1B5D84}"/>
          </ac:picMkLst>
        </pc:picChg>
        <pc:picChg chg="add ord">
          <ac:chgData name="Anna Duthie-Jung" userId="9167dca74ed6dd25" providerId="LiveId" clId="{A3A94532-60AC-412E-9511-0134B9AB0EA9}" dt="2017-11-28T05:14:54.245" v="1233" actId="167"/>
          <ac:picMkLst>
            <pc:docMk/>
            <pc:sldMk cId="464381930" sldId="342"/>
            <ac:picMk id="30" creationId="{689D44F6-07F3-4998-B745-6727EA12195B}"/>
          </ac:picMkLst>
        </pc:picChg>
        <pc:picChg chg="del">
          <ac:chgData name="Anna Duthie-Jung" userId="9167dca74ed6dd25" providerId="LiveId" clId="{A3A94532-60AC-412E-9511-0134B9AB0EA9}" dt="2017-11-28T05:01:07.643" v="1135" actId="478"/>
          <ac:picMkLst>
            <pc:docMk/>
            <pc:sldMk cId="464381930" sldId="342"/>
            <ac:picMk id="31" creationId="{C4190DD9-88D8-4DED-80A8-C2FFEC33B901}"/>
          </ac:picMkLst>
        </pc:picChg>
        <pc:picChg chg="del">
          <ac:chgData name="Anna Duthie-Jung" userId="9167dca74ed6dd25" providerId="LiveId" clId="{A3A94532-60AC-412E-9511-0134B9AB0EA9}" dt="2017-11-28T05:01:12.376" v="1136" actId="478"/>
          <ac:picMkLst>
            <pc:docMk/>
            <pc:sldMk cId="464381930" sldId="342"/>
            <ac:picMk id="32" creationId="{582769EC-8539-47A9-AE44-6EDAD759C408}"/>
          </ac:picMkLst>
        </pc:picChg>
      </pc:sldChg>
      <pc:sldChg chg="modSp add del modAnim">
        <pc:chgData name="Anna Duthie-Jung" userId="9167dca74ed6dd25" providerId="LiveId" clId="{A3A94532-60AC-412E-9511-0134B9AB0EA9}" dt="2017-11-28T06:12:31.044" v="1935" actId="2696"/>
        <pc:sldMkLst>
          <pc:docMk/>
          <pc:sldMk cId="2561102057" sldId="343"/>
        </pc:sldMkLst>
        <pc:spChg chg="mod">
          <ac:chgData name="Anna Duthie-Jung" userId="9167dca74ed6dd25" providerId="LiveId" clId="{A3A94532-60AC-412E-9511-0134B9AB0EA9}" dt="2017-11-28T05:38:35.283" v="1495" actId="20577"/>
          <ac:spMkLst>
            <pc:docMk/>
            <pc:sldMk cId="2561102057" sldId="343"/>
            <ac:spMk id="2" creationId="{00000000-0000-0000-0000-000000000000}"/>
          </ac:spMkLst>
        </pc:spChg>
        <pc:spChg chg="mod">
          <ac:chgData name="Anna Duthie-Jung" userId="9167dca74ed6dd25" providerId="LiveId" clId="{A3A94532-60AC-412E-9511-0134B9AB0EA9}" dt="2017-11-28T05:43:22.326" v="1502" actId="1076"/>
          <ac:spMkLst>
            <pc:docMk/>
            <pc:sldMk cId="2561102057" sldId="343"/>
            <ac:spMk id="7" creationId="{00000000-0000-0000-0000-000000000000}"/>
          </ac:spMkLst>
        </pc:spChg>
        <pc:spChg chg="mod">
          <ac:chgData name="Anna Duthie-Jung" userId="9167dca74ed6dd25" providerId="LiveId" clId="{A3A94532-60AC-412E-9511-0134B9AB0EA9}" dt="2017-11-28T05:32:58.974" v="1470" actId="20577"/>
          <ac:spMkLst>
            <pc:docMk/>
            <pc:sldMk cId="2561102057" sldId="343"/>
            <ac:spMk id="16" creationId="{00000000-0000-0000-0000-000000000000}"/>
          </ac:spMkLst>
        </pc:spChg>
        <pc:grpChg chg="mod ord">
          <ac:chgData name="Anna Duthie-Jung" userId="9167dca74ed6dd25" providerId="LiveId" clId="{A3A94532-60AC-412E-9511-0134B9AB0EA9}" dt="2017-11-28T05:56:39.293" v="1616" actId="1076"/>
          <ac:grpSpMkLst>
            <pc:docMk/>
            <pc:sldMk cId="2561102057" sldId="343"/>
            <ac:grpSpMk id="3" creationId="{00000000-0000-0000-0000-000000000000}"/>
          </ac:grpSpMkLst>
        </pc:grpChg>
      </pc:sldChg>
      <pc:sldChg chg="addSp delSp modSp add modAnim modNotesTx">
        <pc:chgData name="Anna Duthie-Jung" userId="9167dca74ed6dd25" providerId="LiveId" clId="{A3A94532-60AC-412E-9511-0134B9AB0EA9}" dt="2017-11-28T06:31:45.198" v="2041" actId="20577"/>
        <pc:sldMkLst>
          <pc:docMk/>
          <pc:sldMk cId="1952664728" sldId="344"/>
        </pc:sldMkLst>
        <pc:spChg chg="del">
          <ac:chgData name="Anna Duthie-Jung" userId="9167dca74ed6dd25" providerId="LiveId" clId="{A3A94532-60AC-412E-9511-0134B9AB0EA9}" dt="2017-11-28T06:03:38.424" v="1725" actId="478"/>
          <ac:spMkLst>
            <pc:docMk/>
            <pc:sldMk cId="1952664728" sldId="344"/>
            <ac:spMk id="2" creationId="{00000000-0000-0000-0000-000000000000}"/>
          </ac:spMkLst>
        </pc:spChg>
        <pc:spChg chg="mod">
          <ac:chgData name="Anna Duthie-Jung" userId="9167dca74ed6dd25" providerId="LiveId" clId="{A3A94532-60AC-412E-9511-0134B9AB0EA9}" dt="2017-11-28T06:10:49.142" v="1870" actId="20577"/>
          <ac:spMkLst>
            <pc:docMk/>
            <pc:sldMk cId="1952664728" sldId="344"/>
            <ac:spMk id="6" creationId="{00000000-0000-0000-0000-000000000000}"/>
          </ac:spMkLst>
        </pc:spChg>
        <pc:spChg chg="mod">
          <ac:chgData name="Anna Duthie-Jung" userId="9167dca74ed6dd25" providerId="LiveId" clId="{A3A94532-60AC-412E-9511-0134B9AB0EA9}" dt="2017-11-28T06:11:02.811" v="1871" actId="13244"/>
          <ac:spMkLst>
            <pc:docMk/>
            <pc:sldMk cId="1952664728" sldId="344"/>
            <ac:spMk id="7" creationId="{00000000-0000-0000-0000-000000000000}"/>
          </ac:spMkLst>
        </pc:spChg>
        <pc:spChg chg="mod">
          <ac:chgData name="Anna Duthie-Jung" userId="9167dca74ed6dd25" providerId="LiveId" clId="{A3A94532-60AC-412E-9511-0134B9AB0EA9}" dt="2017-11-28T06:11:53.882" v="1921" actId="20577"/>
          <ac:spMkLst>
            <pc:docMk/>
            <pc:sldMk cId="1952664728" sldId="344"/>
            <ac:spMk id="8" creationId="{00000000-0000-0000-0000-000000000000}"/>
          </ac:spMkLst>
        </pc:spChg>
        <pc:spChg chg="mod">
          <ac:chgData name="Anna Duthie-Jung" userId="9167dca74ed6dd25" providerId="LiveId" clId="{A3A94532-60AC-412E-9511-0134B9AB0EA9}" dt="2017-11-28T06:11:02.811" v="1871" actId="13244"/>
          <ac:spMkLst>
            <pc:docMk/>
            <pc:sldMk cId="1952664728" sldId="344"/>
            <ac:spMk id="13" creationId="{00000000-0000-0000-0000-000000000000}"/>
          </ac:spMkLst>
        </pc:spChg>
        <pc:spChg chg="mod">
          <ac:chgData name="Anna Duthie-Jung" userId="9167dca74ed6dd25" providerId="LiveId" clId="{A3A94532-60AC-412E-9511-0134B9AB0EA9}" dt="2017-11-28T06:11:02.811" v="1871" actId="13244"/>
          <ac:spMkLst>
            <pc:docMk/>
            <pc:sldMk cId="1952664728" sldId="344"/>
            <ac:spMk id="14" creationId="{00000000-0000-0000-0000-000000000000}"/>
          </ac:spMkLst>
        </pc:spChg>
        <pc:spChg chg="mod">
          <ac:chgData name="Anna Duthie-Jung" userId="9167dca74ed6dd25" providerId="LiveId" clId="{A3A94532-60AC-412E-9511-0134B9AB0EA9}" dt="2017-11-28T06:11:02.811" v="1871" actId="13244"/>
          <ac:spMkLst>
            <pc:docMk/>
            <pc:sldMk cId="1952664728" sldId="344"/>
            <ac:spMk id="15" creationId="{00000000-0000-0000-0000-000000000000}"/>
          </ac:spMkLst>
        </pc:spChg>
        <pc:spChg chg="del">
          <ac:chgData name="Anna Duthie-Jung" userId="9167dca74ed6dd25" providerId="LiveId" clId="{A3A94532-60AC-412E-9511-0134B9AB0EA9}" dt="2017-11-28T06:02:51.443" v="1721" actId="478"/>
          <ac:spMkLst>
            <pc:docMk/>
            <pc:sldMk cId="1952664728" sldId="344"/>
            <ac:spMk id="16" creationId="{00000000-0000-0000-0000-000000000000}"/>
          </ac:spMkLst>
        </pc:spChg>
        <pc:spChg chg="mod">
          <ac:chgData name="Anna Duthie-Jung" userId="9167dca74ed6dd25" providerId="LiveId" clId="{A3A94532-60AC-412E-9511-0134B9AB0EA9}" dt="2017-11-28T06:31:45.198" v="2041" actId="20577"/>
          <ac:spMkLst>
            <pc:docMk/>
            <pc:sldMk cId="1952664728" sldId="344"/>
            <ac:spMk id="17" creationId="{00000000-0000-0000-0000-000000000000}"/>
          </ac:spMkLst>
        </pc:spChg>
        <pc:spChg chg="mod">
          <ac:chgData name="Anna Duthie-Jung" userId="9167dca74ed6dd25" providerId="LiveId" clId="{A3A94532-60AC-412E-9511-0134B9AB0EA9}" dt="2017-11-28T06:12:25.001" v="1934" actId="20577"/>
          <ac:spMkLst>
            <pc:docMk/>
            <pc:sldMk cId="1952664728" sldId="344"/>
            <ac:spMk id="18" creationId="{00000000-0000-0000-0000-000000000000}"/>
          </ac:spMkLst>
        </pc:spChg>
        <pc:spChg chg="mod">
          <ac:chgData name="Anna Duthie-Jung" userId="9167dca74ed6dd25" providerId="LiveId" clId="{A3A94532-60AC-412E-9511-0134B9AB0EA9}" dt="2017-11-28T06:11:40.194" v="1873" actId="13244"/>
          <ac:spMkLst>
            <pc:docMk/>
            <pc:sldMk cId="1952664728" sldId="344"/>
            <ac:spMk id="19" creationId="{00000000-0000-0000-0000-000000000000}"/>
          </ac:spMkLst>
        </pc:spChg>
        <pc:spChg chg="mod">
          <ac:chgData name="Anna Duthie-Jung" userId="9167dca74ed6dd25" providerId="LiveId" clId="{A3A94532-60AC-412E-9511-0134B9AB0EA9}" dt="2017-11-28T06:11:40.194" v="1873" actId="13244"/>
          <ac:spMkLst>
            <pc:docMk/>
            <pc:sldMk cId="1952664728" sldId="344"/>
            <ac:spMk id="20" creationId="{00000000-0000-0000-0000-000000000000}"/>
          </ac:spMkLst>
        </pc:spChg>
        <pc:spChg chg="add">
          <ac:chgData name="Anna Duthie-Jung" userId="9167dca74ed6dd25" providerId="LiveId" clId="{A3A94532-60AC-412E-9511-0134B9AB0EA9}" dt="2017-11-28T06:02:52.338" v="1722" actId="20577"/>
          <ac:spMkLst>
            <pc:docMk/>
            <pc:sldMk cId="1952664728" sldId="344"/>
            <ac:spMk id="21" creationId="{956AA72E-8577-4B33-9869-1BEE5C9AE7BD}"/>
          </ac:spMkLst>
        </pc:spChg>
        <pc:spChg chg="add mod">
          <ac:chgData name="Anna Duthie-Jung" userId="9167dca74ed6dd25" providerId="LiveId" clId="{A3A94532-60AC-412E-9511-0134B9AB0EA9}" dt="2017-11-28T06:14:20.954" v="1941" actId="20577"/>
          <ac:spMkLst>
            <pc:docMk/>
            <pc:sldMk cId="1952664728" sldId="344"/>
            <ac:spMk id="22" creationId="{E57C9630-48D2-4AA7-A649-B719B1F32BDD}"/>
          </ac:spMkLst>
        </pc:spChg>
        <pc:spChg chg="add">
          <ac:chgData name="Anna Duthie-Jung" userId="9167dca74ed6dd25" providerId="LiveId" clId="{A3A94532-60AC-412E-9511-0134B9AB0EA9}" dt="2017-11-28T06:31:21.436" v="1978" actId="20577"/>
          <ac:spMkLst>
            <pc:docMk/>
            <pc:sldMk cId="1952664728" sldId="344"/>
            <ac:spMk id="24" creationId="{E9C88597-DF33-46F2-B2A7-710CD826DC79}"/>
          </ac:spMkLst>
        </pc:spChg>
        <pc:grpChg chg="mod">
          <ac:chgData name="Anna Duthie-Jung" userId="9167dca74ed6dd25" providerId="LiveId" clId="{A3A94532-60AC-412E-9511-0134B9AB0EA9}" dt="2017-11-28T06:14:57.458" v="1948" actId="20577"/>
          <ac:grpSpMkLst>
            <pc:docMk/>
            <pc:sldMk cId="1952664728" sldId="344"/>
            <ac:grpSpMk id="3" creationId="{00000000-0000-0000-0000-000000000000}"/>
          </ac:grpSpMkLst>
        </pc:grpChg>
        <pc:picChg chg="add ord">
          <ac:chgData name="Anna Duthie-Jung" userId="9167dca74ed6dd25" providerId="LiveId" clId="{A3A94532-60AC-412E-9511-0134B9AB0EA9}" dt="2017-11-28T06:12:59.707" v="1937" actId="167"/>
          <ac:picMkLst>
            <pc:docMk/>
            <pc:sldMk cId="1952664728" sldId="344"/>
            <ac:picMk id="23" creationId="{DE918C3A-F806-490C-81E3-2B969D6715F3}"/>
          </ac:picMkLst>
        </pc:picChg>
      </pc:sldChg>
      <pc:sldChg chg="addSp delSp modSp add modNotesTx">
        <pc:chgData name="Anna Duthie-Jung" userId="9167dca74ed6dd25" providerId="LiveId" clId="{A3A94532-60AC-412E-9511-0134B9AB0EA9}" dt="2017-11-28T06:30:56.251" v="1977" actId="1076"/>
        <pc:sldMkLst>
          <pc:docMk/>
          <pc:sldMk cId="1210277796" sldId="345"/>
        </pc:sldMkLst>
        <pc:spChg chg="del mod">
          <ac:chgData name="Anna Duthie-Jung" userId="9167dca74ed6dd25" providerId="LiveId" clId="{A3A94532-60AC-412E-9511-0134B9AB0EA9}" dt="2017-11-28T06:28:42.840" v="1955" actId="478"/>
          <ac:spMkLst>
            <pc:docMk/>
            <pc:sldMk cId="1210277796" sldId="345"/>
            <ac:spMk id="6" creationId="{00000000-0000-0000-0000-000000000000}"/>
          </ac:spMkLst>
        </pc:spChg>
        <pc:spChg chg="mod">
          <ac:chgData name="Anna Duthie-Jung" userId="9167dca74ed6dd25" providerId="LiveId" clId="{A3A94532-60AC-412E-9511-0134B9AB0EA9}" dt="2017-11-28T06:30:06.855" v="1972" actId="20577"/>
          <ac:spMkLst>
            <pc:docMk/>
            <pc:sldMk cId="1210277796" sldId="345"/>
            <ac:spMk id="7" creationId="{00000000-0000-0000-0000-000000000000}"/>
          </ac:spMkLst>
        </pc:spChg>
        <pc:spChg chg="mod">
          <ac:chgData name="Anna Duthie-Jung" userId="9167dca74ed6dd25" providerId="LiveId" clId="{A3A94532-60AC-412E-9511-0134B9AB0EA9}" dt="2017-11-28T06:30:49.974" v="1976" actId="13244"/>
          <ac:spMkLst>
            <pc:docMk/>
            <pc:sldMk cId="1210277796" sldId="345"/>
            <ac:spMk id="15" creationId="{00000000-0000-0000-0000-000000000000}"/>
          </ac:spMkLst>
        </pc:spChg>
        <pc:picChg chg="add mod">
          <ac:chgData name="Anna Duthie-Jung" userId="9167dca74ed6dd25" providerId="LiveId" clId="{A3A94532-60AC-412E-9511-0134B9AB0EA9}" dt="2017-11-28T06:30:56.251" v="1977" actId="1076"/>
          <ac:picMkLst>
            <pc:docMk/>
            <pc:sldMk cId="1210277796" sldId="345"/>
            <ac:picMk id="3" creationId="{0812D6F8-F088-4434-9CC5-01FCA5BE4FA0}"/>
          </ac:picMkLst>
        </pc:picChg>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1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A3E6F0A2-C84B-41DB-80A8-8F6966937198}" type="datetimeFigureOut">
              <a:rPr lang="en-GB" smtClean="0"/>
              <a:pPr/>
              <a:t>01/03/2018</a:t>
            </a:fld>
            <a:endParaRPr lang="en-GB"/>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569CACF5-E34C-42EA-8512-2766929333E4}" type="slidenum">
              <a:rPr lang="en-GB" smtClean="0"/>
              <a:pPr/>
              <a:t>‹#›</a:t>
            </a:fld>
            <a:endParaRPr lang="en-GB"/>
          </a:p>
        </p:txBody>
      </p:sp>
    </p:spTree>
    <p:extLst>
      <p:ext uri="{BB962C8B-B14F-4D97-AF65-F5344CB8AC3E}">
        <p14:creationId xmlns:p14="http://schemas.microsoft.com/office/powerpoint/2010/main" val="32497658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2"/>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09504276-07BE-4A5D-950F-D17C3B3BA64F}" type="slidenum">
              <a:rPr lang="en-GB" smtClean="0"/>
              <a:pPr/>
              <a:t>‹#›</a:t>
            </a:fld>
            <a:endParaRPr lang="en-GB"/>
          </a:p>
        </p:txBody>
      </p:sp>
      <p:sp>
        <p:nvSpPr>
          <p:cNvPr id="6" name="Notes Placeholder 5"/>
          <p:cNvSpPr>
            <a:spLocks noGrp="1"/>
          </p:cNvSpPr>
          <p:nvPr>
            <p:ph type="body" sz="quarter" idx="3"/>
          </p:nvPr>
        </p:nvSpPr>
        <p:spPr>
          <a:xfrm>
            <a:off x="363596" y="4715153"/>
            <a:ext cx="6065212"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Slide Image Placeholder 10"/>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GB"/>
          </a:p>
        </p:txBody>
      </p:sp>
    </p:spTree>
    <p:extLst>
      <p:ext uri="{BB962C8B-B14F-4D97-AF65-F5344CB8AC3E}">
        <p14:creationId xmlns:p14="http://schemas.microsoft.com/office/powerpoint/2010/main" val="1048115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youtube.com/watch?v=vScHI_fxJGM"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youtube.com/watch?v=KAwe9qNA9Fw"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 Sad Time – Glad Times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Use this slide as a focussing strategy to introduce the resource topic. Read the title together and invite children to share something they know about the sad times in Holy Week and the glad time of Easter that follows. </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1</a:t>
            </a:fld>
            <a:endParaRPr lang="en-GB"/>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10 Check Up</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This formative assessment strategy will help teachers to identify how well children have achieved the Learning Intentions of the resource.</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Teachers can choose how they use the slide in their range of assessment options.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 worksheet of this slide is available for children in Years 5-8 to complete.</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The last two items are feed forward for the teacher.</a:t>
            </a:r>
          </a:p>
          <a:p>
            <a:r>
              <a:rPr lang="en-NZ" sz="1200" kern="1200" dirty="0" smtClean="0">
                <a:solidFill>
                  <a:schemeClr val="tx1"/>
                </a:solidFill>
                <a:effectLst/>
                <a:latin typeface="+mn-lt"/>
                <a:ea typeface="+mn-ea"/>
                <a:cs typeface="+mn-cs"/>
              </a:rPr>
              <a:t>Recording the children’s responses to these items is recommended as it will enable teachers to adjust their learning strategies for future resources and target the areas that need further attention.</a:t>
            </a:r>
            <a:endParaRPr lang="en-NZ"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5372057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11 </a:t>
            </a:r>
            <a:r>
              <a:rPr lang="en-NZ" sz="1200" b="1" kern="1200" dirty="0" smtClean="0">
                <a:solidFill>
                  <a:schemeClr val="tx1"/>
                </a:solidFill>
                <a:effectLst/>
                <a:latin typeface="+mn-lt"/>
                <a:ea typeface="+mn-ea"/>
                <a:cs typeface="+mn-cs"/>
              </a:rPr>
              <a:t>Sharing our Learning about HOLY WEEK with family </a:t>
            </a:r>
            <a:r>
              <a:rPr lang="en-NZ" sz="1200" b="1" kern="1200" dirty="0" err="1" smtClean="0">
                <a:solidFill>
                  <a:schemeClr val="tx1"/>
                </a:solidFill>
                <a:effectLst/>
                <a:latin typeface="+mn-lt"/>
                <a:ea typeface="+mn-ea"/>
                <a:cs typeface="+mn-cs"/>
              </a:rPr>
              <a:t>whānau</a:t>
            </a:r>
            <a:r>
              <a:rPr lang="en-NZ" sz="1200" b="1" kern="1200" dirty="0" smtClean="0">
                <a:solidFill>
                  <a:schemeClr val="tx1"/>
                </a:solidFill>
                <a:effectLst/>
                <a:latin typeface="+mn-lt"/>
                <a:ea typeface="+mn-ea"/>
                <a:cs typeface="+mn-cs"/>
              </a:rPr>
              <a:t> </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This slide provides some choices for children to show and share what they have learned. Examples could be photographed as evidence of children’s learning. </a:t>
            </a:r>
          </a:p>
          <a:p>
            <a:r>
              <a:rPr lang="en-NZ" sz="1200" kern="1200" dirty="0" smtClean="0">
                <a:solidFill>
                  <a:schemeClr val="tx1"/>
                </a:solidFill>
                <a:effectLst/>
                <a:latin typeface="+mn-lt"/>
                <a:ea typeface="+mn-ea"/>
                <a:cs typeface="+mn-cs"/>
              </a:rPr>
              <a:t>You may like to put a copy of the </a:t>
            </a:r>
            <a:r>
              <a:rPr lang="en-NZ" sz="1200" b="1" u="sng" kern="1200" dirty="0" smtClean="0">
                <a:solidFill>
                  <a:schemeClr val="tx1"/>
                </a:solidFill>
                <a:effectLst/>
                <a:latin typeface="+mn-lt"/>
                <a:ea typeface="+mn-ea"/>
                <a:cs typeface="+mn-cs"/>
              </a:rPr>
              <a:t>Sharing our Learning</a:t>
            </a:r>
            <a:r>
              <a:rPr lang="en-NZ" sz="1200" kern="1200" dirty="0" smtClean="0">
                <a:solidFill>
                  <a:schemeClr val="tx1"/>
                </a:solidFill>
                <a:effectLst/>
                <a:latin typeface="+mn-lt"/>
                <a:ea typeface="+mn-ea"/>
                <a:cs typeface="+mn-cs"/>
              </a:rPr>
              <a:t> page in children’s RE Learning Journals. You could talk through the choices using the slide and let children make their choice from their own copy. </a:t>
            </a:r>
          </a:p>
          <a:p>
            <a:r>
              <a:rPr lang="en-NZ" sz="1200" kern="1200" dirty="0" smtClean="0">
                <a:solidFill>
                  <a:schemeClr val="tx1"/>
                </a:solidFill>
                <a:effectLst/>
                <a:latin typeface="+mn-lt"/>
                <a:ea typeface="+mn-ea"/>
                <a:cs typeface="+mn-cs"/>
              </a:rPr>
              <a:t>Children could work on their choice at school and/or at home and you may like to set a day for sharing. Please let parents and </a:t>
            </a:r>
            <a:r>
              <a:rPr lang="en-NZ" sz="1200" kern="1200" dirty="0" err="1" smtClean="0">
                <a:solidFill>
                  <a:schemeClr val="tx1"/>
                </a:solidFill>
                <a:effectLst/>
                <a:latin typeface="+mn-lt"/>
                <a:ea typeface="+mn-ea"/>
                <a:cs typeface="+mn-cs"/>
              </a:rPr>
              <a:t>whānau</a:t>
            </a:r>
            <a:r>
              <a:rPr lang="en-NZ" sz="1200" kern="1200" dirty="0" smtClean="0">
                <a:solidFill>
                  <a:schemeClr val="tx1"/>
                </a:solidFill>
                <a:effectLst/>
                <a:latin typeface="+mn-lt"/>
                <a:ea typeface="+mn-ea"/>
                <a:cs typeface="+mn-cs"/>
              </a:rPr>
              <a:t> know what you expect them to do with this. </a:t>
            </a:r>
          </a:p>
          <a:p>
            <a:r>
              <a:rPr lang="en-NZ" sz="1200" kern="1200" dirty="0" smtClean="0">
                <a:solidFill>
                  <a:schemeClr val="tx1"/>
                </a:solidFill>
                <a:effectLst/>
                <a:latin typeface="+mn-lt"/>
                <a:ea typeface="+mn-ea"/>
                <a:cs typeface="+mn-cs"/>
              </a:rPr>
              <a:t>The slide is focussed on Achievement Objective </a:t>
            </a:r>
            <a:r>
              <a:rPr lang="en-NZ" sz="1200" b="1" kern="1200" dirty="0" smtClean="0">
                <a:solidFill>
                  <a:schemeClr val="tx1"/>
                </a:solidFill>
                <a:effectLst/>
                <a:latin typeface="+mn-lt"/>
                <a:ea typeface="+mn-ea"/>
                <a:cs typeface="+mn-cs"/>
              </a:rPr>
              <a:t>for Year 2 Holy Week </a:t>
            </a:r>
            <a:r>
              <a:rPr lang="en-NZ" sz="1200" kern="1200" dirty="0" smtClean="0">
                <a:solidFill>
                  <a:schemeClr val="tx1"/>
                </a:solidFill>
                <a:effectLst/>
                <a:latin typeface="+mn-lt"/>
                <a:ea typeface="+mn-ea"/>
                <a:cs typeface="+mn-cs"/>
              </a:rPr>
              <a:t>which is covered in Resources </a:t>
            </a:r>
            <a:r>
              <a:rPr lang="en-NZ" sz="1200" b="1" kern="1200" dirty="0" smtClean="0">
                <a:solidFill>
                  <a:schemeClr val="tx1"/>
                </a:solidFill>
                <a:effectLst/>
                <a:latin typeface="+mn-lt"/>
                <a:ea typeface="+mn-ea"/>
                <a:cs typeface="+mn-cs"/>
              </a:rPr>
              <a:t>1, 2, 3.</a:t>
            </a:r>
            <a:endParaRPr lang="en-NZ" sz="1200" kern="1200" dirty="0" smtClean="0">
              <a:solidFill>
                <a:schemeClr val="tx1"/>
              </a:solidFill>
              <a:effectLst/>
              <a:latin typeface="+mn-lt"/>
              <a:ea typeface="+mn-ea"/>
              <a:cs typeface="+mn-cs"/>
            </a:endParaRPr>
          </a:p>
          <a:p>
            <a:r>
              <a:rPr lang="en-NZ" sz="1200" b="1" kern="1200" dirty="0" smtClean="0">
                <a:solidFill>
                  <a:schemeClr val="tx1"/>
                </a:solidFill>
                <a:effectLst/>
                <a:latin typeface="+mn-lt"/>
                <a:ea typeface="+mn-ea"/>
                <a:cs typeface="+mn-cs"/>
              </a:rPr>
              <a:t>Year AO)</a:t>
            </a:r>
            <a:r>
              <a:rPr lang="en-NZ" sz="1200" kern="1200" dirty="0" smtClean="0">
                <a:solidFill>
                  <a:schemeClr val="tx1"/>
                </a:solidFill>
                <a:effectLst/>
                <a:latin typeface="+mn-lt"/>
                <a:ea typeface="+mn-ea"/>
                <a:cs typeface="+mn-cs"/>
              </a:rPr>
              <a:t> Children will be able to: recognise that the historic events of Holy Week relate to people’s lives today.</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11</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5224113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12 Time for Reflection</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The MP3 is played to help create a reflective atmosphere and bring the children to stillness and silence as the teacher invites them to </a:t>
            </a:r>
            <a:r>
              <a:rPr lang="en-NZ" sz="1200" i="1" kern="1200" dirty="0" smtClean="0">
                <a:solidFill>
                  <a:schemeClr val="tx1"/>
                </a:solidFill>
                <a:effectLst/>
                <a:latin typeface="+mn-lt"/>
                <a:ea typeface="+mn-ea"/>
                <a:cs typeface="+mn-cs"/>
              </a:rPr>
              <a:t>tell Jesus they are sorry for the times they forget to love others and tell him they will keep trying harder to be a kind and loving person as he was. </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7D854C1-D8DB-439C-8B37-6CAF82AB5E22}" type="slidenum">
              <a:rPr lang="en-GB" smtClean="0"/>
              <a:pPr/>
              <a:t>12</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0136505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7 Sad Time – Glad Times WORKSHEET</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This worksheet relates to slide 7.</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Print a copy of the Sad Time - Glad Times worksheet from RE book for each child to complete and add to their RE Learning Journal.</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13</a:t>
            </a:fld>
            <a:endParaRPr lang="en-GB"/>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23112148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8 </a:t>
            </a:r>
            <a:r>
              <a:rPr lang="en-NZ" sz="1200" b="1" kern="1200" dirty="0" smtClean="0">
                <a:solidFill>
                  <a:schemeClr val="tx1"/>
                </a:solidFill>
                <a:effectLst/>
                <a:latin typeface="+mn-lt"/>
                <a:ea typeface="+mn-ea"/>
                <a:cs typeface="+mn-cs"/>
              </a:rPr>
              <a:t>Holy Week is the most important week of the year for all people who follow Jesus </a:t>
            </a:r>
            <a:r>
              <a:rPr lang="en-GB" sz="1200" b="1" kern="1200" dirty="0" smtClean="0">
                <a:solidFill>
                  <a:schemeClr val="tx1"/>
                </a:solidFill>
                <a:effectLst/>
                <a:latin typeface="+mn-lt"/>
                <a:ea typeface="+mn-ea"/>
                <a:cs typeface="+mn-cs"/>
              </a:rPr>
              <a:t>WORKSHEET</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This worksheet relates to slide 8.</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Ask the children to identify the stories of Holy Week using the symbols in the image.</a:t>
            </a:r>
          </a:p>
          <a:p>
            <a:r>
              <a:rPr lang="en-NZ" sz="1200" kern="1200" dirty="0" smtClean="0">
                <a:solidFill>
                  <a:schemeClr val="tx1"/>
                </a:solidFill>
                <a:effectLst/>
                <a:latin typeface="+mn-lt"/>
                <a:ea typeface="+mn-ea"/>
                <a:cs typeface="+mn-cs"/>
              </a:rPr>
              <a:t>Children find each word in the sentence below on the matrix and highlight it in the sentence </a:t>
            </a:r>
            <a:r>
              <a:rPr lang="en-NZ" sz="1200" b="1" kern="1200" dirty="0" smtClean="0">
                <a:solidFill>
                  <a:schemeClr val="tx1"/>
                </a:solidFill>
                <a:effectLst/>
                <a:latin typeface="+mn-lt"/>
                <a:ea typeface="+mn-ea"/>
                <a:cs typeface="+mn-cs"/>
              </a:rPr>
              <a:t>and</a:t>
            </a:r>
            <a:r>
              <a:rPr lang="en-NZ" sz="1200" kern="1200" dirty="0" smtClean="0">
                <a:solidFill>
                  <a:schemeClr val="tx1"/>
                </a:solidFill>
                <a:effectLst/>
                <a:latin typeface="+mn-lt"/>
                <a:ea typeface="+mn-ea"/>
                <a:cs typeface="+mn-cs"/>
              </a:rPr>
              <a:t> in the Word Find.</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14</a:t>
            </a:fld>
            <a:endParaRPr lang="en-GB"/>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27889532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11 </a:t>
            </a:r>
            <a:r>
              <a:rPr lang="en-NZ" sz="1200" b="1" kern="1200" dirty="0" smtClean="0">
                <a:solidFill>
                  <a:schemeClr val="tx1"/>
                </a:solidFill>
                <a:effectLst/>
                <a:latin typeface="+mn-lt"/>
                <a:ea typeface="+mn-ea"/>
                <a:cs typeface="+mn-cs"/>
              </a:rPr>
              <a:t>Sharing our Learning about HOLY WEEK with family whanau </a:t>
            </a:r>
            <a:r>
              <a:rPr lang="en-GB" sz="1200" b="1" kern="1200" dirty="0" smtClean="0">
                <a:solidFill>
                  <a:schemeClr val="tx1"/>
                </a:solidFill>
                <a:effectLst/>
                <a:latin typeface="+mn-lt"/>
                <a:ea typeface="+mn-ea"/>
                <a:cs typeface="+mn-cs"/>
              </a:rPr>
              <a:t>WORKSHEET</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This worksheet relates to slide 11.</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This slide provides some choices for children to show and share what they have learned. Examples could be photographed as evidence of children’s learning. </a:t>
            </a:r>
          </a:p>
          <a:p>
            <a:r>
              <a:rPr lang="en-NZ" sz="1200" kern="1200" dirty="0" smtClean="0">
                <a:solidFill>
                  <a:schemeClr val="tx1"/>
                </a:solidFill>
                <a:effectLst/>
                <a:latin typeface="+mn-lt"/>
                <a:ea typeface="+mn-ea"/>
                <a:cs typeface="+mn-cs"/>
              </a:rPr>
              <a:t>You may like to put a copy of the </a:t>
            </a:r>
            <a:r>
              <a:rPr lang="en-NZ" sz="1200" b="1" u="sng" kern="1200" dirty="0" smtClean="0">
                <a:solidFill>
                  <a:schemeClr val="tx1"/>
                </a:solidFill>
                <a:effectLst/>
                <a:latin typeface="+mn-lt"/>
                <a:ea typeface="+mn-ea"/>
                <a:cs typeface="+mn-cs"/>
              </a:rPr>
              <a:t>Sharing our Learning</a:t>
            </a:r>
            <a:r>
              <a:rPr lang="en-NZ" sz="1200" kern="1200" dirty="0" smtClean="0">
                <a:solidFill>
                  <a:schemeClr val="tx1"/>
                </a:solidFill>
                <a:effectLst/>
                <a:latin typeface="+mn-lt"/>
                <a:ea typeface="+mn-ea"/>
                <a:cs typeface="+mn-cs"/>
              </a:rPr>
              <a:t> page in children’s RE Learning Journals. You could talk through the choices using the slide and let children make their choice from their own copy. </a:t>
            </a:r>
          </a:p>
          <a:p>
            <a:r>
              <a:rPr lang="en-NZ" sz="1200" kern="1200" dirty="0" smtClean="0">
                <a:solidFill>
                  <a:schemeClr val="tx1"/>
                </a:solidFill>
                <a:effectLst/>
                <a:latin typeface="+mn-lt"/>
                <a:ea typeface="+mn-ea"/>
                <a:cs typeface="+mn-cs"/>
              </a:rPr>
              <a:t>Children could work on their choice at school and/or at home and you may like to set a day for sharing. Please let parents and </a:t>
            </a:r>
            <a:r>
              <a:rPr lang="en-NZ" sz="1200" kern="1200" dirty="0" err="1" smtClean="0">
                <a:solidFill>
                  <a:schemeClr val="tx1"/>
                </a:solidFill>
                <a:effectLst/>
                <a:latin typeface="+mn-lt"/>
                <a:ea typeface="+mn-ea"/>
                <a:cs typeface="+mn-cs"/>
              </a:rPr>
              <a:t>whānau</a:t>
            </a:r>
            <a:r>
              <a:rPr lang="en-NZ" sz="1200" kern="1200" dirty="0" smtClean="0">
                <a:solidFill>
                  <a:schemeClr val="tx1"/>
                </a:solidFill>
                <a:effectLst/>
                <a:latin typeface="+mn-lt"/>
                <a:ea typeface="+mn-ea"/>
                <a:cs typeface="+mn-cs"/>
              </a:rPr>
              <a:t> know what you expect them to do with this. </a:t>
            </a:r>
          </a:p>
          <a:p>
            <a:r>
              <a:rPr lang="en-NZ" sz="1200" kern="1200" dirty="0" smtClean="0">
                <a:solidFill>
                  <a:schemeClr val="tx1"/>
                </a:solidFill>
                <a:effectLst/>
                <a:latin typeface="+mn-lt"/>
                <a:ea typeface="+mn-ea"/>
                <a:cs typeface="+mn-cs"/>
              </a:rPr>
              <a:t>The slide is focussed on Achievement Objective </a:t>
            </a:r>
            <a:r>
              <a:rPr lang="en-NZ" sz="1200" b="1" kern="1200" dirty="0" smtClean="0">
                <a:solidFill>
                  <a:schemeClr val="tx1"/>
                </a:solidFill>
                <a:effectLst/>
                <a:latin typeface="+mn-lt"/>
                <a:ea typeface="+mn-ea"/>
                <a:cs typeface="+mn-cs"/>
              </a:rPr>
              <a:t>for Year 2 Holy Week </a:t>
            </a:r>
            <a:r>
              <a:rPr lang="en-NZ" sz="1200" kern="1200" dirty="0" smtClean="0">
                <a:solidFill>
                  <a:schemeClr val="tx1"/>
                </a:solidFill>
                <a:effectLst/>
                <a:latin typeface="+mn-lt"/>
                <a:ea typeface="+mn-ea"/>
                <a:cs typeface="+mn-cs"/>
              </a:rPr>
              <a:t>which is covered in Resources </a:t>
            </a:r>
            <a:r>
              <a:rPr lang="en-NZ" sz="1200" b="1" kern="1200" dirty="0" smtClean="0">
                <a:solidFill>
                  <a:schemeClr val="tx1"/>
                </a:solidFill>
                <a:effectLst/>
                <a:latin typeface="+mn-lt"/>
                <a:ea typeface="+mn-ea"/>
                <a:cs typeface="+mn-cs"/>
              </a:rPr>
              <a:t>1, 2, 3.</a:t>
            </a:r>
            <a:endParaRPr lang="en-NZ" sz="1200" kern="1200" dirty="0" smtClean="0">
              <a:solidFill>
                <a:schemeClr val="tx1"/>
              </a:solidFill>
              <a:effectLst/>
              <a:latin typeface="+mn-lt"/>
              <a:ea typeface="+mn-ea"/>
              <a:cs typeface="+mn-cs"/>
            </a:endParaRPr>
          </a:p>
          <a:p>
            <a:r>
              <a:rPr lang="en-NZ" sz="1200" b="1" kern="1200" dirty="0" smtClean="0">
                <a:solidFill>
                  <a:schemeClr val="tx1"/>
                </a:solidFill>
                <a:effectLst/>
                <a:latin typeface="+mn-lt"/>
                <a:ea typeface="+mn-ea"/>
                <a:cs typeface="+mn-cs"/>
              </a:rPr>
              <a:t>Year AO)</a:t>
            </a:r>
            <a:r>
              <a:rPr lang="en-NZ" sz="1200" kern="1200" dirty="0" smtClean="0">
                <a:solidFill>
                  <a:schemeClr val="tx1"/>
                </a:solidFill>
                <a:effectLst/>
                <a:latin typeface="+mn-lt"/>
                <a:ea typeface="+mn-ea"/>
                <a:cs typeface="+mn-cs"/>
              </a:rPr>
              <a:t> Children will be able to: recognise that the historic events of Holy Week relate to people’s lives today.</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15</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2432830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A434C78-FDFD-42BF-9B0C-C1B19DA8EADE}"/>
              </a:ext>
            </a:extLst>
          </p:cNvPr>
          <p:cNvSpPr>
            <a:spLocks noGrp="1"/>
          </p:cNvSpPr>
          <p:nvPr>
            <p:ph type="body" idx="1"/>
          </p:nvPr>
        </p:nvSpPr>
        <p:spPr/>
        <p:txBody>
          <a:bodyPr/>
          <a:lstStyle/>
          <a:p>
            <a:r>
              <a:rPr lang="en-GB" sz="1200" b="1" kern="1200" dirty="0" smtClean="0">
                <a:solidFill>
                  <a:schemeClr val="tx1"/>
                </a:solidFill>
                <a:effectLst/>
                <a:latin typeface="+mn-lt"/>
                <a:ea typeface="+mn-ea"/>
                <a:cs typeface="+mn-cs"/>
              </a:rPr>
              <a:t>Slide 2 Learning Intentions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Read through the Learning Intentions with the class and identify some ideas/questions that might be explored in the resource.</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Adjust the prayer focus as Holy Week progresses. Include the Holy Week bible stories during prayer time and let the children </a:t>
            </a:r>
            <a:r>
              <a:rPr lang="en-NZ" sz="1200" kern="1200" dirty="0" err="1" smtClean="0">
                <a:solidFill>
                  <a:schemeClr val="tx1"/>
                </a:solidFill>
                <a:effectLst/>
                <a:latin typeface="+mn-lt"/>
                <a:ea typeface="+mn-ea"/>
                <a:cs typeface="+mn-cs"/>
              </a:rPr>
              <a:t>dramatise</a:t>
            </a:r>
            <a:r>
              <a:rPr lang="en-NZ" sz="1200" kern="1200" dirty="0" smtClean="0">
                <a:solidFill>
                  <a:schemeClr val="tx1"/>
                </a:solidFill>
                <a:effectLst/>
                <a:latin typeface="+mn-lt"/>
                <a:ea typeface="+mn-ea"/>
                <a:cs typeface="+mn-cs"/>
              </a:rPr>
              <a:t> them and sing the songs they know. </a:t>
            </a:r>
          </a:p>
          <a:p>
            <a:r>
              <a:rPr lang="en-NZ" sz="1200" kern="1200" dirty="0" smtClean="0">
                <a:solidFill>
                  <a:schemeClr val="tx1"/>
                </a:solidFill>
                <a:effectLst/>
                <a:latin typeface="+mn-lt"/>
                <a:ea typeface="+mn-ea"/>
                <a:cs typeface="+mn-cs"/>
              </a:rPr>
              <a:t>Give children some special ‘close to Jesus’ time of quiet. You may like to create a special quiet place for children to go to look at Holy Week books and symbols.</a:t>
            </a:r>
          </a:p>
          <a:p>
            <a:r>
              <a:rPr lang="en-NZ" sz="1200" kern="1200" dirty="0" smtClean="0">
                <a:solidFill>
                  <a:schemeClr val="tx1"/>
                </a:solidFill>
                <a:effectLst/>
                <a:latin typeface="+mn-lt"/>
                <a:ea typeface="+mn-ea"/>
                <a:cs typeface="+mn-cs"/>
              </a:rPr>
              <a:t>Look at the images on the slide and talk about each one with the children and what Holy Week event they are about.</a:t>
            </a:r>
          </a:p>
          <a:p>
            <a:r>
              <a:rPr lang="en-NZ" sz="1200" kern="1200" dirty="0" smtClean="0">
                <a:solidFill>
                  <a:schemeClr val="tx1"/>
                </a:solidFill>
                <a:effectLst/>
                <a:latin typeface="+mn-lt"/>
                <a:ea typeface="+mn-ea"/>
                <a:cs typeface="+mn-cs"/>
              </a:rPr>
              <a:t>Explain that Easter Sunday is not really in Holy Week because it is the beginning of the Easter Season. Mention that Good Friday and Easter Sunday are holidays so they learn about them before they celebrate them. Encourage the children to share what they are learning about Holy Week with their family. You may like to provide them with a copy of the parish bulletin with the times of the Easter ceremonies they could attend. </a:t>
            </a:r>
            <a:endParaRPr lang="en-NZ"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165268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Slide 3 </a:t>
            </a:r>
            <a:r>
              <a:rPr lang="en-NZ" sz="1200" b="1" kern="1200" dirty="0" smtClean="0">
                <a:solidFill>
                  <a:schemeClr val="tx1"/>
                </a:solidFill>
                <a:effectLst/>
                <a:latin typeface="+mn-lt"/>
                <a:ea typeface="+mn-ea"/>
                <a:cs typeface="+mn-cs"/>
              </a:rPr>
              <a:t>From Holy Thursday to Easter Sunday – the most important days of the year for those who follow Jesus</a:t>
            </a:r>
            <a:br>
              <a:rPr lang="en-NZ" sz="1200" b="1" kern="1200" dirty="0" smtClean="0">
                <a:solidFill>
                  <a:schemeClr val="tx1"/>
                </a:solidFill>
                <a:effectLst/>
                <a:latin typeface="+mn-lt"/>
                <a:ea typeface="+mn-ea"/>
                <a:cs typeface="+mn-cs"/>
              </a:rPr>
            </a:br>
            <a:r>
              <a:rPr lang="en-NZ" sz="1200" kern="1200" dirty="0" smtClean="0">
                <a:solidFill>
                  <a:schemeClr val="tx1"/>
                </a:solidFill>
                <a:effectLst/>
                <a:latin typeface="+mn-lt"/>
                <a:ea typeface="+mn-ea"/>
                <a:cs typeface="+mn-cs"/>
              </a:rPr>
              <a:t>Adapt Teaching and Learning Experience 1.</a:t>
            </a:r>
            <a:br>
              <a:rPr lang="en-NZ" sz="1200" kern="1200" dirty="0" smtClean="0">
                <a:solidFill>
                  <a:schemeClr val="tx1"/>
                </a:solidFill>
                <a:effectLst/>
                <a:latin typeface="+mn-lt"/>
                <a:ea typeface="+mn-ea"/>
                <a:cs typeface="+mn-cs"/>
              </a:rPr>
            </a:br>
            <a:r>
              <a:rPr lang="en-NZ" sz="1200" kern="1200" dirty="0" smtClean="0">
                <a:solidFill>
                  <a:schemeClr val="tx1"/>
                </a:solidFill>
                <a:effectLst/>
                <a:latin typeface="+mn-lt"/>
                <a:ea typeface="+mn-ea"/>
                <a:cs typeface="+mn-cs"/>
              </a:rPr>
              <a:t>Read the title and say the names of the days starting with Holy Thursday until Easter Sunday. Explain that we call this week Holy Week because this is the week that Jesus died and after 3 days in the tomb he rose again. Talk about what the symbols mean for each day. </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3</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8293139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4 </a:t>
            </a:r>
            <a:r>
              <a:rPr lang="en-NZ" sz="1200" b="1" kern="1200" dirty="0" smtClean="0">
                <a:solidFill>
                  <a:schemeClr val="tx1"/>
                </a:solidFill>
                <a:effectLst/>
                <a:latin typeface="+mn-lt"/>
                <a:ea typeface="+mn-ea"/>
                <a:cs typeface="+mn-cs"/>
              </a:rPr>
              <a:t>On Holy Thursday Jesus had his Last Supper on earth with his followers</a:t>
            </a:r>
            <a:br>
              <a:rPr lang="en-NZ" sz="1200" b="1" kern="1200" dirty="0" smtClean="0">
                <a:solidFill>
                  <a:schemeClr val="tx1"/>
                </a:solidFill>
                <a:effectLst/>
                <a:latin typeface="+mn-lt"/>
                <a:ea typeface="+mn-ea"/>
                <a:cs typeface="+mn-cs"/>
              </a:rPr>
            </a:br>
            <a:r>
              <a:rPr lang="en-NZ" sz="1200" kern="1200" dirty="0" smtClean="0">
                <a:solidFill>
                  <a:schemeClr val="tx1"/>
                </a:solidFill>
                <a:effectLst/>
                <a:latin typeface="+mn-lt"/>
                <a:ea typeface="+mn-ea"/>
                <a:cs typeface="+mn-cs"/>
              </a:rPr>
              <a:t>Explain that we find the stories about Jesus in the Bible and show them this story in John’s Gospel.  Read the story together using the flip cards. Read each question and let children share their responses. </a:t>
            </a:r>
          </a:p>
          <a:p>
            <a:r>
              <a:rPr lang="en-NZ" sz="1200" kern="1200" dirty="0" smtClean="0">
                <a:solidFill>
                  <a:schemeClr val="tx1"/>
                </a:solidFill>
                <a:effectLst/>
                <a:latin typeface="+mn-lt"/>
                <a:ea typeface="+mn-ea"/>
                <a:cs typeface="+mn-cs"/>
              </a:rPr>
              <a:t>Watch the clip – it continues from the previous Resource 2</a:t>
            </a:r>
          </a:p>
          <a:p>
            <a:r>
              <a:rPr lang="en-NZ" sz="1200" u="sng" kern="1200" dirty="0" smtClean="0">
                <a:solidFill>
                  <a:schemeClr val="tx1"/>
                </a:solidFill>
                <a:effectLst/>
                <a:latin typeface="+mn-lt"/>
                <a:ea typeface="+mn-ea"/>
                <a:cs typeface="+mn-cs"/>
                <a:hlinkClick r:id="rId3"/>
              </a:rPr>
              <a:t>https://www.youtube.com/watch?v=vScHI_fxJGM</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The Last Supper (3:49 MINUTES) – </a:t>
            </a:r>
            <a:r>
              <a:rPr lang="en-NZ" sz="1200" b="1" kern="1200" dirty="0" smtClean="0">
                <a:solidFill>
                  <a:schemeClr val="tx1"/>
                </a:solidFill>
                <a:effectLst/>
                <a:latin typeface="+mn-lt"/>
                <a:ea typeface="+mn-ea"/>
                <a:cs typeface="+mn-cs"/>
              </a:rPr>
              <a:t>pause clip at 2:00 minutes after the washing of the feet. </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4</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5150755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5 </a:t>
            </a:r>
            <a:r>
              <a:rPr lang="en-NZ" sz="1200" b="1" kern="1200" dirty="0" smtClean="0">
                <a:solidFill>
                  <a:schemeClr val="tx1"/>
                </a:solidFill>
                <a:effectLst/>
                <a:latin typeface="+mn-lt"/>
                <a:ea typeface="+mn-ea"/>
                <a:cs typeface="+mn-cs"/>
              </a:rPr>
              <a:t>On Good Friday Jesus died on the Cross</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Read the PINs and talk about what happened to Jesus and </a:t>
            </a:r>
          </a:p>
          <a:p>
            <a:r>
              <a:rPr lang="en-NZ" sz="1200" kern="1200" dirty="0" smtClean="0">
                <a:solidFill>
                  <a:schemeClr val="tx1"/>
                </a:solidFill>
                <a:effectLst/>
                <a:latin typeface="+mn-lt"/>
                <a:ea typeface="+mn-ea"/>
                <a:cs typeface="+mn-cs"/>
              </a:rPr>
              <a:t>watch the clip “Jesus Is Nailed to the cross and dies.”</a:t>
            </a:r>
          </a:p>
          <a:p>
            <a:r>
              <a:rPr lang="en-NZ" sz="1200" kern="1200" dirty="0" smtClean="0">
                <a:solidFill>
                  <a:schemeClr val="tx1"/>
                </a:solidFill>
                <a:effectLst/>
                <a:latin typeface="+mn-lt"/>
                <a:ea typeface="+mn-ea"/>
                <a:cs typeface="+mn-cs"/>
              </a:rPr>
              <a:t>3:05 Minutes  </a:t>
            </a:r>
            <a:r>
              <a:rPr lang="en-NZ" sz="1200" u="sng" kern="1200" dirty="0" smtClean="0">
                <a:solidFill>
                  <a:schemeClr val="tx1"/>
                </a:solidFill>
                <a:effectLst/>
                <a:latin typeface="+mn-lt"/>
                <a:ea typeface="+mn-ea"/>
                <a:cs typeface="+mn-cs"/>
                <a:hlinkClick r:id="rId3"/>
              </a:rPr>
              <a:t>https://www.youtube.com/watch?v=KAwe9qNA9Fw</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Adapt Teaching and Learning Experiences 2&amp;3.</a:t>
            </a:r>
          </a:p>
          <a:p>
            <a:r>
              <a:rPr lang="en-NZ" sz="1200" kern="1200" dirty="0" smtClean="0">
                <a:solidFill>
                  <a:schemeClr val="tx1"/>
                </a:solidFill>
                <a:effectLst/>
                <a:latin typeface="+mn-lt"/>
                <a:ea typeface="+mn-ea"/>
                <a:cs typeface="+mn-cs"/>
              </a:rPr>
              <a:t>Explain that Jesus died on the cross to make up for all the selfish acts and mean words that people do and say that cause hurt to others. He died to show people how much he loves them and how much he loves God. He died to teach us to love one another as he loves us. Jesus always forgives people when they make mistakes and say sorry and ask to be forgiven. Include a simple prayer of sorrow in class prayer. </a:t>
            </a:r>
          </a:p>
          <a:p>
            <a:r>
              <a:rPr lang="en-NZ" sz="1200" kern="1200" dirty="0" smtClean="0">
                <a:solidFill>
                  <a:schemeClr val="tx1"/>
                </a:solidFill>
                <a:effectLst/>
                <a:latin typeface="+mn-lt"/>
                <a:ea typeface="+mn-ea"/>
                <a:cs typeface="+mn-cs"/>
              </a:rPr>
              <a:t>Sing the song “Good Friday” with the MP3.</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5</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0568015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6 </a:t>
            </a:r>
            <a:r>
              <a:rPr lang="en-NZ" sz="1200" b="1" kern="1200" dirty="0" smtClean="0">
                <a:solidFill>
                  <a:schemeClr val="tx1"/>
                </a:solidFill>
                <a:effectLst/>
                <a:latin typeface="+mn-lt"/>
                <a:ea typeface="+mn-ea"/>
                <a:cs typeface="+mn-cs"/>
              </a:rPr>
              <a:t>Good Friday was a very sad day for Jesus and his family but it was a glad day for every person on earth </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Show the children where the story about Jesus dying on the cross is in the bible. Talk about how Mary his mother and all his friends would have been feeling when this happened.</a:t>
            </a:r>
            <a:br>
              <a:rPr lang="en-NZ" sz="1200" kern="1200" dirty="0" smtClean="0">
                <a:solidFill>
                  <a:schemeClr val="tx1"/>
                </a:solidFill>
                <a:effectLst/>
                <a:latin typeface="+mn-lt"/>
                <a:ea typeface="+mn-ea"/>
                <a:cs typeface="+mn-cs"/>
              </a:rPr>
            </a:br>
            <a:r>
              <a:rPr lang="en-NZ" sz="1200" kern="1200" dirty="0" smtClean="0">
                <a:solidFill>
                  <a:schemeClr val="tx1"/>
                </a:solidFill>
                <a:effectLst/>
                <a:latin typeface="+mn-lt"/>
                <a:ea typeface="+mn-ea"/>
                <a:cs typeface="+mn-cs"/>
              </a:rPr>
              <a:t>Read the sentences and choose one of the statements in the white box to complete it. Check it with the floater. Talk about the ideas in the sentences.</a:t>
            </a:r>
          </a:p>
          <a:p>
            <a:r>
              <a:rPr lang="en-GB" sz="1200" kern="1200" dirty="0" smtClean="0">
                <a:solidFill>
                  <a:schemeClr val="tx1"/>
                </a:solidFill>
                <a:effectLst/>
                <a:latin typeface="+mn-lt"/>
                <a:ea typeface="+mn-ea"/>
                <a:cs typeface="+mn-cs"/>
              </a:rPr>
              <a:t>ANSWERS 1) d, 2) b, 3) e, 4) c, 5) a </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6</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0702364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a:prstGeom prst="rect">
            <a:avLst/>
          </a:prstGeom>
        </p:spPr>
      </p:sp>
      <p:sp>
        <p:nvSpPr>
          <p:cNvPr id="3" name="Notes Placeholder 2"/>
          <p:cNvSpPr>
            <a:spLocks noGrp="1"/>
          </p:cNvSpPr>
          <p:nvPr>
            <p:ph type="body" idx="1"/>
          </p:nvPr>
        </p:nvSpPr>
        <p:spPr>
          <a:xfrm>
            <a:off x="0" y="1758656"/>
            <a:ext cx="3211500" cy="7230032"/>
          </a:xfrm>
          <a:prstGeom prst="rect">
            <a:avLst/>
          </a:prstGeom>
        </p:spPr>
        <p:txBody>
          <a:bodyPr/>
          <a:lstStyle/>
          <a:p>
            <a:r>
              <a:rPr lang="en-GB" sz="1200" b="1" kern="1200" dirty="0" smtClean="0">
                <a:solidFill>
                  <a:schemeClr val="tx1"/>
                </a:solidFill>
                <a:effectLst/>
                <a:latin typeface="+mn-lt"/>
                <a:ea typeface="+mn-ea"/>
                <a:cs typeface="+mn-cs"/>
              </a:rPr>
              <a:t>Slide 7 </a:t>
            </a:r>
            <a:r>
              <a:rPr lang="en-NZ" sz="1200" b="1" kern="1200" dirty="0" smtClean="0">
                <a:solidFill>
                  <a:schemeClr val="tx1"/>
                </a:solidFill>
                <a:effectLst/>
                <a:latin typeface="+mn-lt"/>
                <a:ea typeface="+mn-ea"/>
                <a:cs typeface="+mn-cs"/>
              </a:rPr>
              <a:t>After his death the friends of Jesus washed his body and laid it in a tomb</a:t>
            </a:r>
            <a:br>
              <a:rPr lang="en-NZ" sz="1200" b="1" kern="1200" dirty="0" smtClean="0">
                <a:solidFill>
                  <a:schemeClr val="tx1"/>
                </a:solidFill>
                <a:effectLst/>
                <a:latin typeface="+mn-lt"/>
                <a:ea typeface="+mn-ea"/>
                <a:cs typeface="+mn-cs"/>
              </a:rPr>
            </a:br>
            <a:r>
              <a:rPr lang="en-NZ" sz="1200" kern="1200" dirty="0" smtClean="0">
                <a:solidFill>
                  <a:schemeClr val="tx1"/>
                </a:solidFill>
                <a:effectLst/>
                <a:latin typeface="+mn-lt"/>
                <a:ea typeface="+mn-ea"/>
                <a:cs typeface="+mn-cs"/>
              </a:rPr>
              <a:t>Use the blind reveals to explain to the children what happened on each day after Jesus died. Read what happened on each day.</a:t>
            </a:r>
            <a:br>
              <a:rPr lang="en-NZ" sz="1200" kern="1200" dirty="0" smtClean="0">
                <a:solidFill>
                  <a:schemeClr val="tx1"/>
                </a:solidFill>
                <a:effectLst/>
                <a:latin typeface="+mn-lt"/>
                <a:ea typeface="+mn-ea"/>
                <a:cs typeface="+mn-cs"/>
              </a:rPr>
            </a:br>
            <a:r>
              <a:rPr lang="en-NZ" sz="1200" kern="1200" dirty="0" smtClean="0">
                <a:solidFill>
                  <a:schemeClr val="tx1"/>
                </a:solidFill>
                <a:effectLst/>
                <a:latin typeface="+mn-lt"/>
                <a:ea typeface="+mn-ea"/>
                <a:cs typeface="+mn-cs"/>
              </a:rPr>
              <a:t>Talk about how all the sadness of Jesus’ death turned to joy when he rose to life at his resurrection. Print a copy of the worksheet for children to complete the worksheet at home. </a:t>
            </a:r>
            <a:endParaRPr lang="en-GB" b="0" baseline="0" noProof="0" dirty="0"/>
          </a:p>
        </p:txBody>
      </p:sp>
      <p:sp>
        <p:nvSpPr>
          <p:cNvPr id="4" name="Slide Number Placeholder 3"/>
          <p:cNvSpPr>
            <a:spLocks noGrp="1"/>
          </p:cNvSpPr>
          <p:nvPr>
            <p:ph type="sldNum" sz="quarter" idx="10"/>
          </p:nvPr>
        </p:nvSpPr>
        <p:spPr>
          <a:xfrm>
            <a:off x="3850443" y="9428583"/>
            <a:ext cx="2945659" cy="496332"/>
          </a:xfrm>
          <a:prstGeom prst="rect">
            <a:avLst/>
          </a:prstGeom>
        </p:spPr>
        <p:txBody>
          <a:bodyPr/>
          <a:lstStyle/>
          <a:p>
            <a:fld id="{B7D854C1-D8DB-439C-8B37-6CAF82AB5E22}" type="slidenum">
              <a:rPr lang="en-GB" smtClean="0"/>
              <a:pPr/>
              <a:t>7</a:t>
            </a:fld>
            <a:endParaRPr lang="en-GB"/>
          </a:p>
        </p:txBody>
      </p:sp>
    </p:spTree>
    <p:extLst>
      <p:ext uri="{BB962C8B-B14F-4D97-AF65-F5344CB8AC3E}">
        <p14:creationId xmlns:p14="http://schemas.microsoft.com/office/powerpoint/2010/main" val="34373105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8 </a:t>
            </a:r>
            <a:r>
              <a:rPr lang="en-NZ" sz="1200" b="1" kern="1200" dirty="0" smtClean="0">
                <a:solidFill>
                  <a:schemeClr val="tx1"/>
                </a:solidFill>
                <a:effectLst/>
                <a:latin typeface="+mn-lt"/>
                <a:ea typeface="+mn-ea"/>
                <a:cs typeface="+mn-cs"/>
              </a:rPr>
              <a:t>Holy Week is the most important week of the year for all people who follow Jesus</a:t>
            </a:r>
            <a:br>
              <a:rPr lang="en-NZ" sz="1200" b="1" kern="1200" dirty="0" smtClean="0">
                <a:solidFill>
                  <a:schemeClr val="tx1"/>
                </a:solidFill>
                <a:effectLst/>
                <a:latin typeface="+mn-lt"/>
                <a:ea typeface="+mn-ea"/>
                <a:cs typeface="+mn-cs"/>
              </a:rPr>
            </a:br>
            <a:r>
              <a:rPr lang="en-NZ" sz="1200" kern="1200" dirty="0" smtClean="0">
                <a:solidFill>
                  <a:schemeClr val="tx1"/>
                </a:solidFill>
                <a:effectLst/>
                <a:latin typeface="+mn-lt"/>
                <a:ea typeface="+mn-ea"/>
                <a:cs typeface="+mn-cs"/>
              </a:rPr>
              <a:t>Print a copy of the Word Find worksheet for children to complete and add to their RE Leaning Journal. These can be checked on the screen. Children find each word in the sentence below on the matrix and highlight it in the sentence </a:t>
            </a:r>
            <a:r>
              <a:rPr lang="en-NZ" sz="1200" b="1" kern="1200" dirty="0" smtClean="0">
                <a:solidFill>
                  <a:schemeClr val="tx1"/>
                </a:solidFill>
                <a:effectLst/>
                <a:latin typeface="+mn-lt"/>
                <a:ea typeface="+mn-ea"/>
                <a:cs typeface="+mn-cs"/>
              </a:rPr>
              <a:t>and</a:t>
            </a:r>
            <a:r>
              <a:rPr lang="en-NZ" sz="1200" kern="1200" dirty="0" smtClean="0">
                <a:solidFill>
                  <a:schemeClr val="tx1"/>
                </a:solidFill>
                <a:effectLst/>
                <a:latin typeface="+mn-lt"/>
                <a:ea typeface="+mn-ea"/>
                <a:cs typeface="+mn-cs"/>
              </a:rPr>
              <a:t> in the Word Find. When completed ask the children to identify the stories of Holy Week using the symbols in the image.</a:t>
            </a:r>
            <a:endParaRPr lang="en-US" dirty="0"/>
          </a:p>
        </p:txBody>
      </p:sp>
      <p:sp>
        <p:nvSpPr>
          <p:cNvPr id="4" name="Slide Number Placeholder 3"/>
          <p:cNvSpPr>
            <a:spLocks noGrp="1"/>
          </p:cNvSpPr>
          <p:nvPr>
            <p:ph type="sldNum" sz="quarter" idx="10"/>
          </p:nvPr>
        </p:nvSpPr>
        <p:spPr/>
        <p:txBody>
          <a:bodyPr/>
          <a:lstStyle/>
          <a:p>
            <a:fld id="{78A0D677-DEC0-4940-8013-C9F6E12CFB06}" type="slidenum">
              <a:rPr lang="en-US" smtClean="0"/>
              <a:pPr/>
              <a:t>8</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5953897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9 </a:t>
            </a:r>
            <a:r>
              <a:rPr lang="en-NZ" sz="1200" b="1" kern="1200" dirty="0" smtClean="0">
                <a:solidFill>
                  <a:schemeClr val="tx1"/>
                </a:solidFill>
                <a:effectLst/>
                <a:latin typeface="+mn-lt"/>
                <a:ea typeface="+mn-ea"/>
                <a:cs typeface="+mn-cs"/>
              </a:rPr>
              <a:t>Celebrating the dying and rising of Jesus </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Discuss what is going on in the image. Children think of examples for teacher to type on each box. Teacher types children ideas in lists under the headings on the white space. Explain that because we are followers of Jesus we learn about his life and his teaching and how he treated people with love and kindness. He wants us to live like he did.</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9</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5160173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8298762"/>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333908"/>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4"/>
            <a:ext cx="2133600" cy="273844"/>
          </a:xfrm>
          <a:prstGeom prst="rect">
            <a:avLst/>
          </a:prstGeom>
        </p:spPr>
        <p:txBody>
          <a:bodyPr/>
          <a:lstStyle/>
          <a:p>
            <a:fld id="{8D835AF5-F9AC-4673-A623-693111D213C3}" type="datetimeFigureOut">
              <a:rPr lang="en-GB" smtClean="0"/>
              <a:pPr/>
              <a:t>01/03/2018</a:t>
            </a:fld>
            <a:endParaRPr lang="en-GB"/>
          </a:p>
        </p:txBody>
      </p:sp>
      <p:sp>
        <p:nvSpPr>
          <p:cNvPr id="3" name="Footer Placeholder 2"/>
          <p:cNvSpPr>
            <a:spLocks noGrp="1"/>
          </p:cNvSpPr>
          <p:nvPr>
            <p:ph type="ftr" sz="quarter" idx="11"/>
          </p:nvPr>
        </p:nvSpPr>
        <p:spPr>
          <a:xfrm>
            <a:off x="3124200" y="4767264"/>
            <a:ext cx="2895600" cy="273844"/>
          </a:xfrm>
          <a:prstGeom prst="rect">
            <a:avLst/>
          </a:prstGeom>
        </p:spPr>
        <p:txBody>
          <a:bodyPr/>
          <a:lstStyle/>
          <a:p>
            <a:endParaRPr lang="en-GB"/>
          </a:p>
        </p:txBody>
      </p:sp>
      <p:sp>
        <p:nvSpPr>
          <p:cNvPr id="4" name="Slide Number Placeholder 3"/>
          <p:cNvSpPr>
            <a:spLocks noGrp="1"/>
          </p:cNvSpPr>
          <p:nvPr>
            <p:ph type="sldNum" sz="quarter" idx="12"/>
          </p:nvPr>
        </p:nvSpPr>
        <p:spPr>
          <a:xfrm>
            <a:off x="6553200" y="4767264"/>
            <a:ext cx="2133600" cy="273844"/>
          </a:xfrm>
          <a:prstGeom prst="rect">
            <a:avLst/>
          </a:prstGeom>
        </p:spPr>
        <p:txBody>
          <a:bodyPr/>
          <a:lstStyle/>
          <a:p>
            <a:fld id="{BBECE7DE-0CB7-4179-B5BD-932890AE2D38}" type="slidenum">
              <a:rPr lang="en-GB" smtClean="0"/>
              <a:pPr/>
              <a:t>‹#›</a:t>
            </a:fld>
            <a:endParaRPr lang="en-GB"/>
          </a:p>
        </p:txBody>
      </p:sp>
    </p:spTree>
    <p:extLst>
      <p:ext uri="{BB962C8B-B14F-4D97-AF65-F5344CB8AC3E}">
        <p14:creationId xmlns:p14="http://schemas.microsoft.com/office/powerpoint/2010/main" val="17123143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649141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jpe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jpe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image" Target="../media/image1.png"/><Relationship Id="rId7" Type="http://schemas.openxmlformats.org/officeDocument/2006/relationships/image" Target="../media/image17.gi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slideLayout" Target="../slideLayouts/slideLayout1.xml"/><Relationship Id="rId7" Type="http://schemas.microsoft.com/office/2007/relationships/hdphoto" Target="../media/hdphoto1.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png"/><Relationship Id="rId11" Type="http://schemas.openxmlformats.org/officeDocument/2006/relationships/image" Target="../media/image20.png"/><Relationship Id="rId5" Type="http://schemas.openxmlformats.org/officeDocument/2006/relationships/image" Target="../media/image6.png"/><Relationship Id="rId10" Type="http://schemas.openxmlformats.org/officeDocument/2006/relationships/hyperlink" Target="http://www.tinyurl.com/NCRSfeedback" TargetMode="External"/><Relationship Id="rId4" Type="http://schemas.openxmlformats.org/officeDocument/2006/relationships/notesSlide" Target="../notesSlides/notesSlide12.xml"/><Relationship Id="rId9"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1.tmp"/></Relationships>
</file>

<file path=ppt/slides/_rels/slide14.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7.gif"/><Relationship Id="rId5" Type="http://schemas.openxmlformats.org/officeDocument/2006/relationships/image" Target="../media/image1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jpe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hyperlink" Target="https://www.youtube.com/watch?v=vScHI_fxJGM" TargetMode="External"/><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hyperlink" Target="https://www.google.co.nz/url?sa=i&amp;rct=j&amp;q=&amp;esrc=s&amp;source=images&amp;cd=&amp;cad=rja&amp;uact=8&amp;ved=0ahUKEwj6rfb2k-_OAhWLHJQKHVnDB3UQjRwIBw&amp;url=https://principlesforlifeministries.com/2011/12/&amp;psig=AFQjCNFEmOtC04vxFsGqzPY8siUNW81Zeg&amp;ust=1472853019404403" TargetMode="External"/><Relationship Id="rId5" Type="http://schemas.openxmlformats.org/officeDocument/2006/relationships/image" Target="../media/image4.jpe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microsoft.com/office/2007/relationships/hdphoto" Target="../media/hdphoto1.wdp"/><Relationship Id="rId12" Type="http://schemas.openxmlformats.org/officeDocument/2006/relationships/hyperlink" Target="https://www.youtube.com/watch?v=KAwe9qNA9Fw" TargetMode="Externa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png"/><Relationship Id="rId11" Type="http://schemas.openxmlformats.org/officeDocument/2006/relationships/image" Target="../media/image9.jpe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notesSlide" Target="../notesSlides/notesSlide5.xml"/><Relationship Id="rId9"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0.jpe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slide" Target="slide13.xml"/><Relationship Id="rId5" Type="http://schemas.openxmlformats.org/officeDocument/2006/relationships/image" Target="../media/image11.jp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2.jpeg"/><Relationship Id="rId5" Type="http://schemas.openxmlformats.org/officeDocument/2006/relationships/slide" Target="slide14.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control" Target="../activeX/activeX2.xml"/><Relationship Id="rId7" Type="http://schemas.openxmlformats.org/officeDocument/2006/relationships/image" Target="../media/image1.pn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notesSlide" Target="../notesSlides/notesSlide9.xml"/><Relationship Id="rId5" Type="http://schemas.openxmlformats.org/officeDocument/2006/relationships/slideLayout" Target="../slideLayouts/slideLayout2.xml"/><Relationship Id="rId10" Type="http://schemas.openxmlformats.org/officeDocument/2006/relationships/image" Target="../media/image13.wmf"/><Relationship Id="rId4" Type="http://schemas.openxmlformats.org/officeDocument/2006/relationships/control" Target="../activeX/activeX3.xml"/><Relationship Id="rId9"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ed rug&#10;&#10;Description generated with high confidence">
            <a:extLst>
              <a:ext uri="{FF2B5EF4-FFF2-40B4-BE49-F238E27FC236}">
                <a16:creationId xmlns:a16="http://schemas.microsoft.com/office/drawing/2014/main" id="{BC5FF442-C4EB-4EA8-968A-A130926E7F8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 y="0"/>
            <a:ext cx="9144000" cy="5167865"/>
          </a:xfrm>
          <a:prstGeom prst="rect">
            <a:avLst/>
          </a:prstGeom>
        </p:spPr>
      </p:pic>
      <p:sp>
        <p:nvSpPr>
          <p:cNvPr id="6" name="Title"/>
          <p:cNvSpPr txBox="1"/>
          <p:nvPr/>
        </p:nvSpPr>
        <p:spPr>
          <a:xfrm>
            <a:off x="0" y="358790"/>
            <a:ext cx="9144000" cy="769441"/>
          </a:xfrm>
          <a:prstGeom prst="rect">
            <a:avLst/>
          </a:prstGeom>
          <a:noFill/>
        </p:spPr>
        <p:txBody>
          <a:bodyPr wrap="square" rtlCol="0">
            <a:spAutoFit/>
          </a:bodyPr>
          <a:lstStyle/>
          <a:p>
            <a:pPr algn="ctr"/>
            <a:r>
              <a:rPr lang="en-NZ" sz="4400" b="1"/>
              <a:t>Sad Time </a:t>
            </a:r>
            <a:r>
              <a:rPr lang="en-NZ" sz="4400" b="1" dirty="0"/>
              <a:t>- Glad Times</a:t>
            </a:r>
          </a:p>
        </p:txBody>
      </p:sp>
      <p:sp>
        <p:nvSpPr>
          <p:cNvPr id="7"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R-3</a:t>
            </a:r>
          </a:p>
          <a:p>
            <a:pPr algn="ctr"/>
            <a:r>
              <a:rPr lang="en-GB" sz="900" b="1" dirty="0">
                <a:solidFill>
                  <a:srgbClr val="002060"/>
                </a:solidFill>
                <a:latin typeface="Arial" pitchFamily="34" charset="0"/>
                <a:cs typeface="Arial" pitchFamily="34" charset="0"/>
              </a:rPr>
              <a:t>S-01</a:t>
            </a:r>
          </a:p>
        </p:txBody>
      </p:sp>
      <p:sp>
        <p:nvSpPr>
          <p:cNvPr id="8"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Image result for image of Jesus dying and rising">
            <a:extLst>
              <a:ext uri="{FF2B5EF4-FFF2-40B4-BE49-F238E27FC236}">
                <a16:creationId xmlns:a16="http://schemas.microsoft.com/office/drawing/2014/main" id="{AB511FFC-2D55-4AFD-8135-DFD4A12B8EA6}"/>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2525805" y="1371102"/>
            <a:ext cx="4092388" cy="3365451"/>
          </a:xfrm>
          <a:prstGeom prst="rect">
            <a:avLst/>
          </a:prstGeom>
          <a:noFill/>
          <a:ln>
            <a:noFill/>
          </a:ln>
        </p:spPr>
      </p:pic>
    </p:spTree>
    <p:extLst>
      <p:ext uri="{BB962C8B-B14F-4D97-AF65-F5344CB8AC3E}">
        <p14:creationId xmlns:p14="http://schemas.microsoft.com/office/powerpoint/2010/main" val="7233285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A red rug&#10;&#10;Description generated with high confidence">
            <a:extLst>
              <a:ext uri="{FF2B5EF4-FFF2-40B4-BE49-F238E27FC236}">
                <a16:creationId xmlns:a16="http://schemas.microsoft.com/office/drawing/2014/main" id="{93DF7AE0-DDB2-4E38-B6E9-53034EAFF9F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557" y="3375"/>
            <a:ext cx="9144000" cy="5167865"/>
          </a:xfrm>
          <a:prstGeom prst="rect">
            <a:avLst/>
          </a:prstGeom>
        </p:spPr>
      </p:pic>
      <p:sp>
        <p:nvSpPr>
          <p:cNvPr id="17" name="REMOVE THIS OBJECT"/>
          <p:cNvSpPr txBox="1"/>
          <p:nvPr/>
        </p:nvSpPr>
        <p:spPr>
          <a:xfrm>
            <a:off x="3557" y="3375"/>
            <a:ext cx="9144000" cy="707886"/>
          </a:xfrm>
          <a:prstGeom prst="rect">
            <a:avLst/>
          </a:prstGeom>
          <a:noFill/>
        </p:spPr>
        <p:txBody>
          <a:bodyPr wrap="square" rtlCol="0">
            <a:spAutoFit/>
          </a:bodyPr>
          <a:lstStyle/>
          <a:p>
            <a:pPr algn="ctr"/>
            <a:r>
              <a:rPr lang="en-GB" sz="4000" b="1" dirty="0"/>
              <a:t>Check Up</a:t>
            </a:r>
          </a:p>
        </p:txBody>
      </p:sp>
      <p:sp>
        <p:nvSpPr>
          <p:cNvPr id="23" name="Shape: Border 5"/>
          <p:cNvSpPr/>
          <p:nvPr/>
        </p:nvSpPr>
        <p:spPr>
          <a:xfrm>
            <a:off x="874698" y="3614019"/>
            <a:ext cx="7922205" cy="447177"/>
          </a:xfrm>
          <a:prstGeom prst="rect">
            <a:avLst/>
          </a:prstGeom>
          <a:solidFill>
            <a:schemeClr val="bg1">
              <a:alpha val="38000"/>
            </a:schemeClr>
          </a:solidFill>
          <a:ln>
            <a:solidFill>
              <a:srgbClr val="00206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Shape: Border 4"/>
          <p:cNvSpPr/>
          <p:nvPr/>
        </p:nvSpPr>
        <p:spPr>
          <a:xfrm>
            <a:off x="874699" y="3074341"/>
            <a:ext cx="7915191" cy="446400"/>
          </a:xfrm>
          <a:prstGeom prst="rect">
            <a:avLst/>
          </a:prstGeom>
          <a:solidFill>
            <a:schemeClr val="bg1">
              <a:alpha val="38000"/>
            </a:schemeClr>
          </a:solidFill>
          <a:ln>
            <a:solidFill>
              <a:srgbClr val="00206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Shape: Border 3"/>
          <p:cNvSpPr/>
          <p:nvPr/>
        </p:nvSpPr>
        <p:spPr>
          <a:xfrm>
            <a:off x="874699" y="2286842"/>
            <a:ext cx="7915191" cy="694221"/>
          </a:xfrm>
          <a:prstGeom prst="rect">
            <a:avLst/>
          </a:prstGeom>
          <a:solidFill>
            <a:schemeClr val="bg1">
              <a:alpha val="38000"/>
            </a:schemeClr>
          </a:solidFill>
          <a:ln>
            <a:solidFill>
              <a:srgbClr val="00206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Shape: Border 2"/>
          <p:cNvSpPr/>
          <p:nvPr/>
        </p:nvSpPr>
        <p:spPr>
          <a:xfrm>
            <a:off x="867624" y="1746387"/>
            <a:ext cx="7922204" cy="447177"/>
          </a:xfrm>
          <a:prstGeom prst="rect">
            <a:avLst/>
          </a:prstGeom>
          <a:solidFill>
            <a:schemeClr val="bg1">
              <a:alpha val="38000"/>
            </a:schemeClr>
          </a:solidFill>
          <a:ln>
            <a:solidFill>
              <a:srgbClr val="00206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0" name="Shape: Border 1"/>
          <p:cNvSpPr/>
          <p:nvPr/>
        </p:nvSpPr>
        <p:spPr>
          <a:xfrm>
            <a:off x="867623" y="1205932"/>
            <a:ext cx="7922203" cy="447177"/>
          </a:xfrm>
          <a:prstGeom prst="rect">
            <a:avLst/>
          </a:prstGeom>
          <a:solidFill>
            <a:schemeClr val="bg1">
              <a:alpha val="38000"/>
            </a:schemeClr>
          </a:solidFill>
          <a:ln>
            <a:solidFill>
              <a:srgbClr val="00206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Line 5"/>
          <p:cNvSpPr txBox="1"/>
          <p:nvPr/>
        </p:nvSpPr>
        <p:spPr>
          <a:xfrm>
            <a:off x="878256" y="3634377"/>
            <a:ext cx="7467973" cy="400110"/>
          </a:xfrm>
          <a:prstGeom prst="rect">
            <a:avLst/>
          </a:prstGeom>
          <a:noFill/>
        </p:spPr>
        <p:txBody>
          <a:bodyPr wrap="square" rtlCol="0">
            <a:spAutoFit/>
          </a:bodyPr>
          <a:lstStyle/>
          <a:p>
            <a:pPr lvl="0"/>
            <a:r>
              <a:rPr lang="en-NZ" sz="2000" dirty="0"/>
              <a:t>Which activity do you think helped you to learn best in this resource?</a:t>
            </a:r>
          </a:p>
        </p:txBody>
      </p:sp>
      <p:sp>
        <p:nvSpPr>
          <p:cNvPr id="33" name="Textbox: Line 4"/>
          <p:cNvSpPr txBox="1"/>
          <p:nvPr/>
        </p:nvSpPr>
        <p:spPr>
          <a:xfrm>
            <a:off x="867624" y="3092921"/>
            <a:ext cx="7761744" cy="400110"/>
          </a:xfrm>
          <a:prstGeom prst="rect">
            <a:avLst/>
          </a:prstGeom>
          <a:noFill/>
        </p:spPr>
        <p:txBody>
          <a:bodyPr wrap="square" rtlCol="0">
            <a:spAutoFit/>
          </a:bodyPr>
          <a:lstStyle/>
          <a:p>
            <a:pPr lvl="0"/>
            <a:r>
              <a:rPr lang="en-NZ" sz="2000" dirty="0"/>
              <a:t>What could you use to remind you of how much Jesus loves you?</a:t>
            </a:r>
          </a:p>
        </p:txBody>
      </p:sp>
      <p:sp>
        <p:nvSpPr>
          <p:cNvPr id="34" name="Textbox: Line 3"/>
          <p:cNvSpPr txBox="1"/>
          <p:nvPr/>
        </p:nvSpPr>
        <p:spPr>
          <a:xfrm>
            <a:off x="886422" y="2285254"/>
            <a:ext cx="7654184" cy="707886"/>
          </a:xfrm>
          <a:prstGeom prst="rect">
            <a:avLst/>
          </a:prstGeom>
          <a:noFill/>
        </p:spPr>
        <p:txBody>
          <a:bodyPr wrap="square" rtlCol="0">
            <a:spAutoFit/>
          </a:bodyPr>
          <a:lstStyle/>
          <a:p>
            <a:pPr lvl="0"/>
            <a:r>
              <a:rPr lang="en-NZ" sz="2000" dirty="0"/>
              <a:t>Give 2 reasons why these days are so important for Christian people who follow Jesus.</a:t>
            </a:r>
          </a:p>
        </p:txBody>
      </p:sp>
      <p:sp>
        <p:nvSpPr>
          <p:cNvPr id="35" name="Textbox: Line 2"/>
          <p:cNvSpPr txBox="1"/>
          <p:nvPr/>
        </p:nvSpPr>
        <p:spPr>
          <a:xfrm>
            <a:off x="878256" y="1757653"/>
            <a:ext cx="7654184" cy="400110"/>
          </a:xfrm>
          <a:prstGeom prst="rect">
            <a:avLst/>
          </a:prstGeom>
          <a:noFill/>
        </p:spPr>
        <p:txBody>
          <a:bodyPr wrap="square" rtlCol="0">
            <a:spAutoFit/>
          </a:bodyPr>
          <a:lstStyle/>
          <a:p>
            <a:pPr lvl="0"/>
            <a:r>
              <a:rPr lang="en-NZ" sz="2000" dirty="0"/>
              <a:t>Say what happened on Holy Thursday, Good Friday and Easter Sunday.</a:t>
            </a:r>
          </a:p>
        </p:txBody>
      </p:sp>
      <p:sp>
        <p:nvSpPr>
          <p:cNvPr id="36" name="Textbox: Line 1"/>
          <p:cNvSpPr txBox="1"/>
          <p:nvPr/>
        </p:nvSpPr>
        <p:spPr>
          <a:xfrm>
            <a:off x="878256" y="1230052"/>
            <a:ext cx="7992057" cy="400110"/>
          </a:xfrm>
          <a:prstGeom prst="rect">
            <a:avLst/>
          </a:prstGeom>
          <a:noFill/>
        </p:spPr>
        <p:txBody>
          <a:bodyPr wrap="square" rtlCol="0">
            <a:spAutoFit/>
          </a:bodyPr>
          <a:lstStyle/>
          <a:p>
            <a:pPr lvl="0"/>
            <a:r>
              <a:rPr lang="en-NZ" sz="2000" dirty="0"/>
              <a:t>Name the days in Holy Week starting with Holy Thursday.</a:t>
            </a:r>
          </a:p>
        </p:txBody>
      </p:sp>
      <p:sp>
        <p:nvSpPr>
          <p:cNvPr id="41" name="Shape: number 4"/>
          <p:cNvSpPr txBox="1"/>
          <p:nvPr/>
        </p:nvSpPr>
        <p:spPr>
          <a:xfrm>
            <a:off x="354172" y="3086344"/>
            <a:ext cx="426720" cy="400110"/>
          </a:xfrm>
          <a:prstGeom prst="rect">
            <a:avLst/>
          </a:prstGeom>
          <a:noFill/>
        </p:spPr>
        <p:txBody>
          <a:bodyPr wrap="none" rtlCol="0">
            <a:spAutoFit/>
          </a:bodyPr>
          <a:lstStyle/>
          <a:p>
            <a:r>
              <a:rPr lang="en-GB" sz="2000" b="1" dirty="0">
                <a:latin typeface="Segoe UI" pitchFamily="34" charset="0"/>
                <a:ea typeface="Segoe UI" pitchFamily="34" charset="0"/>
                <a:cs typeface="Segoe UI" pitchFamily="34" charset="0"/>
              </a:rPr>
              <a:t>4)</a:t>
            </a:r>
          </a:p>
        </p:txBody>
      </p:sp>
      <p:sp>
        <p:nvSpPr>
          <p:cNvPr id="42" name="Shape: Number 3"/>
          <p:cNvSpPr txBox="1"/>
          <p:nvPr/>
        </p:nvSpPr>
        <p:spPr>
          <a:xfrm>
            <a:off x="354172" y="2301062"/>
            <a:ext cx="426720" cy="400110"/>
          </a:xfrm>
          <a:prstGeom prst="rect">
            <a:avLst/>
          </a:prstGeom>
          <a:noFill/>
        </p:spPr>
        <p:txBody>
          <a:bodyPr wrap="none" rtlCol="0">
            <a:spAutoFit/>
          </a:bodyPr>
          <a:lstStyle/>
          <a:p>
            <a:r>
              <a:rPr lang="en-GB" sz="2000" b="1" dirty="0">
                <a:latin typeface="Segoe UI" pitchFamily="34" charset="0"/>
                <a:ea typeface="Segoe UI" pitchFamily="34" charset="0"/>
                <a:cs typeface="Segoe UI" pitchFamily="34" charset="0"/>
              </a:rPr>
              <a:t>3)</a:t>
            </a:r>
          </a:p>
        </p:txBody>
      </p:sp>
      <p:sp>
        <p:nvSpPr>
          <p:cNvPr id="43" name="Shape: Number 2"/>
          <p:cNvSpPr txBox="1"/>
          <p:nvPr/>
        </p:nvSpPr>
        <p:spPr>
          <a:xfrm>
            <a:off x="354172" y="1751304"/>
            <a:ext cx="426720" cy="400110"/>
          </a:xfrm>
          <a:prstGeom prst="rect">
            <a:avLst/>
          </a:prstGeom>
          <a:noFill/>
        </p:spPr>
        <p:txBody>
          <a:bodyPr wrap="none" rtlCol="0">
            <a:spAutoFit/>
          </a:bodyPr>
          <a:lstStyle/>
          <a:p>
            <a:r>
              <a:rPr lang="en-GB" sz="2000" b="1" dirty="0">
                <a:latin typeface="Segoe UI" pitchFamily="34" charset="0"/>
                <a:ea typeface="Segoe UI" pitchFamily="34" charset="0"/>
                <a:cs typeface="Segoe UI" pitchFamily="34" charset="0"/>
              </a:rPr>
              <a:t>2)</a:t>
            </a:r>
          </a:p>
        </p:txBody>
      </p:sp>
      <p:sp>
        <p:nvSpPr>
          <p:cNvPr id="44" name="Shape: Number 1"/>
          <p:cNvSpPr txBox="1"/>
          <p:nvPr/>
        </p:nvSpPr>
        <p:spPr>
          <a:xfrm>
            <a:off x="354172" y="1201546"/>
            <a:ext cx="426720" cy="400110"/>
          </a:xfrm>
          <a:prstGeom prst="rect">
            <a:avLst/>
          </a:prstGeom>
          <a:noFill/>
        </p:spPr>
        <p:txBody>
          <a:bodyPr wrap="none" rtlCol="0">
            <a:spAutoFit/>
          </a:bodyPr>
          <a:lstStyle/>
          <a:p>
            <a:r>
              <a:rPr lang="en-GB" sz="2000" b="1" dirty="0">
                <a:latin typeface="Segoe UI" pitchFamily="34" charset="0"/>
                <a:ea typeface="Segoe UI" pitchFamily="34" charset="0"/>
                <a:cs typeface="Segoe UI" pitchFamily="34" charset="0"/>
              </a:rPr>
              <a:t>1)</a:t>
            </a:r>
          </a:p>
        </p:txBody>
      </p:sp>
      <p:sp>
        <p:nvSpPr>
          <p:cNvPr id="19"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R-3</a:t>
            </a:r>
          </a:p>
          <a:p>
            <a:pPr algn="ctr"/>
            <a:r>
              <a:rPr lang="en-GB" sz="900" b="1" dirty="0">
                <a:solidFill>
                  <a:srgbClr val="002060"/>
                </a:solidFill>
                <a:latin typeface="Arial" pitchFamily="34" charset="0"/>
                <a:cs typeface="Arial" pitchFamily="34" charset="0"/>
              </a:rPr>
              <a:t>S-10</a:t>
            </a:r>
          </a:p>
        </p:txBody>
      </p:sp>
      <p:sp>
        <p:nvSpPr>
          <p:cNvPr id="20"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Textbox: Tool instructions"/>
          <p:cNvSpPr txBox="1"/>
          <p:nvPr/>
        </p:nvSpPr>
        <p:spPr>
          <a:xfrm>
            <a:off x="3700607" y="4933450"/>
            <a:ext cx="1742786"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borders to reveal text</a:t>
            </a:r>
          </a:p>
        </p:txBody>
      </p:sp>
      <p:sp>
        <p:nvSpPr>
          <p:cNvPr id="26" name="Shape: number 4"/>
          <p:cNvSpPr txBox="1"/>
          <p:nvPr/>
        </p:nvSpPr>
        <p:spPr>
          <a:xfrm>
            <a:off x="354172" y="3636102"/>
            <a:ext cx="426720" cy="400110"/>
          </a:xfrm>
          <a:prstGeom prst="rect">
            <a:avLst/>
          </a:prstGeom>
          <a:noFill/>
        </p:spPr>
        <p:txBody>
          <a:bodyPr wrap="none" rtlCol="0">
            <a:spAutoFit/>
          </a:bodyPr>
          <a:lstStyle/>
          <a:p>
            <a:r>
              <a:rPr lang="en-GB" sz="2000" b="1" dirty="0">
                <a:latin typeface="Segoe UI" pitchFamily="34" charset="0"/>
                <a:ea typeface="Segoe UI" pitchFamily="34" charset="0"/>
                <a:cs typeface="Segoe UI" pitchFamily="34" charset="0"/>
              </a:rPr>
              <a:t>5)</a:t>
            </a:r>
          </a:p>
        </p:txBody>
      </p:sp>
      <p:sp>
        <p:nvSpPr>
          <p:cNvPr id="31" name="Shape: Border 6"/>
          <p:cNvSpPr/>
          <p:nvPr/>
        </p:nvSpPr>
        <p:spPr>
          <a:xfrm>
            <a:off x="875953" y="4154475"/>
            <a:ext cx="7924543" cy="447177"/>
          </a:xfrm>
          <a:prstGeom prst="rect">
            <a:avLst/>
          </a:prstGeom>
          <a:solidFill>
            <a:schemeClr val="bg1">
              <a:alpha val="38000"/>
            </a:schemeClr>
          </a:solidFill>
          <a:ln>
            <a:solidFill>
              <a:srgbClr val="00206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Line 6"/>
          <p:cNvSpPr txBox="1"/>
          <p:nvPr/>
        </p:nvSpPr>
        <p:spPr>
          <a:xfrm>
            <a:off x="867624" y="4175831"/>
            <a:ext cx="7467973" cy="400110"/>
          </a:xfrm>
          <a:prstGeom prst="rect">
            <a:avLst/>
          </a:prstGeom>
          <a:noFill/>
        </p:spPr>
        <p:txBody>
          <a:bodyPr wrap="square" rtlCol="0">
            <a:spAutoFit/>
          </a:bodyPr>
          <a:lstStyle/>
          <a:p>
            <a:pPr lvl="0"/>
            <a:r>
              <a:rPr lang="en-NZ" sz="2000" dirty="0"/>
              <a:t>Questions I would like to ask about the topics in this resource are …</a:t>
            </a:r>
            <a:endParaRPr lang="en-NZ" sz="2400" dirty="0"/>
          </a:p>
        </p:txBody>
      </p:sp>
      <p:sp>
        <p:nvSpPr>
          <p:cNvPr id="32" name="Shape: number 4"/>
          <p:cNvSpPr txBox="1"/>
          <p:nvPr/>
        </p:nvSpPr>
        <p:spPr>
          <a:xfrm>
            <a:off x="354172" y="4185858"/>
            <a:ext cx="426720" cy="400110"/>
          </a:xfrm>
          <a:prstGeom prst="rect">
            <a:avLst/>
          </a:prstGeom>
          <a:noFill/>
        </p:spPr>
        <p:txBody>
          <a:bodyPr wrap="none" rtlCol="0">
            <a:spAutoFit/>
          </a:bodyPr>
          <a:lstStyle/>
          <a:p>
            <a:r>
              <a:rPr lang="en-GB" sz="2000" b="1" dirty="0">
                <a:latin typeface="Segoe UI" pitchFamily="34" charset="0"/>
                <a:ea typeface="Segoe UI" pitchFamily="34" charset="0"/>
                <a:cs typeface="Segoe UI" pitchFamily="34" charset="0"/>
              </a:rPr>
              <a:t>6)</a:t>
            </a:r>
          </a:p>
        </p:txBody>
      </p:sp>
      <p:pic>
        <p:nvPicPr>
          <p:cNvPr id="29" name="Picture 28" descr="Image result for image of Jesus dying and rising">
            <a:extLst>
              <a:ext uri="{FF2B5EF4-FFF2-40B4-BE49-F238E27FC236}">
                <a16:creationId xmlns:a16="http://schemas.microsoft.com/office/drawing/2014/main" id="{C398C9E0-C9AD-45B9-AC5A-B7D3601AE98D}"/>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96001" y="122038"/>
            <a:ext cx="1193826" cy="981765"/>
          </a:xfrm>
          <a:prstGeom prst="rect">
            <a:avLst/>
          </a:prstGeom>
          <a:noFill/>
          <a:ln>
            <a:noFill/>
          </a:ln>
        </p:spPr>
      </p:pic>
    </p:spTree>
    <p:extLst>
      <p:ext uri="{BB962C8B-B14F-4D97-AF65-F5344CB8AC3E}">
        <p14:creationId xmlns:p14="http://schemas.microsoft.com/office/powerpoint/2010/main" val="421624600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childTnLst>
                                </p:cTn>
                              </p:par>
                              <p:par>
                                <p:cTn id="8" presetID="3" presetClass="emph" presetSubtype="2" fill="hold" grpId="0" nodeType="withEffect">
                                  <p:stCondLst>
                                    <p:cond delay="0"/>
                                  </p:stCondLst>
                                  <p:childTnLst>
                                    <p:animClr clrSpc="rgb" dir="cw">
                                      <p:cBhvr override="childStyle">
                                        <p:cTn id="9" dur="1000" fill="hold"/>
                                        <p:tgtEl>
                                          <p:spTgt spid="36"/>
                                        </p:tgtEl>
                                        <p:attrNameLst>
                                          <p:attrName>style.color</p:attrName>
                                        </p:attrNameLst>
                                      </p:cBhvr>
                                      <p:to>
                                        <a:srgbClr val="969696"/>
                                      </p:to>
                                    </p:animClr>
                                  </p:childTnLst>
                                </p:cTn>
                              </p:par>
                            </p:childTnLst>
                          </p:cTn>
                        </p:par>
                      </p:childTnLst>
                    </p:cTn>
                  </p:par>
                </p:childTnLst>
              </p:cTn>
              <p:nextCondLst>
                <p:cond evt="onClick" delay="0">
                  <p:tgtEl>
                    <p:spTgt spid="39"/>
                  </p:tgtEl>
                </p:cond>
              </p:nextCondLst>
            </p:seq>
            <p:seq concurrent="1" nextAc="seek">
              <p:cTn id="10" restart="whenNotActive" fill="hold" evtFilter="cancelBubble" nodeType="interactiveSeq">
                <p:stCondLst>
                  <p:cond evt="onClick" delay="0">
                    <p:tgtEl>
                      <p:spTgt spid="38"/>
                    </p:tgtEl>
                  </p:cond>
                </p:stCondLst>
                <p:endSync evt="end" delay="0">
                  <p:rtn val="all"/>
                </p:endSync>
                <p:childTnLst>
                  <p:par>
                    <p:cTn id="11" fill="hold">
                      <p:stCondLst>
                        <p:cond delay="0"/>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1000"/>
                                        <p:tgtEl>
                                          <p:spTgt spid="34"/>
                                        </p:tgtEl>
                                      </p:cBhvr>
                                    </p:animEffect>
                                  </p:childTnLst>
                                </p:cTn>
                              </p:par>
                              <p:par>
                                <p:cTn id="16" presetID="3" presetClass="emph" presetSubtype="2" fill="hold" grpId="1" nodeType="withEffect">
                                  <p:stCondLst>
                                    <p:cond delay="0"/>
                                  </p:stCondLst>
                                  <p:childTnLst>
                                    <p:animClr clrSpc="rgb" dir="cw">
                                      <p:cBhvr override="childStyle">
                                        <p:cTn id="17" dur="1000" fill="hold"/>
                                        <p:tgtEl>
                                          <p:spTgt spid="35"/>
                                        </p:tgtEl>
                                        <p:attrNameLst>
                                          <p:attrName>style.color</p:attrName>
                                        </p:attrNameLst>
                                      </p:cBhvr>
                                      <p:to>
                                        <a:srgbClr val="969696"/>
                                      </p:to>
                                    </p:animClr>
                                  </p:childTnLst>
                                </p:cTn>
                              </p:par>
                            </p:childTnLst>
                          </p:cTn>
                        </p:par>
                      </p:childTnLst>
                    </p:cTn>
                  </p:par>
                </p:childTnLst>
              </p:cTn>
              <p:nextCondLst>
                <p:cond evt="onClick" delay="0">
                  <p:tgtEl>
                    <p:spTgt spid="38"/>
                  </p:tgtEl>
                </p:cond>
              </p:nextCondLst>
            </p:seq>
            <p:seq concurrent="1" nextAc="seek">
              <p:cTn id="18" restart="whenNotActive" fill="hold" evtFilter="cancelBubble" nodeType="interactiveSeq">
                <p:stCondLst>
                  <p:cond evt="onClick" delay="0">
                    <p:tgtEl>
                      <p:spTgt spid="37"/>
                    </p:tgtEl>
                  </p:cond>
                </p:stCondLst>
                <p:endSync evt="end" delay="0">
                  <p:rtn val="all"/>
                </p:endSync>
                <p:childTnLst>
                  <p:par>
                    <p:cTn id="19" fill="hold">
                      <p:stCondLst>
                        <p:cond delay="0"/>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1000"/>
                                        <p:tgtEl>
                                          <p:spTgt spid="33"/>
                                        </p:tgtEl>
                                      </p:cBhvr>
                                    </p:animEffect>
                                  </p:childTnLst>
                                </p:cTn>
                              </p:par>
                              <p:par>
                                <p:cTn id="24" presetID="3" presetClass="emph" presetSubtype="2" fill="hold" grpId="1" nodeType="withEffect">
                                  <p:stCondLst>
                                    <p:cond delay="0"/>
                                  </p:stCondLst>
                                  <p:childTnLst>
                                    <p:animClr clrSpc="rgb" dir="cw">
                                      <p:cBhvr override="childStyle">
                                        <p:cTn id="25" dur="1000" fill="hold"/>
                                        <p:tgtEl>
                                          <p:spTgt spid="34"/>
                                        </p:tgtEl>
                                        <p:attrNameLst>
                                          <p:attrName>style.color</p:attrName>
                                        </p:attrNameLst>
                                      </p:cBhvr>
                                      <p:to>
                                        <a:srgbClr val="969696"/>
                                      </p:to>
                                    </p:animClr>
                                  </p:childTnLst>
                                </p:cTn>
                              </p:par>
                            </p:childTnLst>
                          </p:cTn>
                        </p:par>
                      </p:childTnLst>
                    </p:cTn>
                  </p:par>
                </p:childTnLst>
              </p:cTn>
              <p:nextCondLst>
                <p:cond evt="onClick" delay="0">
                  <p:tgtEl>
                    <p:spTgt spid="37"/>
                  </p:tgtEl>
                </p:cond>
              </p:nextCondLst>
            </p:seq>
            <p:seq concurrent="1" nextAc="seek">
              <p:cTn id="26" restart="whenNotActive" fill="hold" evtFilter="cancelBubble" nodeType="interactiveSeq">
                <p:stCondLst>
                  <p:cond evt="onClick" delay="0">
                    <p:tgtEl>
                      <p:spTgt spid="23"/>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1000"/>
                                        <p:tgtEl>
                                          <p:spTgt spid="22"/>
                                        </p:tgtEl>
                                      </p:cBhvr>
                                    </p:animEffect>
                                  </p:childTnLst>
                                </p:cTn>
                              </p:par>
                              <p:par>
                                <p:cTn id="32" presetID="3" presetClass="emph" presetSubtype="2" fill="hold" grpId="5" nodeType="withEffect">
                                  <p:stCondLst>
                                    <p:cond delay="0"/>
                                  </p:stCondLst>
                                  <p:childTnLst>
                                    <p:animClr clrSpc="rgb" dir="cw">
                                      <p:cBhvr override="childStyle">
                                        <p:cTn id="33" dur="1000" fill="hold"/>
                                        <p:tgtEl>
                                          <p:spTgt spid="33"/>
                                        </p:tgtEl>
                                        <p:attrNameLst>
                                          <p:attrName>style.color</p:attrName>
                                        </p:attrNameLst>
                                      </p:cBhvr>
                                      <p:to>
                                        <a:srgbClr val="969696"/>
                                      </p:to>
                                    </p:animClr>
                                  </p:childTnLst>
                                </p:cTn>
                              </p:par>
                            </p:childTnLst>
                          </p:cTn>
                        </p:par>
                      </p:childTnLst>
                    </p:cTn>
                  </p:par>
                </p:childTnLst>
              </p:cTn>
              <p:nextCondLst>
                <p:cond evt="onClick" delay="0">
                  <p:tgtEl>
                    <p:spTgt spid="23"/>
                  </p:tgtEl>
                </p:cond>
              </p:nextCondLst>
            </p:seq>
            <p:seq concurrent="1" nextAc="seek">
              <p:cTn id="34" restart="whenNotActive" fill="hold" evtFilter="cancelBubble" nodeType="interactiveSeq">
                <p:stCondLst>
                  <p:cond evt="onClick" delay="0">
                    <p:tgtEl>
                      <p:spTgt spid="31"/>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1000"/>
                                        <p:tgtEl>
                                          <p:spTgt spid="25"/>
                                        </p:tgtEl>
                                      </p:cBhvr>
                                    </p:animEffect>
                                  </p:childTnLst>
                                </p:cTn>
                              </p:par>
                              <p:par>
                                <p:cTn id="40" presetID="3" presetClass="emph" presetSubtype="2" fill="hold" grpId="6" nodeType="withEffect">
                                  <p:stCondLst>
                                    <p:cond delay="0"/>
                                  </p:stCondLst>
                                  <p:childTnLst>
                                    <p:animClr clrSpc="rgb" dir="cw">
                                      <p:cBhvr override="childStyle">
                                        <p:cTn id="41" dur="1000" fill="hold"/>
                                        <p:tgtEl>
                                          <p:spTgt spid="22"/>
                                        </p:tgtEl>
                                        <p:attrNameLst>
                                          <p:attrName>style.color</p:attrName>
                                        </p:attrNameLst>
                                      </p:cBhvr>
                                      <p:to>
                                        <a:srgbClr val="969696"/>
                                      </p:to>
                                    </p:animClr>
                                  </p:childTnLst>
                                </p:cTn>
                              </p:par>
                            </p:childTnLst>
                          </p:cTn>
                        </p:par>
                      </p:childTnLst>
                    </p:cTn>
                  </p:par>
                </p:childTnLst>
              </p:cTn>
              <p:nextCondLst>
                <p:cond evt="onClick" delay="0">
                  <p:tgtEl>
                    <p:spTgt spid="31"/>
                  </p:tgtEl>
                </p:cond>
              </p:nextCondLst>
            </p:seq>
            <p:seq concurrent="1" nextAc="seek">
              <p:cTn id="42" restart="whenNotActive" fill="hold" evtFilter="cancelBubble" nodeType="interactiveSeq">
                <p:stCondLst>
                  <p:cond evt="onClick" delay="0">
                    <p:tgtEl>
                      <p:spTgt spid="20"/>
                    </p:tgtEl>
                  </p:cond>
                </p:stCondLst>
                <p:endSync evt="end" delay="0">
                  <p:rtn val="all"/>
                </p:endSync>
                <p:childTnLst>
                  <p:par>
                    <p:cTn id="43" fill="hold">
                      <p:stCondLst>
                        <p:cond delay="0"/>
                      </p:stCondLst>
                      <p:childTnLst>
                        <p:par>
                          <p:cTn id="44" fill="hold">
                            <p:stCondLst>
                              <p:cond delay="0"/>
                            </p:stCondLst>
                            <p:childTnLst>
                              <p:par>
                                <p:cTn id="45" presetID="3" presetClass="emph" presetSubtype="2" fill="hold" grpId="2" nodeType="clickEffect">
                                  <p:stCondLst>
                                    <p:cond delay="0"/>
                                  </p:stCondLst>
                                  <p:childTnLst>
                                    <p:animClr clrSpc="rgb" dir="cw">
                                      <p:cBhvr override="childStyle">
                                        <p:cTn id="46" dur="500" fill="hold"/>
                                        <p:tgtEl>
                                          <p:spTgt spid="35"/>
                                        </p:tgtEl>
                                        <p:attrNameLst>
                                          <p:attrName>style.color</p:attrName>
                                        </p:attrNameLst>
                                      </p:cBhvr>
                                      <p:to>
                                        <a:schemeClr val="tx1"/>
                                      </p:to>
                                    </p:animClr>
                                  </p:childTnLst>
                                </p:cTn>
                              </p:par>
                              <p:par>
                                <p:cTn id="47" presetID="3" presetClass="emph" presetSubtype="2" fill="hold" grpId="2" nodeType="withEffect">
                                  <p:stCondLst>
                                    <p:cond delay="0"/>
                                  </p:stCondLst>
                                  <p:childTnLst>
                                    <p:animClr clrSpc="rgb" dir="cw">
                                      <p:cBhvr override="childStyle">
                                        <p:cTn id="48" dur="500" fill="hold"/>
                                        <p:tgtEl>
                                          <p:spTgt spid="34"/>
                                        </p:tgtEl>
                                        <p:attrNameLst>
                                          <p:attrName>style.color</p:attrName>
                                        </p:attrNameLst>
                                      </p:cBhvr>
                                      <p:to>
                                        <a:schemeClr val="tx1"/>
                                      </p:to>
                                    </p:animClr>
                                  </p:childTnLst>
                                </p:cTn>
                              </p:par>
                              <p:par>
                                <p:cTn id="49" presetID="3" presetClass="emph" presetSubtype="2" fill="hold" grpId="1" nodeType="withEffect">
                                  <p:stCondLst>
                                    <p:cond delay="0"/>
                                  </p:stCondLst>
                                  <p:childTnLst>
                                    <p:animClr clrSpc="rgb" dir="cw">
                                      <p:cBhvr override="childStyle">
                                        <p:cTn id="50" dur="500" fill="hold"/>
                                        <p:tgtEl>
                                          <p:spTgt spid="33"/>
                                        </p:tgtEl>
                                        <p:attrNameLst>
                                          <p:attrName>style.color</p:attrName>
                                        </p:attrNameLst>
                                      </p:cBhvr>
                                      <p:to>
                                        <a:schemeClr val="tx1"/>
                                      </p:to>
                                    </p:animClr>
                                  </p:childTnLst>
                                </p:cTn>
                              </p:par>
                              <p:par>
                                <p:cTn id="51" presetID="3" presetClass="emph" presetSubtype="2" fill="hold" grpId="1" nodeType="withEffect">
                                  <p:stCondLst>
                                    <p:cond delay="0"/>
                                  </p:stCondLst>
                                  <p:childTnLst>
                                    <p:animClr clrSpc="rgb" dir="cw">
                                      <p:cBhvr override="childStyle">
                                        <p:cTn id="52" dur="500" fill="hold"/>
                                        <p:tgtEl>
                                          <p:spTgt spid="36"/>
                                        </p:tgtEl>
                                        <p:attrNameLst>
                                          <p:attrName>style.color</p:attrName>
                                        </p:attrNameLst>
                                      </p:cBhvr>
                                      <p:to>
                                        <a:schemeClr val="tx1"/>
                                      </p:to>
                                    </p:animClr>
                                  </p:childTnLst>
                                </p:cTn>
                              </p:par>
                              <p:par>
                                <p:cTn id="53" presetID="3" presetClass="emph" presetSubtype="2" fill="hold" grpId="0" nodeType="withEffect">
                                  <p:stCondLst>
                                    <p:cond delay="0"/>
                                  </p:stCondLst>
                                  <p:childTnLst>
                                    <p:animClr clrSpc="rgb" dir="cw">
                                      <p:cBhvr override="childStyle">
                                        <p:cTn id="54" dur="500" fill="hold"/>
                                        <p:tgtEl>
                                          <p:spTgt spid="22"/>
                                        </p:tgtEl>
                                        <p:attrNameLst>
                                          <p:attrName>style.color</p:attrName>
                                        </p:attrNameLst>
                                      </p:cBhvr>
                                      <p:to>
                                        <a:schemeClr val="tx1"/>
                                      </p:to>
                                    </p:animClr>
                                  </p:childTnLst>
                                </p:cTn>
                              </p:par>
                              <p:par>
                                <p:cTn id="55" presetID="1" presetClass="exit" presetSubtype="0" fill="hold" grpId="4" nodeType="withEffect">
                                  <p:stCondLst>
                                    <p:cond delay="0"/>
                                  </p:stCondLst>
                                  <p:childTnLst>
                                    <p:set>
                                      <p:cBhvr>
                                        <p:cTn id="56" dur="1" fill="hold">
                                          <p:stCondLst>
                                            <p:cond delay="0"/>
                                          </p:stCondLst>
                                        </p:cTn>
                                        <p:tgtEl>
                                          <p:spTgt spid="35"/>
                                        </p:tgtEl>
                                        <p:attrNameLst>
                                          <p:attrName>style.visibility</p:attrName>
                                        </p:attrNameLst>
                                      </p:cBhvr>
                                      <p:to>
                                        <p:strVal val="hidden"/>
                                      </p:to>
                                    </p:set>
                                  </p:childTnLst>
                                </p:cTn>
                              </p:par>
                              <p:par>
                                <p:cTn id="57" presetID="1" presetClass="exit" presetSubtype="0" fill="hold" grpId="4" nodeType="withEffect">
                                  <p:stCondLst>
                                    <p:cond delay="0"/>
                                  </p:stCondLst>
                                  <p:childTnLst>
                                    <p:set>
                                      <p:cBhvr>
                                        <p:cTn id="58" dur="1" fill="hold">
                                          <p:stCondLst>
                                            <p:cond delay="0"/>
                                          </p:stCondLst>
                                        </p:cTn>
                                        <p:tgtEl>
                                          <p:spTgt spid="34"/>
                                        </p:tgtEl>
                                        <p:attrNameLst>
                                          <p:attrName>style.visibility</p:attrName>
                                        </p:attrNameLst>
                                      </p:cBhvr>
                                      <p:to>
                                        <p:strVal val="hidden"/>
                                      </p:to>
                                    </p:set>
                                  </p:childTnLst>
                                </p:cTn>
                              </p:par>
                              <p:par>
                                <p:cTn id="59" presetID="1" presetClass="exit" presetSubtype="0" fill="hold" grpId="3" nodeType="withEffect">
                                  <p:stCondLst>
                                    <p:cond delay="0"/>
                                  </p:stCondLst>
                                  <p:childTnLst>
                                    <p:set>
                                      <p:cBhvr>
                                        <p:cTn id="60" dur="1" fill="hold">
                                          <p:stCondLst>
                                            <p:cond delay="0"/>
                                          </p:stCondLst>
                                        </p:cTn>
                                        <p:tgtEl>
                                          <p:spTgt spid="33"/>
                                        </p:tgtEl>
                                        <p:attrNameLst>
                                          <p:attrName>style.visibility</p:attrName>
                                        </p:attrNameLst>
                                      </p:cBhvr>
                                      <p:to>
                                        <p:strVal val="hidden"/>
                                      </p:to>
                                    </p:set>
                                  </p:childTnLst>
                                </p:cTn>
                              </p:par>
                              <p:par>
                                <p:cTn id="61" presetID="1" presetClass="exit" presetSubtype="0" fill="hold" grpId="2" nodeType="withEffect">
                                  <p:stCondLst>
                                    <p:cond delay="0"/>
                                  </p:stCondLst>
                                  <p:childTnLst>
                                    <p:set>
                                      <p:cBhvr>
                                        <p:cTn id="62" dur="1" fill="hold">
                                          <p:stCondLst>
                                            <p:cond delay="0"/>
                                          </p:stCondLst>
                                        </p:cTn>
                                        <p:tgtEl>
                                          <p:spTgt spid="22"/>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5" restart="whenNotActive" fill="hold" evtFilter="cancelBubble" nodeType="interactiveSeq">
                <p:stCondLst>
                  <p:cond evt="onClick" delay="0">
                    <p:tgtEl>
                      <p:spTgt spid="21"/>
                    </p:tgtEl>
                  </p:cond>
                </p:stCondLst>
                <p:endSync evt="end" delay="0">
                  <p:rtn val="all"/>
                </p:endSync>
                <p:childTnLst>
                  <p:par>
                    <p:cTn id="66" fill="hold">
                      <p:stCondLst>
                        <p:cond delay="0"/>
                      </p:stCondLst>
                      <p:childTnLst>
                        <p:par>
                          <p:cTn id="67" fill="hold">
                            <p:stCondLst>
                              <p:cond delay="0"/>
                            </p:stCondLst>
                            <p:childTnLst>
                              <p:par>
                                <p:cTn id="68" presetID="3" presetClass="emph" presetSubtype="2" fill="hold" grpId="3" nodeType="clickEffect">
                                  <p:stCondLst>
                                    <p:cond delay="0"/>
                                  </p:stCondLst>
                                  <p:childTnLst>
                                    <p:animClr clrSpc="rgb" dir="cw">
                                      <p:cBhvr override="childStyle">
                                        <p:cTn id="69" dur="500" fill="hold"/>
                                        <p:tgtEl>
                                          <p:spTgt spid="35"/>
                                        </p:tgtEl>
                                        <p:attrNameLst>
                                          <p:attrName>style.color</p:attrName>
                                        </p:attrNameLst>
                                      </p:cBhvr>
                                      <p:to>
                                        <a:schemeClr val="tx1"/>
                                      </p:to>
                                    </p:animClr>
                                  </p:childTnLst>
                                </p:cTn>
                              </p:par>
                              <p:par>
                                <p:cTn id="70" presetID="3" presetClass="emph" presetSubtype="2" fill="hold" grpId="3" nodeType="withEffect">
                                  <p:stCondLst>
                                    <p:cond delay="0"/>
                                  </p:stCondLst>
                                  <p:childTnLst>
                                    <p:animClr clrSpc="rgb" dir="cw">
                                      <p:cBhvr override="childStyle">
                                        <p:cTn id="71" dur="500" fill="hold"/>
                                        <p:tgtEl>
                                          <p:spTgt spid="34"/>
                                        </p:tgtEl>
                                        <p:attrNameLst>
                                          <p:attrName>style.color</p:attrName>
                                        </p:attrNameLst>
                                      </p:cBhvr>
                                      <p:to>
                                        <a:schemeClr val="tx1"/>
                                      </p:to>
                                    </p:animClr>
                                  </p:childTnLst>
                                </p:cTn>
                              </p:par>
                              <p:par>
                                <p:cTn id="72" presetID="3" presetClass="emph" presetSubtype="2" fill="hold" grpId="2" nodeType="withEffect">
                                  <p:stCondLst>
                                    <p:cond delay="0"/>
                                  </p:stCondLst>
                                  <p:childTnLst>
                                    <p:animClr clrSpc="rgb" dir="cw">
                                      <p:cBhvr override="childStyle">
                                        <p:cTn id="73" dur="500" fill="hold"/>
                                        <p:tgtEl>
                                          <p:spTgt spid="33"/>
                                        </p:tgtEl>
                                        <p:attrNameLst>
                                          <p:attrName>style.color</p:attrName>
                                        </p:attrNameLst>
                                      </p:cBhvr>
                                      <p:to>
                                        <a:schemeClr val="tx1"/>
                                      </p:to>
                                    </p:animClr>
                                  </p:childTnLst>
                                </p:cTn>
                              </p:par>
                              <p:par>
                                <p:cTn id="74" presetID="3" presetClass="emph" presetSubtype="2" fill="hold" grpId="2" nodeType="withEffect">
                                  <p:stCondLst>
                                    <p:cond delay="0"/>
                                  </p:stCondLst>
                                  <p:childTnLst>
                                    <p:animClr clrSpc="rgb" dir="cw">
                                      <p:cBhvr override="childStyle">
                                        <p:cTn id="75" dur="500" fill="hold"/>
                                        <p:tgtEl>
                                          <p:spTgt spid="36"/>
                                        </p:tgtEl>
                                        <p:attrNameLst>
                                          <p:attrName>style.color</p:attrName>
                                        </p:attrNameLst>
                                      </p:cBhvr>
                                      <p:to>
                                        <a:schemeClr val="tx1"/>
                                      </p:to>
                                    </p:animClr>
                                  </p:childTnLst>
                                </p:cTn>
                              </p:par>
                              <p:par>
                                <p:cTn id="76" presetID="3" presetClass="emph" presetSubtype="2" fill="hold" grpId="5" nodeType="withEffect">
                                  <p:stCondLst>
                                    <p:cond delay="0"/>
                                  </p:stCondLst>
                                  <p:childTnLst>
                                    <p:animClr clrSpc="rgb" dir="cw">
                                      <p:cBhvr override="childStyle">
                                        <p:cTn id="77" dur="500" fill="hold"/>
                                        <p:tgtEl>
                                          <p:spTgt spid="22"/>
                                        </p:tgtEl>
                                        <p:attrNameLst>
                                          <p:attrName>style.color</p:attrName>
                                        </p:attrNameLst>
                                      </p:cBhvr>
                                      <p:to>
                                        <a:schemeClr val="tx1"/>
                                      </p:to>
                                    </p:animClr>
                                  </p:childTnLst>
                                </p:cTn>
                              </p:par>
                              <p:par>
                                <p:cTn id="78" presetID="1" presetClass="exit" presetSubtype="0" fill="hold" grpId="5" nodeType="withEffect">
                                  <p:stCondLst>
                                    <p:cond delay="0"/>
                                  </p:stCondLst>
                                  <p:childTnLst>
                                    <p:set>
                                      <p:cBhvr>
                                        <p:cTn id="79" dur="1" fill="hold">
                                          <p:stCondLst>
                                            <p:cond delay="0"/>
                                          </p:stCondLst>
                                        </p:cTn>
                                        <p:tgtEl>
                                          <p:spTgt spid="35"/>
                                        </p:tgtEl>
                                        <p:attrNameLst>
                                          <p:attrName>style.visibility</p:attrName>
                                        </p:attrNameLst>
                                      </p:cBhvr>
                                      <p:to>
                                        <p:strVal val="hidden"/>
                                      </p:to>
                                    </p:set>
                                  </p:childTnLst>
                                </p:cTn>
                              </p:par>
                              <p:par>
                                <p:cTn id="80" presetID="1" presetClass="exit" presetSubtype="0" fill="hold" grpId="5" nodeType="withEffect">
                                  <p:stCondLst>
                                    <p:cond delay="0"/>
                                  </p:stCondLst>
                                  <p:childTnLst>
                                    <p:set>
                                      <p:cBhvr>
                                        <p:cTn id="81" dur="1" fill="hold">
                                          <p:stCondLst>
                                            <p:cond delay="0"/>
                                          </p:stCondLst>
                                        </p:cTn>
                                        <p:tgtEl>
                                          <p:spTgt spid="34"/>
                                        </p:tgtEl>
                                        <p:attrNameLst>
                                          <p:attrName>style.visibility</p:attrName>
                                        </p:attrNameLst>
                                      </p:cBhvr>
                                      <p:to>
                                        <p:strVal val="hidden"/>
                                      </p:to>
                                    </p:set>
                                  </p:childTnLst>
                                </p:cTn>
                              </p:par>
                              <p:par>
                                <p:cTn id="82" presetID="1" presetClass="exit" presetSubtype="0" fill="hold" grpId="4" nodeType="withEffect">
                                  <p:stCondLst>
                                    <p:cond delay="0"/>
                                  </p:stCondLst>
                                  <p:childTnLst>
                                    <p:set>
                                      <p:cBhvr>
                                        <p:cTn id="83" dur="1" fill="hold">
                                          <p:stCondLst>
                                            <p:cond delay="0"/>
                                          </p:stCondLst>
                                        </p:cTn>
                                        <p:tgtEl>
                                          <p:spTgt spid="33"/>
                                        </p:tgtEl>
                                        <p:attrNameLst>
                                          <p:attrName>style.visibility</p:attrName>
                                        </p:attrNameLst>
                                      </p:cBhvr>
                                      <p:to>
                                        <p:strVal val="hidden"/>
                                      </p:to>
                                    </p:set>
                                  </p:childTnLst>
                                </p:cTn>
                              </p:par>
                              <p:par>
                                <p:cTn id="84" presetID="1" presetClass="exit" presetSubtype="0" fill="hold" grpId="4" nodeType="withEffect">
                                  <p:stCondLst>
                                    <p:cond delay="0"/>
                                  </p:stCondLst>
                                  <p:childTnLst>
                                    <p:set>
                                      <p:cBhvr>
                                        <p:cTn id="85" dur="1" fill="hold">
                                          <p:stCondLst>
                                            <p:cond delay="0"/>
                                          </p:stCondLst>
                                        </p:cTn>
                                        <p:tgtEl>
                                          <p:spTgt spid="22"/>
                                        </p:tgtEl>
                                        <p:attrNameLst>
                                          <p:attrName>style.visibility</p:attrName>
                                        </p:attrNameLst>
                                      </p:cBhvr>
                                      <p:to>
                                        <p:strVal val="hidden"/>
                                      </p:to>
                                    </p:set>
                                  </p:childTnLst>
                                </p:cTn>
                              </p:par>
                              <p:par>
                                <p:cTn id="86" presetID="1" presetClass="exit" presetSubtype="0" fill="hold" grpId="5" nodeType="withEffect">
                                  <p:stCondLst>
                                    <p:cond delay="0"/>
                                  </p:stCondLst>
                                  <p:childTnLst>
                                    <p:set>
                                      <p:cBhvr>
                                        <p:cTn id="87"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22" grpId="0"/>
      <p:bldP spid="22" grpId="1"/>
      <p:bldP spid="22" grpId="2"/>
      <p:bldP spid="22" grpId="3"/>
      <p:bldP spid="22" grpId="4"/>
      <p:bldP spid="22" grpId="5"/>
      <p:bldP spid="22" grpId="6"/>
      <p:bldP spid="33" grpId="0"/>
      <p:bldP spid="33" grpId="1"/>
      <p:bldP spid="33" grpId="2"/>
      <p:bldP spid="33" grpId="3"/>
      <p:bldP spid="33" grpId="4"/>
      <p:bldP spid="33" grpId="5"/>
      <p:bldP spid="34" grpId="0"/>
      <p:bldP spid="34" grpId="1"/>
      <p:bldP spid="34" grpId="2"/>
      <p:bldP spid="34" grpId="3"/>
      <p:bldP spid="34" grpId="4"/>
      <p:bldP spid="34" grpId="5"/>
      <p:bldP spid="35" grpId="0"/>
      <p:bldP spid="35" grpId="1"/>
      <p:bldP spid="35" grpId="2"/>
      <p:bldP spid="35" grpId="3"/>
      <p:bldP spid="35" grpId="4"/>
      <p:bldP spid="35" grpId="5"/>
      <p:bldP spid="36" grpId="0"/>
      <p:bldP spid="36" grpId="1"/>
      <p:bldP spid="36" grpId="2"/>
      <p:bldP spid="25" grpId="0"/>
      <p:bldP spid="25" grpId="1"/>
      <p:bldP spid="25" grpId="2"/>
      <p:bldP spid="25" grpId="3"/>
      <p:bldP spid="25" grpId="4"/>
      <p:bldP spid="25" grpId="5"/>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red rug&#10;&#10;Description generated with high confidence">
            <a:extLst>
              <a:ext uri="{FF2B5EF4-FFF2-40B4-BE49-F238E27FC236}">
                <a16:creationId xmlns:a16="http://schemas.microsoft.com/office/drawing/2014/main" id="{442D30E7-C1DC-49E6-A8EC-B73C30DC0E3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557" y="3375"/>
            <a:ext cx="9144000" cy="5167865"/>
          </a:xfrm>
          <a:prstGeom prst="rect">
            <a:avLst/>
          </a:prstGeom>
        </p:spPr>
      </p:pic>
      <p:sp>
        <p:nvSpPr>
          <p:cNvPr id="11"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R-3</a:t>
            </a:r>
          </a:p>
          <a:p>
            <a:pPr algn="ctr"/>
            <a:r>
              <a:rPr lang="en-GB" sz="900" b="1" dirty="0">
                <a:solidFill>
                  <a:srgbClr val="002060"/>
                </a:solidFill>
                <a:latin typeface="Arial" pitchFamily="34" charset="0"/>
                <a:cs typeface="Arial" pitchFamily="34" charset="0"/>
              </a:rPr>
              <a:t>S-11</a:t>
            </a:r>
          </a:p>
        </p:txBody>
      </p:sp>
      <p:sp>
        <p:nvSpPr>
          <p:cNvPr id="12"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MOVE THIS OBJECT">
            <a:extLst>
              <a:ext uri="{FF2B5EF4-FFF2-40B4-BE49-F238E27FC236}">
                <a16:creationId xmlns:a16="http://schemas.microsoft.com/office/drawing/2014/main" id="{D9306A08-639F-4DEB-B278-F1BA788793BF}"/>
              </a:ext>
            </a:extLst>
          </p:cNvPr>
          <p:cNvSpPr txBox="1"/>
          <p:nvPr/>
        </p:nvSpPr>
        <p:spPr>
          <a:xfrm>
            <a:off x="0" y="3292"/>
            <a:ext cx="9144000" cy="523220"/>
          </a:xfrm>
          <a:prstGeom prst="rect">
            <a:avLst/>
          </a:prstGeom>
          <a:noFill/>
        </p:spPr>
        <p:txBody>
          <a:bodyPr wrap="square" rtlCol="0">
            <a:spAutoFit/>
          </a:bodyPr>
          <a:lstStyle/>
          <a:p>
            <a:pPr algn="ctr"/>
            <a:r>
              <a:rPr lang="en-NZ" sz="2800" b="1" dirty="0"/>
              <a:t>Sharing our Learning about HOLY WEEK with family whānau </a:t>
            </a:r>
            <a:endParaRPr lang="en-NZ" sz="2800" dirty="0"/>
          </a:p>
        </p:txBody>
      </p:sp>
      <p:sp>
        <p:nvSpPr>
          <p:cNvPr id="22" name="Rectangle 21">
            <a:extLst>
              <a:ext uri="{FF2B5EF4-FFF2-40B4-BE49-F238E27FC236}">
                <a16:creationId xmlns:a16="http://schemas.microsoft.com/office/drawing/2014/main" id="{155082A7-94F8-4DF8-97ED-F3C1B95C9643}"/>
              </a:ext>
            </a:extLst>
          </p:cNvPr>
          <p:cNvSpPr/>
          <p:nvPr/>
        </p:nvSpPr>
        <p:spPr>
          <a:xfrm>
            <a:off x="116158" y="465838"/>
            <a:ext cx="8271095" cy="658642"/>
          </a:xfrm>
          <a:prstGeom prst="rect">
            <a:avLst/>
          </a:prstGeom>
        </p:spPr>
        <p:txBody>
          <a:bodyPr wrap="square">
            <a:spAutoFit/>
          </a:bodyPr>
          <a:lstStyle/>
          <a:p>
            <a:pPr marL="342900" lvl="0" indent="-342900">
              <a:lnSpc>
                <a:spcPct val="115000"/>
              </a:lnSpc>
              <a:spcAft>
                <a:spcPts val="1000"/>
              </a:spcAft>
              <a:buFont typeface="Wingdings" panose="05000000000000000000" pitchFamily="2" charset="2"/>
              <a:buChar char=""/>
            </a:pPr>
            <a:r>
              <a:rPr lang="en-NZ" sz="1600" b="1" dirty="0">
                <a:latin typeface="Calibri" panose="020F0502020204030204" pitchFamily="34" charset="0"/>
                <a:ea typeface="Calibri" panose="020F0502020204030204" pitchFamily="34" charset="0"/>
                <a:cs typeface="Times New Roman" panose="02020603050405020304" pitchFamily="18" charset="0"/>
              </a:rPr>
              <a:t>Make a poster</a:t>
            </a:r>
            <a:r>
              <a:rPr lang="en-NZ" sz="1600" dirty="0">
                <a:latin typeface="Calibri" panose="020F0502020204030204" pitchFamily="34" charset="0"/>
                <a:ea typeface="Calibri" panose="020F0502020204030204" pitchFamily="34" charset="0"/>
                <a:cs typeface="Times New Roman" panose="02020603050405020304" pitchFamily="18" charset="0"/>
              </a:rPr>
              <a:t> or a comic strip to help you explain the days of Holy Week and what happens on each day. Share it with your family whānau and display it on your family notice board.</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4" name="Rectangle 23">
            <a:extLst>
              <a:ext uri="{FF2B5EF4-FFF2-40B4-BE49-F238E27FC236}">
                <a16:creationId xmlns:a16="http://schemas.microsoft.com/office/drawing/2014/main" id="{C4DA31B7-4CB3-43A7-9E80-AD00EF18D42D}"/>
              </a:ext>
            </a:extLst>
          </p:cNvPr>
          <p:cNvSpPr/>
          <p:nvPr/>
        </p:nvSpPr>
        <p:spPr>
          <a:xfrm>
            <a:off x="116158" y="1112876"/>
            <a:ext cx="9144000" cy="584775"/>
          </a:xfrm>
          <a:prstGeom prst="rect">
            <a:avLst/>
          </a:prstGeom>
        </p:spPr>
        <p:txBody>
          <a:bodyPr wrap="square">
            <a:spAutoFit/>
          </a:bodyPr>
          <a:lstStyle/>
          <a:p>
            <a:pPr marL="285750" indent="-285750">
              <a:buFont typeface="Wingdings" panose="05000000000000000000" pitchFamily="2" charset="2"/>
              <a:buChar char="v"/>
            </a:pPr>
            <a:r>
              <a:rPr lang="en-NZ" sz="1600" b="1" dirty="0">
                <a:latin typeface="Calibri" panose="020F0502020204030204" pitchFamily="34" charset="0"/>
                <a:ea typeface="Calibri" panose="020F0502020204030204" pitchFamily="34" charset="0"/>
                <a:cs typeface="Times New Roman" panose="02020603050405020304" pitchFamily="18" charset="0"/>
              </a:rPr>
              <a:t>Talk about how your family welcomes people to your home. </a:t>
            </a:r>
            <a:r>
              <a:rPr lang="en-NZ" sz="1600" dirty="0">
                <a:latin typeface="Calibri" panose="020F0502020204030204" pitchFamily="34" charset="0"/>
                <a:ea typeface="Calibri" panose="020F0502020204030204" pitchFamily="34" charset="0"/>
                <a:cs typeface="Times New Roman" panose="02020603050405020304" pitchFamily="18" charset="0"/>
              </a:rPr>
              <a:t>Share the story about how Jesus was welcomed into Jerusalem on Palm Sunday. Recall some different ways people welcome others.</a:t>
            </a:r>
            <a:endParaRPr lang="en-NZ" sz="1600" dirty="0"/>
          </a:p>
        </p:txBody>
      </p:sp>
      <p:sp>
        <p:nvSpPr>
          <p:cNvPr id="25" name="Rectangle 24">
            <a:extLst>
              <a:ext uri="{FF2B5EF4-FFF2-40B4-BE49-F238E27FC236}">
                <a16:creationId xmlns:a16="http://schemas.microsoft.com/office/drawing/2014/main" id="{409E1D05-56FB-43DE-B513-543831A8F2A2}"/>
              </a:ext>
            </a:extLst>
          </p:cNvPr>
          <p:cNvSpPr/>
          <p:nvPr/>
        </p:nvSpPr>
        <p:spPr>
          <a:xfrm>
            <a:off x="116159" y="1686047"/>
            <a:ext cx="8807122" cy="941796"/>
          </a:xfrm>
          <a:prstGeom prst="rect">
            <a:avLst/>
          </a:prstGeom>
        </p:spPr>
        <p:txBody>
          <a:bodyPr wrap="square">
            <a:spAutoFit/>
          </a:bodyPr>
          <a:lstStyle/>
          <a:p>
            <a:pPr marL="342900" lvl="0" indent="-342900">
              <a:lnSpc>
                <a:spcPct val="115000"/>
              </a:lnSpc>
              <a:spcAft>
                <a:spcPts val="1000"/>
              </a:spcAft>
              <a:buFont typeface="Wingdings" panose="05000000000000000000" pitchFamily="2" charset="2"/>
              <a:buChar char=""/>
            </a:pPr>
            <a:r>
              <a:rPr lang="en-NZ" sz="1600" b="1" dirty="0">
                <a:latin typeface="Calibri" panose="020F0502020204030204" pitchFamily="34" charset="0"/>
                <a:ea typeface="Calibri" panose="020F0502020204030204" pitchFamily="34" charset="0"/>
                <a:cs typeface="Times New Roman" panose="02020603050405020304" pitchFamily="18" charset="0"/>
              </a:rPr>
              <a:t>Make up a play about the Last Supper and act it out for people at home.  </a:t>
            </a:r>
            <a:r>
              <a:rPr lang="en-NZ" sz="1600" dirty="0">
                <a:latin typeface="Calibri" panose="020F0502020204030204" pitchFamily="34" charset="0"/>
                <a:ea typeface="Calibri" panose="020F0502020204030204" pitchFamily="34" charset="0"/>
                <a:cs typeface="Times New Roman" panose="02020603050405020304" pitchFamily="18" charset="0"/>
              </a:rPr>
              <a:t>You could use the bible stories to help you with the play. Prepare what you will need for the play and what actions and words will be used. Remember to include Jesus’ message about caring for others. </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6" name="Rectangle 25">
            <a:extLst>
              <a:ext uri="{FF2B5EF4-FFF2-40B4-BE49-F238E27FC236}">
                <a16:creationId xmlns:a16="http://schemas.microsoft.com/office/drawing/2014/main" id="{01AD77C6-F3E3-4710-9184-D149A349BED4}"/>
              </a:ext>
            </a:extLst>
          </p:cNvPr>
          <p:cNvSpPr/>
          <p:nvPr/>
        </p:nvSpPr>
        <p:spPr>
          <a:xfrm>
            <a:off x="116158" y="2616239"/>
            <a:ext cx="8271095" cy="658642"/>
          </a:xfrm>
          <a:prstGeom prst="rect">
            <a:avLst/>
          </a:prstGeom>
        </p:spPr>
        <p:txBody>
          <a:bodyPr wrap="square">
            <a:spAutoFit/>
          </a:bodyPr>
          <a:lstStyle/>
          <a:p>
            <a:pPr marL="342900" lvl="0" indent="-342900">
              <a:lnSpc>
                <a:spcPct val="115000"/>
              </a:lnSpc>
              <a:spcAft>
                <a:spcPts val="1000"/>
              </a:spcAft>
              <a:buFont typeface="Wingdings" panose="05000000000000000000" pitchFamily="2" charset="2"/>
              <a:buChar char=""/>
            </a:pPr>
            <a:r>
              <a:rPr lang="en-NZ" sz="1600" b="1" dirty="0">
                <a:latin typeface="Calibri" panose="020F0502020204030204" pitchFamily="34" charset="0"/>
                <a:ea typeface="Calibri" panose="020F0502020204030204" pitchFamily="34" charset="0"/>
                <a:cs typeface="Times New Roman" panose="02020603050405020304" pitchFamily="18" charset="0"/>
              </a:rPr>
              <a:t>Have a conversation with someone</a:t>
            </a:r>
            <a:r>
              <a:rPr lang="en-NZ" sz="1600" dirty="0">
                <a:latin typeface="Calibri" panose="020F0502020204030204" pitchFamily="34" charset="0"/>
                <a:ea typeface="Calibri" panose="020F0502020204030204" pitchFamily="34" charset="0"/>
                <a:cs typeface="Times New Roman" panose="02020603050405020304" pitchFamily="18" charset="0"/>
              </a:rPr>
              <a:t> who knows about Holy Week and share what you know. Plan to have a Last Supper meal together and talk about Jesus’ Last Supper with his disciples.</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7" name="Rectangle 26">
            <a:extLst>
              <a:ext uri="{FF2B5EF4-FFF2-40B4-BE49-F238E27FC236}">
                <a16:creationId xmlns:a16="http://schemas.microsoft.com/office/drawing/2014/main" id="{F47B9198-20B8-4B30-840A-6DC5A520A278}"/>
              </a:ext>
            </a:extLst>
          </p:cNvPr>
          <p:cNvSpPr/>
          <p:nvPr/>
        </p:nvSpPr>
        <p:spPr>
          <a:xfrm>
            <a:off x="116159" y="3263277"/>
            <a:ext cx="9031398" cy="658642"/>
          </a:xfrm>
          <a:prstGeom prst="rect">
            <a:avLst/>
          </a:prstGeom>
        </p:spPr>
        <p:txBody>
          <a:bodyPr wrap="square">
            <a:spAutoFit/>
          </a:bodyPr>
          <a:lstStyle/>
          <a:p>
            <a:pPr marL="342900" lvl="0" indent="-342900">
              <a:lnSpc>
                <a:spcPct val="115000"/>
              </a:lnSpc>
              <a:spcAft>
                <a:spcPts val="1000"/>
              </a:spcAft>
              <a:buFont typeface="Wingdings" panose="05000000000000000000" pitchFamily="2" charset="2"/>
              <a:buChar char=""/>
            </a:pPr>
            <a:r>
              <a:rPr lang="en-NZ" sz="1600" b="1" dirty="0">
                <a:latin typeface="Calibri" panose="020F0502020204030204" pitchFamily="34" charset="0"/>
                <a:ea typeface="Calibri" panose="020F0502020204030204" pitchFamily="34" charset="0"/>
                <a:cs typeface="Times New Roman" panose="02020603050405020304" pitchFamily="18" charset="0"/>
              </a:rPr>
              <a:t>Make up your own way </a:t>
            </a:r>
            <a:r>
              <a:rPr lang="en-NZ" sz="1600" dirty="0">
                <a:latin typeface="Calibri" panose="020F0502020204030204" pitchFamily="34" charset="0"/>
                <a:ea typeface="Calibri" panose="020F0502020204030204" pitchFamily="34" charset="0"/>
                <a:cs typeface="Times New Roman" panose="02020603050405020304" pitchFamily="18" charset="0"/>
              </a:rPr>
              <a:t>of showing and sharing what you have learned and decide who you would like to share it with. </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8" name="Picture 27" descr="Image result for blACK AND WHITE CLIP ART FOR HOLY WEEK">
            <a:extLst>
              <a:ext uri="{FF2B5EF4-FFF2-40B4-BE49-F238E27FC236}">
                <a16:creationId xmlns:a16="http://schemas.microsoft.com/office/drawing/2014/main" id="{607D6D3F-D5C7-4D46-9C0C-BD2B0DF0667B}"/>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595842" y="3921919"/>
            <a:ext cx="1318820" cy="975221"/>
          </a:xfrm>
          <a:prstGeom prst="rect">
            <a:avLst/>
          </a:prstGeom>
          <a:noFill/>
          <a:ln>
            <a:noFill/>
          </a:ln>
        </p:spPr>
      </p:pic>
      <p:pic>
        <p:nvPicPr>
          <p:cNvPr id="29" name="Picture 28" descr="Image result for blACK AND WHITE CLIP ART FOR HOLY WEEK">
            <a:extLst>
              <a:ext uri="{FF2B5EF4-FFF2-40B4-BE49-F238E27FC236}">
                <a16:creationId xmlns:a16="http://schemas.microsoft.com/office/drawing/2014/main" id="{19B9CD19-8D9E-4792-B4D1-4AAEFF2A05E7}"/>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5574234" y="3730685"/>
            <a:ext cx="866587" cy="1161905"/>
          </a:xfrm>
          <a:prstGeom prst="rect">
            <a:avLst/>
          </a:prstGeom>
          <a:noFill/>
          <a:ln>
            <a:noFill/>
          </a:ln>
        </p:spPr>
      </p:pic>
      <p:pic>
        <p:nvPicPr>
          <p:cNvPr id="30" name="Picture 29" descr="Related image">
            <a:extLst>
              <a:ext uri="{FF2B5EF4-FFF2-40B4-BE49-F238E27FC236}">
                <a16:creationId xmlns:a16="http://schemas.microsoft.com/office/drawing/2014/main" id="{3C98EA26-57AB-4F48-A512-30A3F3EBECBC}"/>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80091" y="3618592"/>
            <a:ext cx="1728713" cy="1273998"/>
          </a:xfrm>
          <a:prstGeom prst="rect">
            <a:avLst/>
          </a:prstGeom>
          <a:noFill/>
          <a:ln>
            <a:noFill/>
          </a:ln>
        </p:spPr>
      </p:pic>
      <p:sp>
        <p:nvSpPr>
          <p:cNvPr id="31" name="Action Button: Worksheet">
            <a:hlinkClick r:id="rId8" action="ppaction://hlinksldjump" highlightClick="1"/>
            <a:extLst>
              <a:ext uri="{FF2B5EF4-FFF2-40B4-BE49-F238E27FC236}">
                <a16:creationId xmlns:a16="http://schemas.microsoft.com/office/drawing/2014/main" id="{5826DF4C-87CB-43C6-AF2F-2296397727BB}"/>
              </a:ext>
            </a:extLst>
          </p:cNvPr>
          <p:cNvSpPr/>
          <p:nvPr/>
        </p:nvSpPr>
        <p:spPr>
          <a:xfrm>
            <a:off x="6660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Tool instructions">
            <a:extLst>
              <a:ext uri="{FF2B5EF4-FFF2-40B4-BE49-F238E27FC236}">
                <a16:creationId xmlns:a16="http://schemas.microsoft.com/office/drawing/2014/main" id="{6A0C8B57-8962-4D8F-9710-246CDF11ED17}"/>
              </a:ext>
            </a:extLst>
          </p:cNvPr>
          <p:cNvSpPr txBox="1"/>
          <p:nvPr/>
        </p:nvSpPr>
        <p:spPr>
          <a:xfrm>
            <a:off x="1627452" y="4912668"/>
            <a:ext cx="2736647"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worksheet button to go to the </a:t>
            </a:r>
            <a:r>
              <a:rPr lang="en-GB" sz="900" dirty="0" smtClean="0">
                <a:latin typeface="Arial" pitchFamily="34" charset="0"/>
                <a:ea typeface="Segoe UI" pitchFamily="34" charset="0"/>
                <a:cs typeface="Arial" pitchFamily="34" charset="0"/>
              </a:rPr>
              <a:t>worksheet.</a:t>
            </a:r>
            <a:endParaRPr lang="en-GB" sz="900" dirty="0">
              <a:latin typeface="Arial" pitchFamily="34" charset="0"/>
              <a:ea typeface="Segoe UI" pitchFamily="34" charset="0"/>
              <a:cs typeface="Arial" pitchFamily="34" charset="0"/>
            </a:endParaRPr>
          </a:p>
        </p:txBody>
      </p:sp>
    </p:spTree>
    <p:extLst>
      <p:ext uri="{BB962C8B-B14F-4D97-AF65-F5344CB8AC3E}">
        <p14:creationId xmlns:p14="http://schemas.microsoft.com/office/powerpoint/2010/main" val="144397777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flective Music - Holy Week (2.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34637" y="-5211"/>
            <a:ext cx="609600" cy="609600"/>
          </a:xfrm>
          <a:prstGeom prst="rect">
            <a:avLst/>
          </a:prstGeom>
        </p:spPr>
      </p:pic>
      <p:pic>
        <p:nvPicPr>
          <p:cNvPr id="13" name="Picture 12" descr="A red rug&#10;&#10;Description generated with high confidence">
            <a:extLst>
              <a:ext uri="{FF2B5EF4-FFF2-40B4-BE49-F238E27FC236}">
                <a16:creationId xmlns:a16="http://schemas.microsoft.com/office/drawing/2014/main" id="{4094BFB3-F14A-4D69-A1AC-75F568CFF640}"/>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557" y="3375"/>
            <a:ext cx="9144000" cy="5167865"/>
          </a:xfrm>
          <a:prstGeom prst="rect">
            <a:avLst/>
          </a:prstGeom>
        </p:spPr>
      </p:pic>
      <p:sp>
        <p:nvSpPr>
          <p:cNvPr id="6" name="Title"/>
          <p:cNvSpPr txBox="1"/>
          <p:nvPr/>
        </p:nvSpPr>
        <p:spPr>
          <a:xfrm>
            <a:off x="0" y="-5211"/>
            <a:ext cx="9144000" cy="707886"/>
          </a:xfrm>
          <a:prstGeom prst="rect">
            <a:avLst/>
          </a:prstGeom>
          <a:solidFill>
            <a:schemeClr val="bg1">
              <a:alpha val="50000"/>
            </a:schemeClr>
          </a:solidFill>
        </p:spPr>
        <p:txBody>
          <a:bodyPr wrap="square" rtlCol="0">
            <a:spAutoFit/>
          </a:bodyPr>
          <a:lstStyle/>
          <a:p>
            <a:pPr algn="ctr"/>
            <a:r>
              <a:rPr lang="en-GB" sz="4000" b="1" dirty="0"/>
              <a:t>Time for Reflection</a:t>
            </a:r>
          </a:p>
        </p:txBody>
      </p:sp>
      <p:sp>
        <p:nvSpPr>
          <p:cNvPr id="7"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R-3</a:t>
            </a:r>
          </a:p>
          <a:p>
            <a:pPr algn="ctr"/>
            <a:r>
              <a:rPr lang="en-GB" sz="900" b="1" dirty="0">
                <a:solidFill>
                  <a:srgbClr val="002060"/>
                </a:solidFill>
                <a:latin typeface="Arial" pitchFamily="34" charset="0"/>
                <a:cs typeface="Arial" pitchFamily="34" charset="0"/>
              </a:rPr>
              <a:t>S-12</a:t>
            </a:r>
          </a:p>
        </p:txBody>
      </p:sp>
      <p:sp>
        <p:nvSpPr>
          <p:cNvPr id="15" name="Action Button: Back">
            <a:hlinkClick r:id="" action="ppaction://hlinkshowjump?jump=previousslide" highlightClick="1"/>
            <a:extLst>
              <a:ext uri="{FF2B5EF4-FFF2-40B4-BE49-F238E27FC236}">
                <a16:creationId xmlns:a16="http://schemas.microsoft.com/office/drawing/2014/main" id="{83F455D9-12D0-4987-8FC7-3BC17216F59F}"/>
              </a:ext>
            </a:extLst>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C:\Users\AnneKennedy\AppData\Local\Microsoft\Windows\INetCache\Content.Word\IMG_2975.jpg">
            <a:extLst>
              <a:ext uri="{FF2B5EF4-FFF2-40B4-BE49-F238E27FC236}">
                <a16:creationId xmlns:a16="http://schemas.microsoft.com/office/drawing/2014/main" id="{93FE2D66-D66E-4C8F-B19A-277E075E003A}"/>
              </a:ext>
            </a:extLst>
          </p:cNvPr>
          <p:cNvPicPr/>
          <p:nvPr/>
        </p:nvPicPr>
        <p:blipFill rotWithShape="1">
          <a:blip r:embed="rId8" cstate="print">
            <a:extLst>
              <a:ext uri="{28A0092B-C50C-407E-A947-70E740481C1C}">
                <a14:useLocalDpi xmlns:a14="http://schemas.microsoft.com/office/drawing/2010/main" val="0"/>
              </a:ext>
            </a:extLst>
          </a:blip>
          <a:srcRect l="9500" t="6873" r="7832" b="15615"/>
          <a:stretch/>
        </p:blipFill>
        <p:spPr bwMode="auto">
          <a:xfrm>
            <a:off x="1887869" y="835135"/>
            <a:ext cx="2482215" cy="3864610"/>
          </a:xfrm>
          <a:prstGeom prst="roundRect">
            <a:avLst/>
          </a:prstGeom>
          <a:noFill/>
          <a:ln>
            <a:noFill/>
          </a:ln>
          <a:extLst>
            <a:ext uri="{53640926-AAD7-44D8-BBD7-CCE9431645EC}">
              <a14:shadowObscured xmlns:a14="http://schemas.microsoft.com/office/drawing/2010/main"/>
            </a:ext>
          </a:extLst>
        </p:spPr>
      </p:pic>
      <p:pic>
        <p:nvPicPr>
          <p:cNvPr id="16" name="Picture 15" descr="C:\Users\AnneKennedy\AppData\Local\Microsoft\Windows\INetCache\Content.Word\IMG_2970.jpg">
            <a:extLst>
              <a:ext uri="{FF2B5EF4-FFF2-40B4-BE49-F238E27FC236}">
                <a16:creationId xmlns:a16="http://schemas.microsoft.com/office/drawing/2014/main" id="{C0273363-2845-4B48-AAB4-08DD007864FC}"/>
              </a:ext>
            </a:extLst>
          </p:cNvPr>
          <p:cNvPicPr/>
          <p:nvPr/>
        </p:nvPicPr>
        <p:blipFill rotWithShape="1">
          <a:blip r:embed="rId9" cstate="print">
            <a:extLst>
              <a:ext uri="{28A0092B-C50C-407E-A947-70E740481C1C}">
                <a14:useLocalDpi xmlns:a14="http://schemas.microsoft.com/office/drawing/2010/main" val="0"/>
              </a:ext>
            </a:extLst>
          </a:blip>
          <a:srcRect l="13472" t="1915" r="8688" b="7042"/>
          <a:stretch/>
        </p:blipFill>
        <p:spPr bwMode="auto">
          <a:xfrm>
            <a:off x="4679576" y="835135"/>
            <a:ext cx="2409825" cy="3864610"/>
          </a:xfrm>
          <a:prstGeom prst="roundRect">
            <a:avLst/>
          </a:prstGeom>
          <a:noFill/>
          <a:ln>
            <a:noFill/>
          </a:ln>
          <a:extLst>
            <a:ext uri="{53640926-AAD7-44D8-BBD7-CCE9431645EC}">
              <a14:shadowObscured xmlns:a14="http://schemas.microsoft.com/office/drawing/2010/main"/>
            </a:ext>
          </a:extLst>
        </p:spPr>
      </p:pic>
      <p:sp>
        <p:nvSpPr>
          <p:cNvPr id="17" name="Action Button: Audio">
            <a:hlinkClick r:id="" action="ppaction://noaction" highlightClick="1"/>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extBox: Tool instructions stop"/>
          <p:cNvSpPr txBox="1"/>
          <p:nvPr/>
        </p:nvSpPr>
        <p:spPr>
          <a:xfrm>
            <a:off x="3289504" y="4909873"/>
            <a:ext cx="2717411" cy="230832"/>
          </a:xfrm>
          <a:prstGeom prst="rect">
            <a:avLst/>
          </a:prstGeom>
          <a:solidFill>
            <a:schemeClr val="bg1"/>
          </a:solidFill>
        </p:spPr>
        <p:txBody>
          <a:bodyPr wrap="none" rtlCol="0">
            <a:spAutoFit/>
          </a:bodyPr>
          <a:lstStyle/>
          <a:p>
            <a:pPr algn="ctr"/>
            <a:r>
              <a:rPr lang="en-GB" sz="900" b="1" dirty="0" smtClean="0">
                <a:latin typeface="Arial" panose="020B0604020202020204" pitchFamily="34" charset="0"/>
                <a:ea typeface="Adobe Gothic Std B" panose="020B0800000000000000" pitchFamily="34" charset="-128"/>
                <a:cs typeface="Arial" panose="020B0604020202020204" pitchFamily="34" charset="0"/>
              </a:rPr>
              <a:t>Click the audio button to stop reflective music</a:t>
            </a:r>
            <a:endParaRPr lang="en-GB" sz="900" b="1" dirty="0">
              <a:latin typeface="Arial" panose="020B0604020202020204" pitchFamily="34" charset="0"/>
              <a:ea typeface="Adobe Gothic Std B" panose="020B0800000000000000" pitchFamily="34" charset="-128"/>
              <a:cs typeface="Arial" panose="020B0604020202020204" pitchFamily="34" charset="0"/>
            </a:endParaRPr>
          </a:p>
        </p:txBody>
      </p:sp>
      <p:sp>
        <p:nvSpPr>
          <p:cNvPr id="19" name="TextBox: Tool instructions start"/>
          <p:cNvSpPr txBox="1"/>
          <p:nvPr/>
        </p:nvSpPr>
        <p:spPr>
          <a:xfrm>
            <a:off x="3292710" y="4909873"/>
            <a:ext cx="2704587" cy="230832"/>
          </a:xfrm>
          <a:prstGeom prst="rect">
            <a:avLst/>
          </a:prstGeom>
          <a:solidFill>
            <a:schemeClr val="bg1"/>
          </a:solidFill>
        </p:spPr>
        <p:txBody>
          <a:bodyPr wrap="none" rtlCol="0">
            <a:spAutoFit/>
          </a:bodyPr>
          <a:lstStyle/>
          <a:p>
            <a:pPr algn="ctr"/>
            <a:r>
              <a:rPr lang="en-GB" sz="900" b="1" dirty="0">
                <a:latin typeface="Arial" panose="020B0604020202020204" pitchFamily="34" charset="0"/>
                <a:ea typeface="Adobe Gothic Std B" panose="020B0800000000000000" pitchFamily="34" charset="-128"/>
                <a:cs typeface="Arial" panose="020B0604020202020204" pitchFamily="34" charset="0"/>
              </a:rPr>
              <a:t>Click the audio button to play reflective music</a:t>
            </a:r>
          </a:p>
        </p:txBody>
      </p:sp>
      <p:pic>
        <p:nvPicPr>
          <p:cNvPr id="20" name="Feedback">
            <a:hlinkClick r:id="rId10"/>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4204917"/>
            <a:ext cx="1170335" cy="835083"/>
          </a:xfrm>
          <a:prstGeom prst="rect">
            <a:avLst/>
          </a:prstGeom>
        </p:spPr>
      </p:pic>
    </p:spTree>
    <p:extLst>
      <p:ext uri="{BB962C8B-B14F-4D97-AF65-F5344CB8AC3E}">
        <p14:creationId xmlns:p14="http://schemas.microsoft.com/office/powerpoint/2010/main" val="40472876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xit" presetSubtype="0" fill="hold" grpId="1" nodeType="withEffect">
                                  <p:stCondLst>
                                    <p:cond delay="0"/>
                                  </p:stCondLst>
                                  <p:childTnLst>
                                    <p:animEffect transition="out" filter="fade">
                                      <p:cBhvr>
                                        <p:cTn id="14" dur="500"/>
                                        <p:tgtEl>
                                          <p:spTgt spid="19"/>
                                        </p:tgtEl>
                                      </p:cBhvr>
                                    </p:animEffect>
                                    <p:set>
                                      <p:cBhvr>
                                        <p:cTn id="15" dur="1" fill="hold">
                                          <p:stCondLst>
                                            <p:cond delay="499"/>
                                          </p:stCondLst>
                                        </p:cTn>
                                        <p:tgtEl>
                                          <p:spTgt spid="19"/>
                                        </p:tgtEl>
                                        <p:attrNameLst>
                                          <p:attrName>style.visibility</p:attrName>
                                        </p:attrNameLst>
                                      </p:cBhvr>
                                      <p:to>
                                        <p:strVal val="hidden"/>
                                      </p:to>
                                    </p:set>
                                  </p:childTnLst>
                                </p:cTn>
                              </p:par>
                              <p:par>
                                <p:cTn id="16" presetID="1" presetClass="mediacall" presetSubtype="0" fill="hold" nodeType="withEffect">
                                  <p:stCondLst>
                                    <p:cond delay="0"/>
                                  </p:stCondLst>
                                  <p:childTnLst>
                                    <p:cmd type="call" cmd="playFrom(0.0)">
                                      <p:cBhvr>
                                        <p:cTn id="17" dur="433061" fill="hold"/>
                                        <p:tgtEl>
                                          <p:spTgt spid="2"/>
                                        </p:tgtEl>
                                      </p:cBhvr>
                                    </p:cmd>
                                  </p:childTnLst>
                                </p:cTn>
                              </p:par>
                              <p:par>
                                <p:cTn id="18" presetID="1" presetClass="emph" presetSubtype="2" fill="hold" nodeType="withEffect">
                                  <p:stCondLst>
                                    <p:cond delay="0"/>
                                  </p:stCondLst>
                                  <p:childTnLst>
                                    <p:animClr clrSpc="rgb" dir="cw">
                                      <p:cBhvr>
                                        <p:cTn id="19" dur="1000" fill="hold"/>
                                        <p:tgtEl>
                                          <p:spTgt spid="17"/>
                                        </p:tgtEl>
                                        <p:attrNameLst>
                                          <p:attrName>fillcolor</p:attrName>
                                        </p:attrNameLst>
                                      </p:cBhvr>
                                      <p:to>
                                        <a:schemeClr val="accent2"/>
                                      </p:to>
                                    </p:animClr>
                                    <p:set>
                                      <p:cBhvr>
                                        <p:cTn id="20" dur="1000" fill="hold"/>
                                        <p:tgtEl>
                                          <p:spTgt spid="17"/>
                                        </p:tgtEl>
                                        <p:attrNameLst>
                                          <p:attrName>fill.type</p:attrName>
                                        </p:attrNameLst>
                                      </p:cBhvr>
                                      <p:to>
                                        <p:strVal val="solid"/>
                                      </p:to>
                                    </p:set>
                                    <p:set>
                                      <p:cBhvr>
                                        <p:cTn id="21" dur="1000" fill="hold"/>
                                        <p:tgtEl>
                                          <p:spTgt spid="17"/>
                                        </p:tgtEl>
                                        <p:attrNameLst>
                                          <p:attrName>fill.on</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3" presetClass="mediacall" presetSubtype="0" fill="hold" nodeType="clickEffect">
                                  <p:stCondLst>
                                    <p:cond delay="0"/>
                                  </p:stCondLst>
                                  <p:childTnLst>
                                    <p:cmd type="call" cmd="stop">
                                      <p:cBhvr>
                                        <p:cTn id="25" dur="1" fill="hold"/>
                                        <p:tgtEl>
                                          <p:spTgt spid="2"/>
                                        </p:tgtEl>
                                      </p:cBhvr>
                                    </p:cmd>
                                  </p:childTnLst>
                                </p:cTn>
                              </p:par>
                              <p:par>
                                <p:cTn id="26" presetID="10" presetClass="exit" presetSubtype="0" fill="hold" grpId="1" nodeType="withEffect">
                                  <p:stCondLst>
                                    <p:cond delay="0"/>
                                  </p:stCondLst>
                                  <p:childTnLst>
                                    <p:animEffect transition="out" filter="fade">
                                      <p:cBhvr>
                                        <p:cTn id="27" dur="500"/>
                                        <p:tgtEl>
                                          <p:spTgt spid="18"/>
                                        </p:tgtEl>
                                      </p:cBhvr>
                                    </p:animEffect>
                                    <p:set>
                                      <p:cBhvr>
                                        <p:cTn id="28" dur="1" fill="hold">
                                          <p:stCondLst>
                                            <p:cond delay="499"/>
                                          </p:stCondLst>
                                        </p:cTn>
                                        <p:tgtEl>
                                          <p:spTgt spid="18"/>
                                        </p:tgtEl>
                                        <p:attrNameLst>
                                          <p:attrName>style.visibility</p:attrName>
                                        </p:attrNameLst>
                                      </p:cBhvr>
                                      <p:to>
                                        <p:strVal val="hidden"/>
                                      </p:to>
                                    </p:set>
                                  </p:childTnLst>
                                </p:cTn>
                              </p:par>
                              <p:par>
                                <p:cTn id="29" presetID="10" presetClass="entr" presetSubtype="0" fill="hold" grpId="2"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 presetClass="emph" presetSubtype="2" fill="hold" nodeType="withEffect">
                                  <p:stCondLst>
                                    <p:cond delay="0"/>
                                  </p:stCondLst>
                                  <p:childTnLst>
                                    <p:animClr clrSpc="rgb" dir="cw">
                                      <p:cBhvr>
                                        <p:cTn id="33" dur="2000" fill="hold"/>
                                        <p:tgtEl>
                                          <p:spTgt spid="17"/>
                                        </p:tgtEl>
                                        <p:attrNameLst>
                                          <p:attrName>fillcolor</p:attrName>
                                        </p:attrNameLst>
                                      </p:cBhvr>
                                      <p:to>
                                        <a:schemeClr val="bg1"/>
                                      </p:to>
                                    </p:animClr>
                                    <p:set>
                                      <p:cBhvr>
                                        <p:cTn id="34" dur="2000" fill="hold"/>
                                        <p:tgtEl>
                                          <p:spTgt spid="17"/>
                                        </p:tgtEl>
                                        <p:attrNameLst>
                                          <p:attrName>fill.type</p:attrName>
                                        </p:attrNameLst>
                                      </p:cBhvr>
                                      <p:to>
                                        <p:strVal val="solid"/>
                                      </p:to>
                                    </p:set>
                                    <p:set>
                                      <p:cBhvr>
                                        <p:cTn id="35" dur="200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audio>
              <p:cMediaNode vol="80000">
                <p:cTn id="36" fill="hold" display="0">
                  <p:stCondLst>
                    <p:cond delay="indefinite"/>
                  </p:stCondLst>
                  <p:endCondLst>
                    <p:cond evt="onStopAudio" delay="0">
                      <p:tgtEl>
                        <p:sldTgt/>
                      </p:tgtEl>
                    </p:cond>
                  </p:endCondLst>
                </p:cTn>
                <p:tgtEl>
                  <p:spTgt spid="2"/>
                </p:tgtEl>
              </p:cMediaNode>
            </p:audio>
          </p:childTnLst>
        </p:cTn>
      </p:par>
    </p:tnLst>
    <p:bldLst>
      <p:bldP spid="18" grpId="0" animBg="1"/>
      <p:bldP spid="18" grpId="1" animBg="1"/>
      <p:bldP spid="19" grpId="0" animBg="1"/>
      <p:bldP spid="19" grpId="1" animBg="1"/>
      <p:bldP spid="19" grpId="2" animBg="1"/>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a:solidFill>
                  <a:sysClr val="windowText" lastClr="000000"/>
                </a:solidFill>
                <a:latin typeface="Arial" pitchFamily="34" charset="0"/>
                <a:cs typeface="Arial" pitchFamily="34" charset="0"/>
              </a:rPr>
              <a:t>R-3</a:t>
            </a:r>
          </a:p>
          <a:p>
            <a:pPr algn="ctr"/>
            <a:r>
              <a:rPr lang="en-GB" sz="900" b="1" dirty="0">
                <a:solidFill>
                  <a:sysClr val="windowText" lastClr="000000"/>
                </a:solidFill>
                <a:latin typeface="Arial" pitchFamily="34" charset="0"/>
                <a:cs typeface="Arial" pitchFamily="34" charset="0"/>
              </a:rPr>
              <a:t>S-07</a:t>
            </a:r>
          </a:p>
        </p:txBody>
      </p:sp>
      <p:sp>
        <p:nvSpPr>
          <p:cNvPr id="13" name="Action Button: Up">
            <a:hlinkClick r:id="rId3" action="ppaction://hlinksldjump" highlightClick="1"/>
          </p:cNvPr>
          <p:cNvSpPr/>
          <p:nvPr/>
        </p:nvSpPr>
        <p:spPr>
          <a:xfrm rot="16200000">
            <a:off x="8100000" y="4680000"/>
            <a:ext cx="360000" cy="36004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ysClr val="windowText" lastClr="000000"/>
              </a:solidFill>
            </a:endParaRPr>
          </a:p>
        </p:txBody>
      </p:sp>
      <p:sp>
        <p:nvSpPr>
          <p:cNvPr id="8"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a:latin typeface="Arial" pitchFamily="34" charset="0"/>
                <a:cs typeface="Arial" pitchFamily="34" charset="0"/>
              </a:rPr>
              <a:t>Worksheet</a:t>
            </a:r>
          </a:p>
        </p:txBody>
      </p:sp>
      <p:pic>
        <p:nvPicPr>
          <p:cNvPr id="3" name="Picture 2" descr="Screen Clipping">
            <a:extLst>
              <a:ext uri="{FF2B5EF4-FFF2-40B4-BE49-F238E27FC236}">
                <a16:creationId xmlns:a16="http://schemas.microsoft.com/office/drawing/2014/main" id="{0812D6F8-F088-4434-9CC5-01FCA5BE4F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4162" y="1"/>
            <a:ext cx="3555675" cy="5040019"/>
          </a:xfrm>
          <a:prstGeom prst="rect">
            <a:avLst/>
          </a:prstGeom>
        </p:spPr>
      </p:pic>
      <p:sp>
        <p:nvSpPr>
          <p:cNvPr id="15" name="Textbox: Tool instructions"/>
          <p:cNvSpPr txBox="1"/>
          <p:nvPr/>
        </p:nvSpPr>
        <p:spPr>
          <a:xfrm>
            <a:off x="3444139" y="4912668"/>
            <a:ext cx="2255747"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up arrow to return to the lesson</a:t>
            </a:r>
          </a:p>
        </p:txBody>
      </p:sp>
    </p:spTree>
    <p:extLst>
      <p:ext uri="{BB962C8B-B14F-4D97-AF65-F5344CB8AC3E}">
        <p14:creationId xmlns:p14="http://schemas.microsoft.com/office/powerpoint/2010/main" val="12102777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a:solidFill>
                  <a:sysClr val="windowText" lastClr="000000"/>
                </a:solidFill>
                <a:latin typeface="Arial" pitchFamily="34" charset="0"/>
                <a:cs typeface="Arial" pitchFamily="34" charset="0"/>
              </a:rPr>
              <a:t>R-3</a:t>
            </a:r>
          </a:p>
          <a:p>
            <a:pPr algn="ctr"/>
            <a:r>
              <a:rPr lang="en-GB" sz="900" b="1" dirty="0">
                <a:solidFill>
                  <a:sysClr val="windowText" lastClr="000000"/>
                </a:solidFill>
                <a:latin typeface="Arial" pitchFamily="34" charset="0"/>
                <a:cs typeface="Arial" pitchFamily="34" charset="0"/>
              </a:rPr>
              <a:t>S-08</a:t>
            </a:r>
          </a:p>
        </p:txBody>
      </p:sp>
      <p:sp>
        <p:nvSpPr>
          <p:cNvPr id="13" name="Action Button: Up">
            <a:hlinkClick r:id="rId3" action="ppaction://hlinksldjump" highlightClick="1"/>
          </p:cNvPr>
          <p:cNvSpPr/>
          <p:nvPr/>
        </p:nvSpPr>
        <p:spPr>
          <a:xfrm rot="16200000">
            <a:off x="8100000" y="4680000"/>
            <a:ext cx="360000" cy="36004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ysClr val="windowText" lastClr="000000"/>
              </a:solidFill>
            </a:endParaRPr>
          </a:p>
        </p:txBody>
      </p:sp>
      <p:sp>
        <p:nvSpPr>
          <p:cNvPr id="15" name="Textbox: Tool instructions"/>
          <p:cNvSpPr txBox="1"/>
          <p:nvPr/>
        </p:nvSpPr>
        <p:spPr>
          <a:xfrm>
            <a:off x="3444139" y="4912668"/>
            <a:ext cx="2255747"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up arrow to return to the lesson</a:t>
            </a:r>
          </a:p>
        </p:txBody>
      </p:sp>
      <p:sp>
        <p:nvSpPr>
          <p:cNvPr id="8" name="TextBox: Worksheet Indication"/>
          <p:cNvSpPr txBox="1"/>
          <p:nvPr/>
        </p:nvSpPr>
        <p:spPr>
          <a:xfrm>
            <a:off x="0" y="4827744"/>
            <a:ext cx="1260000" cy="360000"/>
          </a:xfrm>
          <a:prstGeom prst="rect">
            <a:avLst/>
          </a:prstGeom>
          <a:noFill/>
          <a:ln w="0">
            <a:noFill/>
          </a:ln>
        </p:spPr>
        <p:txBody>
          <a:bodyPr wrap="square" rtlCol="0">
            <a:noAutofit/>
          </a:bodyPr>
          <a:lstStyle/>
          <a:p>
            <a:r>
              <a:rPr lang="en-GB" sz="1600" b="1" dirty="0">
                <a:latin typeface="Arial" pitchFamily="34" charset="0"/>
                <a:cs typeface="Arial" pitchFamily="34" charset="0"/>
              </a:rPr>
              <a:t>Worksheet</a:t>
            </a:r>
          </a:p>
        </p:txBody>
      </p:sp>
      <p:sp>
        <p:nvSpPr>
          <p:cNvPr id="9" name="REMOVE THIS OBJECT">
            <a:extLst>
              <a:ext uri="{FF2B5EF4-FFF2-40B4-BE49-F238E27FC236}">
                <a16:creationId xmlns:a16="http://schemas.microsoft.com/office/drawing/2014/main" id="{7CBC2576-26EC-4C06-AD72-FAC708F5585D}"/>
              </a:ext>
            </a:extLst>
          </p:cNvPr>
          <p:cNvSpPr txBox="1"/>
          <p:nvPr/>
        </p:nvSpPr>
        <p:spPr>
          <a:xfrm>
            <a:off x="3557" y="-67737"/>
            <a:ext cx="9144000" cy="954107"/>
          </a:xfrm>
          <a:prstGeom prst="rect">
            <a:avLst/>
          </a:prstGeom>
          <a:noFill/>
        </p:spPr>
        <p:txBody>
          <a:bodyPr wrap="square" rtlCol="0">
            <a:spAutoFit/>
          </a:bodyPr>
          <a:lstStyle/>
          <a:p>
            <a:pPr algn="ctr"/>
            <a:r>
              <a:rPr lang="en-NZ" sz="2800" dirty="0"/>
              <a:t>Holy Week is the most important week of the </a:t>
            </a:r>
          </a:p>
          <a:p>
            <a:pPr algn="ctr"/>
            <a:r>
              <a:rPr lang="en-NZ" sz="2800" dirty="0"/>
              <a:t>year for all people who follow Jesus</a:t>
            </a:r>
          </a:p>
        </p:txBody>
      </p:sp>
      <p:graphicFrame>
        <p:nvGraphicFramePr>
          <p:cNvPr id="10" name="Table 9">
            <a:extLst>
              <a:ext uri="{FF2B5EF4-FFF2-40B4-BE49-F238E27FC236}">
                <a16:creationId xmlns:a16="http://schemas.microsoft.com/office/drawing/2014/main" id="{65821D92-57A0-42E3-946F-D6697A8E7A3A}"/>
              </a:ext>
            </a:extLst>
          </p:cNvPr>
          <p:cNvGraphicFramePr>
            <a:graphicFrameLocks noGrp="1"/>
          </p:cNvGraphicFramePr>
          <p:nvPr>
            <p:extLst>
              <p:ext uri="{D42A27DB-BD31-4B8C-83A1-F6EECF244321}">
                <p14:modId xmlns:p14="http://schemas.microsoft.com/office/powerpoint/2010/main" val="2166291919"/>
              </p:ext>
            </p:extLst>
          </p:nvPr>
        </p:nvGraphicFramePr>
        <p:xfrm>
          <a:off x="226482" y="872239"/>
          <a:ext cx="5630060" cy="3978530"/>
        </p:xfrm>
        <a:graphic>
          <a:graphicData uri="http://schemas.openxmlformats.org/drawingml/2006/table">
            <a:tbl>
              <a:tblPr firstRow="1" bandRow="1">
                <a:tableStyleId>{5C22544A-7EE6-4342-B048-85BDC9FD1C3A}</a:tableStyleId>
              </a:tblPr>
              <a:tblGrid>
                <a:gridCol w="563006">
                  <a:extLst>
                    <a:ext uri="{9D8B030D-6E8A-4147-A177-3AD203B41FA5}">
                      <a16:colId xmlns:a16="http://schemas.microsoft.com/office/drawing/2014/main" val="2573029439"/>
                    </a:ext>
                  </a:extLst>
                </a:gridCol>
                <a:gridCol w="563006">
                  <a:extLst>
                    <a:ext uri="{9D8B030D-6E8A-4147-A177-3AD203B41FA5}">
                      <a16:colId xmlns:a16="http://schemas.microsoft.com/office/drawing/2014/main" val="417696073"/>
                    </a:ext>
                  </a:extLst>
                </a:gridCol>
                <a:gridCol w="563006">
                  <a:extLst>
                    <a:ext uri="{9D8B030D-6E8A-4147-A177-3AD203B41FA5}">
                      <a16:colId xmlns:a16="http://schemas.microsoft.com/office/drawing/2014/main" val="3026030393"/>
                    </a:ext>
                  </a:extLst>
                </a:gridCol>
                <a:gridCol w="563006">
                  <a:extLst>
                    <a:ext uri="{9D8B030D-6E8A-4147-A177-3AD203B41FA5}">
                      <a16:colId xmlns:a16="http://schemas.microsoft.com/office/drawing/2014/main" val="2200768758"/>
                    </a:ext>
                  </a:extLst>
                </a:gridCol>
                <a:gridCol w="563006">
                  <a:extLst>
                    <a:ext uri="{9D8B030D-6E8A-4147-A177-3AD203B41FA5}">
                      <a16:colId xmlns:a16="http://schemas.microsoft.com/office/drawing/2014/main" val="300356873"/>
                    </a:ext>
                  </a:extLst>
                </a:gridCol>
                <a:gridCol w="563006">
                  <a:extLst>
                    <a:ext uri="{9D8B030D-6E8A-4147-A177-3AD203B41FA5}">
                      <a16:colId xmlns:a16="http://schemas.microsoft.com/office/drawing/2014/main" val="701638765"/>
                    </a:ext>
                  </a:extLst>
                </a:gridCol>
                <a:gridCol w="563006">
                  <a:extLst>
                    <a:ext uri="{9D8B030D-6E8A-4147-A177-3AD203B41FA5}">
                      <a16:colId xmlns:a16="http://schemas.microsoft.com/office/drawing/2014/main" val="4164222515"/>
                    </a:ext>
                  </a:extLst>
                </a:gridCol>
                <a:gridCol w="563006">
                  <a:extLst>
                    <a:ext uri="{9D8B030D-6E8A-4147-A177-3AD203B41FA5}">
                      <a16:colId xmlns:a16="http://schemas.microsoft.com/office/drawing/2014/main" val="1628890116"/>
                    </a:ext>
                  </a:extLst>
                </a:gridCol>
                <a:gridCol w="563006">
                  <a:extLst>
                    <a:ext uri="{9D8B030D-6E8A-4147-A177-3AD203B41FA5}">
                      <a16:colId xmlns:a16="http://schemas.microsoft.com/office/drawing/2014/main" val="2211287764"/>
                    </a:ext>
                  </a:extLst>
                </a:gridCol>
                <a:gridCol w="563006">
                  <a:extLst>
                    <a:ext uri="{9D8B030D-6E8A-4147-A177-3AD203B41FA5}">
                      <a16:colId xmlns:a16="http://schemas.microsoft.com/office/drawing/2014/main" val="2517015499"/>
                    </a:ext>
                  </a:extLst>
                </a:gridCol>
              </a:tblGrid>
              <a:tr h="397853">
                <a:tc>
                  <a:txBody>
                    <a:bodyPr/>
                    <a:lstStyle/>
                    <a:p>
                      <a:pPr algn="ctr"/>
                      <a:r>
                        <a:rPr lang="en-NZ" b="0" dirty="0">
                          <a:solidFill>
                            <a:schemeClr val="tx1"/>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65731784"/>
                  </a:ext>
                </a:extLst>
              </a:tr>
              <a:tr h="397853">
                <a:tc>
                  <a:txBody>
                    <a:bodyPr/>
                    <a:lstStyle/>
                    <a:p>
                      <a:pPr algn="ctr"/>
                      <a:r>
                        <a:rPr lang="en-NZ" b="0" dirty="0">
                          <a:solidFill>
                            <a:schemeClr val="tx1"/>
                          </a:solidFill>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0901771"/>
                  </a:ext>
                </a:extLst>
              </a:tr>
              <a:tr h="397853">
                <a:tc>
                  <a:txBody>
                    <a:bodyPr/>
                    <a:lstStyle/>
                    <a:p>
                      <a:pPr algn="ctr"/>
                      <a:r>
                        <a:rPr lang="en-NZ" b="0" dirty="0">
                          <a:solidFill>
                            <a:schemeClr val="tx1"/>
                          </a:solidFill>
                        </a:rPr>
                        <a:t>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51708782"/>
                  </a:ext>
                </a:extLst>
              </a:tr>
              <a:tr h="397853">
                <a:tc>
                  <a:txBody>
                    <a:bodyPr/>
                    <a:lstStyle/>
                    <a:p>
                      <a:pPr algn="ctr"/>
                      <a:r>
                        <a:rPr lang="en-NZ" b="0" dirty="0">
                          <a:solidFill>
                            <a:schemeClr val="tx1"/>
                          </a:solidFill>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61587160"/>
                  </a:ext>
                </a:extLst>
              </a:tr>
              <a:tr h="397853">
                <a:tc>
                  <a:txBody>
                    <a:bodyPr/>
                    <a:lstStyle/>
                    <a:p>
                      <a:pPr algn="ctr"/>
                      <a:r>
                        <a:rPr lang="en-NZ" b="0" dirty="0">
                          <a:solidFill>
                            <a:schemeClr val="tx1"/>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Z</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37461392"/>
                  </a:ext>
                </a:extLst>
              </a:tr>
              <a:tr h="397853">
                <a:tc>
                  <a:txBody>
                    <a:bodyPr/>
                    <a:lstStyle/>
                    <a:p>
                      <a:pPr algn="ctr"/>
                      <a:r>
                        <a:rPr lang="en-NZ" b="0" dirty="0">
                          <a:solidFill>
                            <a:schemeClr val="tx1"/>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73952958"/>
                  </a:ext>
                </a:extLst>
              </a:tr>
              <a:tr h="397853">
                <a:tc>
                  <a:txBody>
                    <a:bodyPr/>
                    <a:lstStyle/>
                    <a:p>
                      <a:pPr algn="ctr"/>
                      <a:r>
                        <a:rPr lang="en-NZ" b="0" dirty="0">
                          <a:solidFill>
                            <a:schemeClr val="tx1"/>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59543330"/>
                  </a:ext>
                </a:extLst>
              </a:tr>
              <a:tr h="397853">
                <a:tc>
                  <a:txBody>
                    <a:bodyPr/>
                    <a:lstStyle/>
                    <a:p>
                      <a:pPr algn="ctr"/>
                      <a:r>
                        <a:rPr lang="en-NZ" b="0" dirty="0">
                          <a:solidFill>
                            <a:schemeClr val="tx1"/>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82071712"/>
                  </a:ext>
                </a:extLst>
              </a:tr>
              <a:tr h="397853">
                <a:tc>
                  <a:txBody>
                    <a:bodyPr/>
                    <a:lstStyle/>
                    <a:p>
                      <a:pPr algn="ctr"/>
                      <a:r>
                        <a:rPr lang="en-NZ" b="0" dirty="0">
                          <a:solidFill>
                            <a:schemeClr val="tx1"/>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J</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34711827"/>
                  </a:ext>
                </a:extLst>
              </a:tr>
              <a:tr h="397853">
                <a:tc>
                  <a:txBody>
                    <a:bodyPr/>
                    <a:lstStyle/>
                    <a:p>
                      <a:pPr algn="ctr"/>
                      <a:r>
                        <a:rPr lang="en-NZ" b="0" dirty="0">
                          <a:solidFill>
                            <a:schemeClr val="tx1"/>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68436074"/>
                  </a:ext>
                </a:extLst>
              </a:tr>
            </a:tbl>
          </a:graphicData>
        </a:graphic>
      </p:graphicFrame>
      <p:sp>
        <p:nvSpPr>
          <p:cNvPr id="11" name="Rectangle 10">
            <a:extLst>
              <a:ext uri="{FF2B5EF4-FFF2-40B4-BE49-F238E27FC236}">
                <a16:creationId xmlns:a16="http://schemas.microsoft.com/office/drawing/2014/main" id="{6306452B-6934-4EC9-A5B3-6828BD12FF3A}"/>
              </a:ext>
            </a:extLst>
          </p:cNvPr>
          <p:cNvSpPr/>
          <p:nvPr/>
        </p:nvSpPr>
        <p:spPr>
          <a:xfrm>
            <a:off x="5956769" y="2114407"/>
            <a:ext cx="2987046" cy="2640723"/>
          </a:xfrm>
          <a:prstGeom prst="rect">
            <a:avLst/>
          </a:prstGeom>
        </p:spPr>
        <p:txBody>
          <a:bodyPr wrap="square">
            <a:spAutoFit/>
          </a:bodyPr>
          <a:lstStyle/>
          <a:p>
            <a:pPr>
              <a:lnSpc>
                <a:spcPct val="115000"/>
              </a:lnSpc>
              <a:spcAft>
                <a:spcPts val="1000"/>
              </a:spcAft>
            </a:pPr>
            <a:r>
              <a:rPr lang="en-NZ" sz="2400" dirty="0">
                <a:latin typeface="Calibri" panose="020F0502020204030204" pitchFamily="34" charset="0"/>
                <a:ea typeface="Calibri" panose="020F0502020204030204" pitchFamily="34" charset="0"/>
                <a:cs typeface="Times New Roman" panose="02020603050405020304" pitchFamily="18" charset="0"/>
              </a:rPr>
              <a:t>Holy Week is the most important week of the year for all people who follow Jesus because he died for us and rose to a new life </a:t>
            </a:r>
            <a:endParaRPr lang="en-NZ"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descr="Related image">
            <a:extLst>
              <a:ext uri="{FF2B5EF4-FFF2-40B4-BE49-F238E27FC236}">
                <a16:creationId xmlns:a16="http://schemas.microsoft.com/office/drawing/2014/main" id="{9602F809-7519-47E3-B788-6DDEB8083CD6}"/>
              </a:ext>
            </a:extLst>
          </p:cNvPr>
          <p:cNvPicPr/>
          <p:nvPr/>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071298" y="892565"/>
            <a:ext cx="2741329" cy="1172761"/>
          </a:xfrm>
          <a:prstGeom prst="rect">
            <a:avLst/>
          </a:prstGeom>
          <a:noFill/>
          <a:ln>
            <a:noFill/>
          </a:ln>
        </p:spPr>
      </p:pic>
    </p:spTree>
    <p:extLst>
      <p:ext uri="{BB962C8B-B14F-4D97-AF65-F5344CB8AC3E}">
        <p14:creationId xmlns:p14="http://schemas.microsoft.com/office/powerpoint/2010/main" val="35884338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MOVE THIS OBJECT"/>
          <p:cNvSpPr txBox="1"/>
          <p:nvPr/>
        </p:nvSpPr>
        <p:spPr>
          <a:xfrm>
            <a:off x="0" y="-17728"/>
            <a:ext cx="9144000" cy="523220"/>
          </a:xfrm>
          <a:prstGeom prst="rect">
            <a:avLst/>
          </a:prstGeom>
          <a:noFill/>
        </p:spPr>
        <p:txBody>
          <a:bodyPr wrap="square" rtlCol="0">
            <a:spAutoFit/>
          </a:bodyPr>
          <a:lstStyle/>
          <a:p>
            <a:r>
              <a:rPr lang="en-NZ" sz="2800" b="1" dirty="0"/>
              <a:t>Sharing our Learning about HOLY WEEK with family whānau </a:t>
            </a:r>
            <a:endParaRPr lang="en-NZ" sz="2800" dirty="0"/>
          </a:p>
        </p:txBody>
      </p:sp>
      <p:sp>
        <p:nvSpPr>
          <p:cNvPr id="9"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a:solidFill>
                  <a:sysClr val="windowText" lastClr="000000"/>
                </a:solidFill>
                <a:latin typeface="Arial" pitchFamily="34" charset="0"/>
                <a:cs typeface="Arial" pitchFamily="34" charset="0"/>
              </a:rPr>
              <a:t>R-3</a:t>
            </a:r>
          </a:p>
          <a:p>
            <a:pPr algn="ctr"/>
            <a:r>
              <a:rPr lang="en-GB" sz="900" b="1" dirty="0">
                <a:solidFill>
                  <a:sysClr val="windowText" lastClr="000000"/>
                </a:solidFill>
                <a:latin typeface="Arial" pitchFamily="34" charset="0"/>
                <a:cs typeface="Arial" pitchFamily="34" charset="0"/>
              </a:rPr>
              <a:t>S-11</a:t>
            </a:r>
          </a:p>
        </p:txBody>
      </p:sp>
      <p:sp>
        <p:nvSpPr>
          <p:cNvPr id="10" name="Action Button: Up">
            <a:hlinkClick r:id="rId3" action="ppaction://hlinksldjump" highlightClick="1"/>
          </p:cNvPr>
          <p:cNvSpPr/>
          <p:nvPr/>
        </p:nvSpPr>
        <p:spPr>
          <a:xfrm rot="16200000">
            <a:off x="8100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ysClr val="windowText" lastClr="000000"/>
              </a:solidFill>
            </a:endParaRPr>
          </a:p>
        </p:txBody>
      </p:sp>
      <p:sp>
        <p:nvSpPr>
          <p:cNvPr id="8" name="Textbox: Tool instructions"/>
          <p:cNvSpPr txBox="1"/>
          <p:nvPr/>
        </p:nvSpPr>
        <p:spPr>
          <a:xfrm>
            <a:off x="3444139" y="4912668"/>
            <a:ext cx="2255747"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up arrow to return to the lesson</a:t>
            </a:r>
          </a:p>
        </p:txBody>
      </p:sp>
      <p:sp>
        <p:nvSpPr>
          <p:cNvPr id="11"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a:latin typeface="Arial" pitchFamily="34" charset="0"/>
                <a:cs typeface="Arial" pitchFamily="34" charset="0"/>
              </a:rPr>
              <a:t>Worksheet</a:t>
            </a:r>
          </a:p>
        </p:txBody>
      </p:sp>
      <p:pic>
        <p:nvPicPr>
          <p:cNvPr id="18" name="Picture 17" descr="Image result for blACK AND WHITE CLIP ART FOR HOLY WEEK">
            <a:extLst>
              <a:ext uri="{FF2B5EF4-FFF2-40B4-BE49-F238E27FC236}">
                <a16:creationId xmlns:a16="http://schemas.microsoft.com/office/drawing/2014/main" id="{BC901477-F4D8-4EB6-9A66-41CC0B2F5D4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790328" y="3648686"/>
            <a:ext cx="1777797" cy="1314617"/>
          </a:xfrm>
          <a:prstGeom prst="rect">
            <a:avLst/>
          </a:prstGeom>
          <a:noFill/>
          <a:ln>
            <a:noFill/>
          </a:ln>
        </p:spPr>
      </p:pic>
      <p:pic>
        <p:nvPicPr>
          <p:cNvPr id="19" name="Picture 18" descr="Image result for blACK AND WHITE CLIP ART FOR HOLY WEEK">
            <a:extLst>
              <a:ext uri="{FF2B5EF4-FFF2-40B4-BE49-F238E27FC236}">
                <a16:creationId xmlns:a16="http://schemas.microsoft.com/office/drawing/2014/main" id="{6D6727D2-A4BC-4616-9131-EA33D80D601B}"/>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2318390" y="3670019"/>
            <a:ext cx="992373" cy="1330557"/>
          </a:xfrm>
          <a:prstGeom prst="rect">
            <a:avLst/>
          </a:prstGeom>
          <a:noFill/>
          <a:ln>
            <a:noFill/>
          </a:ln>
        </p:spPr>
      </p:pic>
      <p:pic>
        <p:nvPicPr>
          <p:cNvPr id="20" name="Picture 19" descr="Related image">
            <a:extLst>
              <a:ext uri="{FF2B5EF4-FFF2-40B4-BE49-F238E27FC236}">
                <a16:creationId xmlns:a16="http://schemas.microsoft.com/office/drawing/2014/main" id="{984B1B95-11A4-401C-B371-4DD96FCDD803}"/>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07643" y="3618592"/>
            <a:ext cx="1728713" cy="1273998"/>
          </a:xfrm>
          <a:prstGeom prst="rect">
            <a:avLst/>
          </a:prstGeom>
          <a:noFill/>
          <a:ln>
            <a:noFill/>
          </a:ln>
        </p:spPr>
      </p:pic>
      <p:sp>
        <p:nvSpPr>
          <p:cNvPr id="23" name="Rectangle 22">
            <a:extLst>
              <a:ext uri="{FF2B5EF4-FFF2-40B4-BE49-F238E27FC236}">
                <a16:creationId xmlns:a16="http://schemas.microsoft.com/office/drawing/2014/main" id="{ADA7EFEC-EF90-4F53-AE44-26EDE51B196E}"/>
              </a:ext>
            </a:extLst>
          </p:cNvPr>
          <p:cNvSpPr/>
          <p:nvPr/>
        </p:nvSpPr>
        <p:spPr>
          <a:xfrm>
            <a:off x="116158" y="465838"/>
            <a:ext cx="8271095" cy="658642"/>
          </a:xfrm>
          <a:prstGeom prst="rect">
            <a:avLst/>
          </a:prstGeom>
        </p:spPr>
        <p:txBody>
          <a:bodyPr wrap="square">
            <a:spAutoFit/>
          </a:bodyPr>
          <a:lstStyle/>
          <a:p>
            <a:pPr marL="342900" lvl="0" indent="-342900">
              <a:lnSpc>
                <a:spcPct val="115000"/>
              </a:lnSpc>
              <a:spcAft>
                <a:spcPts val="1000"/>
              </a:spcAft>
              <a:buFont typeface="Wingdings" panose="05000000000000000000" pitchFamily="2" charset="2"/>
              <a:buChar char=""/>
            </a:pPr>
            <a:r>
              <a:rPr lang="en-NZ" sz="1600" b="1" dirty="0">
                <a:latin typeface="Calibri" panose="020F0502020204030204" pitchFamily="34" charset="0"/>
                <a:ea typeface="Calibri" panose="020F0502020204030204" pitchFamily="34" charset="0"/>
                <a:cs typeface="Times New Roman" panose="02020603050405020304" pitchFamily="18" charset="0"/>
              </a:rPr>
              <a:t>Make a poster</a:t>
            </a:r>
            <a:r>
              <a:rPr lang="en-NZ" sz="1600" dirty="0">
                <a:latin typeface="Calibri" panose="020F0502020204030204" pitchFamily="34" charset="0"/>
                <a:ea typeface="Calibri" panose="020F0502020204030204" pitchFamily="34" charset="0"/>
                <a:cs typeface="Times New Roman" panose="02020603050405020304" pitchFamily="18" charset="0"/>
              </a:rPr>
              <a:t> or a comic strip to help you explain the days of Holy Week and what happens on each day. Share it with your family whānau and display it on your family notice board.</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4" name="Rectangle 23">
            <a:extLst>
              <a:ext uri="{FF2B5EF4-FFF2-40B4-BE49-F238E27FC236}">
                <a16:creationId xmlns:a16="http://schemas.microsoft.com/office/drawing/2014/main" id="{3BA9D94C-B709-4760-8493-13B34A0F60B6}"/>
              </a:ext>
            </a:extLst>
          </p:cNvPr>
          <p:cNvSpPr/>
          <p:nvPr/>
        </p:nvSpPr>
        <p:spPr>
          <a:xfrm>
            <a:off x="116158" y="1112876"/>
            <a:ext cx="9144000" cy="584775"/>
          </a:xfrm>
          <a:prstGeom prst="rect">
            <a:avLst/>
          </a:prstGeom>
        </p:spPr>
        <p:txBody>
          <a:bodyPr wrap="square">
            <a:spAutoFit/>
          </a:bodyPr>
          <a:lstStyle/>
          <a:p>
            <a:pPr marL="285750" indent="-285750">
              <a:buFont typeface="Wingdings" panose="05000000000000000000" pitchFamily="2" charset="2"/>
              <a:buChar char="v"/>
            </a:pPr>
            <a:r>
              <a:rPr lang="en-NZ" sz="1600" b="1" dirty="0">
                <a:latin typeface="Calibri" panose="020F0502020204030204" pitchFamily="34" charset="0"/>
                <a:ea typeface="Calibri" panose="020F0502020204030204" pitchFamily="34" charset="0"/>
                <a:cs typeface="Times New Roman" panose="02020603050405020304" pitchFamily="18" charset="0"/>
              </a:rPr>
              <a:t>Talk about how your family welcomes people to your home. </a:t>
            </a:r>
            <a:r>
              <a:rPr lang="en-NZ" sz="1600" dirty="0">
                <a:latin typeface="Calibri" panose="020F0502020204030204" pitchFamily="34" charset="0"/>
                <a:ea typeface="Calibri" panose="020F0502020204030204" pitchFamily="34" charset="0"/>
                <a:cs typeface="Times New Roman" panose="02020603050405020304" pitchFamily="18" charset="0"/>
              </a:rPr>
              <a:t>Share the story about how Jesus was welcomed into Jerusalem on Palm Sunday. Recall some different ways people welcome others.</a:t>
            </a:r>
            <a:endParaRPr lang="en-NZ" sz="1600" dirty="0"/>
          </a:p>
        </p:txBody>
      </p:sp>
      <p:sp>
        <p:nvSpPr>
          <p:cNvPr id="25" name="Rectangle 24">
            <a:extLst>
              <a:ext uri="{FF2B5EF4-FFF2-40B4-BE49-F238E27FC236}">
                <a16:creationId xmlns:a16="http://schemas.microsoft.com/office/drawing/2014/main" id="{2DB99368-EAD2-4A32-94A0-C51FADBA1742}"/>
              </a:ext>
            </a:extLst>
          </p:cNvPr>
          <p:cNvSpPr/>
          <p:nvPr/>
        </p:nvSpPr>
        <p:spPr>
          <a:xfrm>
            <a:off x="116159" y="1686047"/>
            <a:ext cx="8807122" cy="941796"/>
          </a:xfrm>
          <a:prstGeom prst="rect">
            <a:avLst/>
          </a:prstGeom>
        </p:spPr>
        <p:txBody>
          <a:bodyPr wrap="square">
            <a:spAutoFit/>
          </a:bodyPr>
          <a:lstStyle/>
          <a:p>
            <a:pPr marL="342900" lvl="0" indent="-342900">
              <a:lnSpc>
                <a:spcPct val="115000"/>
              </a:lnSpc>
              <a:spcAft>
                <a:spcPts val="1000"/>
              </a:spcAft>
              <a:buFont typeface="Wingdings" panose="05000000000000000000" pitchFamily="2" charset="2"/>
              <a:buChar char=""/>
            </a:pPr>
            <a:r>
              <a:rPr lang="en-NZ" sz="1600" b="1" dirty="0">
                <a:latin typeface="Calibri" panose="020F0502020204030204" pitchFamily="34" charset="0"/>
                <a:ea typeface="Calibri" panose="020F0502020204030204" pitchFamily="34" charset="0"/>
                <a:cs typeface="Times New Roman" panose="02020603050405020304" pitchFamily="18" charset="0"/>
              </a:rPr>
              <a:t>Make up a play about the Last Supper and act it out for people at home.  </a:t>
            </a:r>
            <a:r>
              <a:rPr lang="en-NZ" sz="1600" dirty="0">
                <a:latin typeface="Calibri" panose="020F0502020204030204" pitchFamily="34" charset="0"/>
                <a:ea typeface="Calibri" panose="020F0502020204030204" pitchFamily="34" charset="0"/>
                <a:cs typeface="Times New Roman" panose="02020603050405020304" pitchFamily="18" charset="0"/>
              </a:rPr>
              <a:t>You could use the bible stories to help you with the play. Prepare what you will need for the play and what actions and words will be used. Remember to include Jesus’ message about caring for others. </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6" name="Rectangle 25">
            <a:extLst>
              <a:ext uri="{FF2B5EF4-FFF2-40B4-BE49-F238E27FC236}">
                <a16:creationId xmlns:a16="http://schemas.microsoft.com/office/drawing/2014/main" id="{A3D76E88-3AA7-4CCB-90BA-EF1EDD5E2572}"/>
              </a:ext>
            </a:extLst>
          </p:cNvPr>
          <p:cNvSpPr/>
          <p:nvPr/>
        </p:nvSpPr>
        <p:spPr>
          <a:xfrm>
            <a:off x="116158" y="2616239"/>
            <a:ext cx="8271095" cy="658642"/>
          </a:xfrm>
          <a:prstGeom prst="rect">
            <a:avLst/>
          </a:prstGeom>
        </p:spPr>
        <p:txBody>
          <a:bodyPr wrap="square">
            <a:spAutoFit/>
          </a:bodyPr>
          <a:lstStyle/>
          <a:p>
            <a:pPr marL="342900" lvl="0" indent="-342900">
              <a:lnSpc>
                <a:spcPct val="115000"/>
              </a:lnSpc>
              <a:spcAft>
                <a:spcPts val="1000"/>
              </a:spcAft>
              <a:buFont typeface="Wingdings" panose="05000000000000000000" pitchFamily="2" charset="2"/>
              <a:buChar char=""/>
            </a:pPr>
            <a:r>
              <a:rPr lang="en-NZ" sz="1600" b="1" dirty="0">
                <a:latin typeface="Calibri" panose="020F0502020204030204" pitchFamily="34" charset="0"/>
                <a:ea typeface="Calibri" panose="020F0502020204030204" pitchFamily="34" charset="0"/>
                <a:cs typeface="Times New Roman" panose="02020603050405020304" pitchFamily="18" charset="0"/>
              </a:rPr>
              <a:t>Have a conversation with someone</a:t>
            </a:r>
            <a:r>
              <a:rPr lang="en-NZ" sz="1600" dirty="0">
                <a:latin typeface="Calibri" panose="020F0502020204030204" pitchFamily="34" charset="0"/>
                <a:ea typeface="Calibri" panose="020F0502020204030204" pitchFamily="34" charset="0"/>
                <a:cs typeface="Times New Roman" panose="02020603050405020304" pitchFamily="18" charset="0"/>
              </a:rPr>
              <a:t> who knows about Holy Week and share what you know. Plan to have a Last Supper meal together and talk about Jesus’ Last Supper with his disciples.</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7" name="Rectangle 26">
            <a:extLst>
              <a:ext uri="{FF2B5EF4-FFF2-40B4-BE49-F238E27FC236}">
                <a16:creationId xmlns:a16="http://schemas.microsoft.com/office/drawing/2014/main" id="{FD3AB927-2DE2-4767-8B8B-4C86A5E85ADA}"/>
              </a:ext>
            </a:extLst>
          </p:cNvPr>
          <p:cNvSpPr/>
          <p:nvPr/>
        </p:nvSpPr>
        <p:spPr>
          <a:xfrm>
            <a:off x="116159" y="3263277"/>
            <a:ext cx="8660474" cy="658642"/>
          </a:xfrm>
          <a:prstGeom prst="rect">
            <a:avLst/>
          </a:prstGeom>
        </p:spPr>
        <p:txBody>
          <a:bodyPr wrap="square">
            <a:spAutoFit/>
          </a:bodyPr>
          <a:lstStyle/>
          <a:p>
            <a:pPr marL="342900" lvl="0" indent="-342900">
              <a:lnSpc>
                <a:spcPct val="115000"/>
              </a:lnSpc>
              <a:spcAft>
                <a:spcPts val="1000"/>
              </a:spcAft>
              <a:buFont typeface="Wingdings" panose="05000000000000000000" pitchFamily="2" charset="2"/>
              <a:buChar char=""/>
            </a:pPr>
            <a:r>
              <a:rPr lang="en-NZ" sz="1600" b="1" dirty="0">
                <a:latin typeface="Calibri" panose="020F0502020204030204" pitchFamily="34" charset="0"/>
                <a:ea typeface="Calibri" panose="020F0502020204030204" pitchFamily="34" charset="0"/>
                <a:cs typeface="Times New Roman" panose="02020603050405020304" pitchFamily="18" charset="0"/>
              </a:rPr>
              <a:t>Make up your own way </a:t>
            </a:r>
            <a:r>
              <a:rPr lang="en-NZ" sz="1600" dirty="0">
                <a:latin typeface="Calibri" panose="020F0502020204030204" pitchFamily="34" charset="0"/>
                <a:ea typeface="Calibri" panose="020F0502020204030204" pitchFamily="34" charset="0"/>
                <a:cs typeface="Times New Roman" panose="02020603050405020304" pitchFamily="18" charset="0"/>
              </a:rPr>
              <a:t>of showing and sharing what you have learned and decide who you would like to share it with. </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426033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red rug&#10;&#10;Description generated with high confidence">
            <a:extLst>
              <a:ext uri="{FF2B5EF4-FFF2-40B4-BE49-F238E27FC236}">
                <a16:creationId xmlns:a16="http://schemas.microsoft.com/office/drawing/2014/main" id="{E75D1AEB-83F7-4EF7-BBCE-AFD562611D5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 y="0"/>
            <a:ext cx="9144000" cy="5167865"/>
          </a:xfrm>
          <a:prstGeom prst="rect">
            <a:avLst/>
          </a:prstGeom>
        </p:spPr>
      </p:pic>
      <p:sp>
        <p:nvSpPr>
          <p:cNvPr id="17" name="REMOVE THIS OBJECT"/>
          <p:cNvSpPr txBox="1"/>
          <p:nvPr/>
        </p:nvSpPr>
        <p:spPr>
          <a:xfrm>
            <a:off x="2555064" y="490847"/>
            <a:ext cx="4033872" cy="646331"/>
          </a:xfrm>
          <a:prstGeom prst="rect">
            <a:avLst/>
          </a:prstGeom>
          <a:noFill/>
        </p:spPr>
        <p:txBody>
          <a:bodyPr wrap="square" rtlCol="0">
            <a:spAutoFit/>
          </a:bodyPr>
          <a:lstStyle/>
          <a:p>
            <a:pPr algn="ctr"/>
            <a:r>
              <a:rPr lang="en-GB" sz="3600" b="1" dirty="0"/>
              <a:t>Learning Intentions</a:t>
            </a:r>
          </a:p>
        </p:txBody>
      </p:sp>
      <p:sp>
        <p:nvSpPr>
          <p:cNvPr id="39" name="Shape: Border 2"/>
          <p:cNvSpPr/>
          <p:nvPr/>
        </p:nvSpPr>
        <p:spPr>
          <a:xfrm>
            <a:off x="864401" y="3384129"/>
            <a:ext cx="7975709" cy="873027"/>
          </a:xfrm>
          <a:prstGeom prst="rect">
            <a:avLst/>
          </a:prstGeom>
          <a:solidFill>
            <a:schemeClr val="bg1">
              <a:alpha val="36000"/>
            </a:schemeClr>
          </a:solidFill>
          <a:ln>
            <a:solidFill>
              <a:srgbClr val="00206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0" name="Shape: Border 1"/>
          <p:cNvSpPr/>
          <p:nvPr/>
        </p:nvSpPr>
        <p:spPr>
          <a:xfrm>
            <a:off x="864401" y="2442037"/>
            <a:ext cx="7992057" cy="830996"/>
          </a:xfrm>
          <a:prstGeom prst="rect">
            <a:avLst/>
          </a:prstGeom>
          <a:solidFill>
            <a:schemeClr val="bg1">
              <a:alpha val="36000"/>
            </a:schemeClr>
          </a:solidFill>
          <a:ln>
            <a:solidFill>
              <a:srgbClr val="00206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Textbox: Line 2"/>
          <p:cNvSpPr txBox="1"/>
          <p:nvPr/>
        </p:nvSpPr>
        <p:spPr>
          <a:xfrm>
            <a:off x="865982" y="3399394"/>
            <a:ext cx="7901143" cy="830997"/>
          </a:xfrm>
          <a:prstGeom prst="rect">
            <a:avLst/>
          </a:prstGeom>
          <a:noFill/>
        </p:spPr>
        <p:txBody>
          <a:bodyPr wrap="square" rtlCol="0">
            <a:spAutoFit/>
          </a:bodyPr>
          <a:lstStyle>
            <a:defPPr>
              <a:defRPr lang="en-US"/>
            </a:defPPr>
            <a:lvl1pPr>
              <a:spcAft>
                <a:spcPts val="1200"/>
              </a:spcAft>
              <a:defRPr sz="2400" b="1"/>
            </a:lvl1pPr>
          </a:lstStyle>
          <a:p>
            <a:pPr lvl="0"/>
            <a:r>
              <a:rPr lang="en-NZ" b="0" dirty="0"/>
              <a:t>name ways that people can remember and celebrate the dying and rising of Jesus today.</a:t>
            </a:r>
          </a:p>
        </p:txBody>
      </p:sp>
      <p:sp>
        <p:nvSpPr>
          <p:cNvPr id="36" name="Textbox: Line 1"/>
          <p:cNvSpPr txBox="1"/>
          <p:nvPr/>
        </p:nvSpPr>
        <p:spPr>
          <a:xfrm>
            <a:off x="865983" y="2448239"/>
            <a:ext cx="7791947" cy="830997"/>
          </a:xfrm>
          <a:prstGeom prst="rect">
            <a:avLst/>
          </a:prstGeom>
          <a:noFill/>
        </p:spPr>
        <p:txBody>
          <a:bodyPr wrap="square" rtlCol="0">
            <a:spAutoFit/>
          </a:bodyPr>
          <a:lstStyle/>
          <a:p>
            <a:pPr lvl="0"/>
            <a:r>
              <a:rPr lang="en-NZ" sz="2400" dirty="0"/>
              <a:t>identify the three days from Holy Thursday to Easter Sunday as the most important days for Jesus’ followers</a:t>
            </a:r>
          </a:p>
        </p:txBody>
      </p:sp>
      <p:sp>
        <p:nvSpPr>
          <p:cNvPr id="43" name="Shape: Number 2"/>
          <p:cNvSpPr txBox="1"/>
          <p:nvPr/>
        </p:nvSpPr>
        <p:spPr>
          <a:xfrm>
            <a:off x="394805" y="3397360"/>
            <a:ext cx="427684" cy="400110"/>
          </a:xfrm>
          <a:prstGeom prst="rect">
            <a:avLst/>
          </a:prstGeom>
          <a:noFill/>
        </p:spPr>
        <p:txBody>
          <a:bodyPr wrap="square" rtlCol="0">
            <a:spAutoFit/>
          </a:bodyPr>
          <a:lstStyle/>
          <a:p>
            <a:r>
              <a:rPr lang="en-GB" sz="2000" b="1" dirty="0">
                <a:latin typeface="Segoe UI" pitchFamily="34" charset="0"/>
                <a:ea typeface="Segoe UI" pitchFamily="34" charset="0"/>
                <a:cs typeface="Segoe UI" pitchFamily="34" charset="0"/>
              </a:rPr>
              <a:t>2)</a:t>
            </a:r>
          </a:p>
        </p:txBody>
      </p:sp>
      <p:sp>
        <p:nvSpPr>
          <p:cNvPr id="44" name="Shape: Number 1"/>
          <p:cNvSpPr txBox="1"/>
          <p:nvPr/>
        </p:nvSpPr>
        <p:spPr>
          <a:xfrm>
            <a:off x="408873" y="2459466"/>
            <a:ext cx="427684" cy="400110"/>
          </a:xfrm>
          <a:prstGeom prst="rect">
            <a:avLst/>
          </a:prstGeom>
          <a:noFill/>
        </p:spPr>
        <p:txBody>
          <a:bodyPr wrap="square" rtlCol="0">
            <a:spAutoFit/>
          </a:bodyPr>
          <a:lstStyle/>
          <a:p>
            <a:r>
              <a:rPr lang="en-GB" sz="2000" b="1" dirty="0">
                <a:latin typeface="Segoe UI" pitchFamily="34" charset="0"/>
                <a:ea typeface="Segoe UI" pitchFamily="34" charset="0"/>
                <a:cs typeface="Segoe UI" pitchFamily="34" charset="0"/>
              </a:rPr>
              <a:t>1)</a:t>
            </a:r>
          </a:p>
        </p:txBody>
      </p:sp>
      <p:sp>
        <p:nvSpPr>
          <p:cNvPr id="19"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R-3</a:t>
            </a:r>
          </a:p>
          <a:p>
            <a:pPr algn="ctr"/>
            <a:r>
              <a:rPr lang="en-GB" sz="900" b="1" dirty="0">
                <a:solidFill>
                  <a:srgbClr val="002060"/>
                </a:solidFill>
                <a:latin typeface="Arial" pitchFamily="34" charset="0"/>
                <a:cs typeface="Arial" pitchFamily="34" charset="0"/>
              </a:rPr>
              <a:t>S-02</a:t>
            </a:r>
          </a:p>
        </p:txBody>
      </p:sp>
      <p:sp>
        <p:nvSpPr>
          <p:cNvPr id="20"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Textbox: Tool instructions"/>
          <p:cNvSpPr txBox="1"/>
          <p:nvPr/>
        </p:nvSpPr>
        <p:spPr>
          <a:xfrm>
            <a:off x="3700607" y="4912668"/>
            <a:ext cx="1742786" cy="230832"/>
          </a:xfrm>
          <a:prstGeom prst="rect">
            <a:avLst/>
          </a:prstGeom>
          <a:noFill/>
        </p:spPr>
        <p:txBody>
          <a:bodyPr wrap="none" rtlCol="0">
            <a:spAutoFit/>
          </a:bodyPr>
          <a:lstStyle/>
          <a:p>
            <a:pPr algn="ctr"/>
            <a:r>
              <a:rPr lang="en-GB" sz="900">
                <a:latin typeface="Arial" pitchFamily="34" charset="0"/>
                <a:ea typeface="Segoe UI" pitchFamily="34" charset="0"/>
                <a:cs typeface="Arial" pitchFamily="34" charset="0"/>
              </a:rPr>
              <a:t>Click the borders to reveal text</a:t>
            </a:r>
          </a:p>
        </p:txBody>
      </p:sp>
      <p:sp>
        <p:nvSpPr>
          <p:cNvPr id="2" name="TextBox 1"/>
          <p:cNvSpPr txBox="1"/>
          <p:nvPr/>
        </p:nvSpPr>
        <p:spPr>
          <a:xfrm>
            <a:off x="408873" y="1486024"/>
            <a:ext cx="1951884" cy="379828"/>
          </a:xfrm>
          <a:prstGeom prst="rect">
            <a:avLst/>
          </a:prstGeom>
          <a:noFill/>
        </p:spPr>
        <p:txBody>
          <a:bodyPr wrap="square" rtlCol="0">
            <a:spAutoFit/>
          </a:bodyPr>
          <a:lstStyle/>
          <a:p>
            <a:r>
              <a:rPr lang="en-NZ" b="1" dirty="0"/>
              <a:t>The children will:</a:t>
            </a:r>
          </a:p>
        </p:txBody>
      </p:sp>
      <p:pic>
        <p:nvPicPr>
          <p:cNvPr id="16" name="Picture 15" descr="Image result for image of Jesus dying and rising">
            <a:extLst>
              <a:ext uri="{FF2B5EF4-FFF2-40B4-BE49-F238E27FC236}">
                <a16:creationId xmlns:a16="http://schemas.microsoft.com/office/drawing/2014/main" id="{87AACCE4-39D9-4E5C-8DC2-A934A5341A7E}"/>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7251117" y="603671"/>
            <a:ext cx="1580028" cy="1299365"/>
          </a:xfrm>
          <a:prstGeom prst="rect">
            <a:avLst/>
          </a:prstGeom>
          <a:noFill/>
          <a:ln>
            <a:noFill/>
          </a:ln>
        </p:spPr>
      </p:pic>
    </p:spTree>
    <p:extLst>
      <p:ext uri="{BB962C8B-B14F-4D97-AF65-F5344CB8AC3E}">
        <p14:creationId xmlns:p14="http://schemas.microsoft.com/office/powerpoint/2010/main" val="126356321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childTnLst>
                                </p:cTn>
                              </p:par>
                              <p:par>
                                <p:cTn id="8" presetID="3" presetClass="emph" presetSubtype="2" fill="hold" grpId="0" nodeType="withEffect">
                                  <p:stCondLst>
                                    <p:cond delay="0"/>
                                  </p:stCondLst>
                                  <p:childTnLst>
                                    <p:animClr clrSpc="rgb" dir="cw">
                                      <p:cBhvr override="childStyle">
                                        <p:cTn id="9" dur="1000" fill="hold"/>
                                        <p:tgtEl>
                                          <p:spTgt spid="36"/>
                                        </p:tgtEl>
                                        <p:attrNameLst>
                                          <p:attrName>style.color</p:attrName>
                                        </p:attrNameLst>
                                      </p:cBhvr>
                                      <p:to>
                                        <a:srgbClr val="969696"/>
                                      </p:to>
                                    </p:animClr>
                                  </p:childTnLst>
                                </p:cTn>
                              </p:par>
                            </p:childTnLst>
                          </p:cTn>
                        </p:par>
                      </p:childTnLst>
                    </p:cTn>
                  </p:par>
                </p:childTnLst>
              </p:cTn>
              <p:nextCondLst>
                <p:cond evt="onClick" delay="0">
                  <p:tgtEl>
                    <p:spTgt spid="39"/>
                  </p:tgtEl>
                </p:cond>
              </p:nextCondLst>
            </p:seq>
            <p:seq concurrent="1" nextAc="seek">
              <p:cTn id="10" restart="whenNotActive" fill="hold" evtFilter="cancelBubble" nodeType="interactiveSeq">
                <p:stCondLst>
                  <p:cond evt="onClick" delay="0">
                    <p:tgtEl>
                      <p:spTgt spid="20"/>
                    </p:tgtEl>
                  </p:cond>
                </p:stCondLst>
                <p:endSync evt="end" delay="0">
                  <p:rtn val="all"/>
                </p:endSync>
                <p:childTnLst>
                  <p:par>
                    <p:cTn id="11" fill="hold">
                      <p:stCondLst>
                        <p:cond delay="0"/>
                      </p:stCondLst>
                      <p:childTnLst>
                        <p:par>
                          <p:cTn id="12" fill="hold">
                            <p:stCondLst>
                              <p:cond delay="0"/>
                            </p:stCondLst>
                            <p:childTnLst>
                              <p:par>
                                <p:cTn id="13" presetID="3" presetClass="emph" presetSubtype="2" fill="hold" grpId="1" nodeType="clickEffect">
                                  <p:stCondLst>
                                    <p:cond delay="0"/>
                                  </p:stCondLst>
                                  <p:childTnLst>
                                    <p:animClr clrSpc="rgb" dir="cw">
                                      <p:cBhvr override="childStyle">
                                        <p:cTn id="14" dur="500" fill="hold"/>
                                        <p:tgtEl>
                                          <p:spTgt spid="35"/>
                                        </p:tgtEl>
                                        <p:attrNameLst>
                                          <p:attrName>style.color</p:attrName>
                                        </p:attrNameLst>
                                      </p:cBhvr>
                                      <p:to>
                                        <a:schemeClr val="tx1"/>
                                      </p:to>
                                    </p:animClr>
                                  </p:childTnLst>
                                </p:cTn>
                              </p:par>
                              <p:par>
                                <p:cTn id="15" presetID="3" presetClass="emph" presetSubtype="2" fill="hold" grpId="1" nodeType="withEffect">
                                  <p:stCondLst>
                                    <p:cond delay="0"/>
                                  </p:stCondLst>
                                  <p:childTnLst>
                                    <p:animClr clrSpc="rgb" dir="cw">
                                      <p:cBhvr override="childStyle">
                                        <p:cTn id="16" dur="500" fill="hold"/>
                                        <p:tgtEl>
                                          <p:spTgt spid="36"/>
                                        </p:tgtEl>
                                        <p:attrNameLst>
                                          <p:attrName>style.color</p:attrName>
                                        </p:attrNameLst>
                                      </p:cBhvr>
                                      <p:to>
                                        <a:schemeClr val="tx1"/>
                                      </p:to>
                                    </p:animClr>
                                  </p:childTnLst>
                                </p:cTn>
                              </p:par>
                              <p:par>
                                <p:cTn id="17" presetID="1" presetClass="exit" presetSubtype="0" fill="hold" grpId="3" nodeType="withEffect">
                                  <p:stCondLst>
                                    <p:cond delay="0"/>
                                  </p:stCondLst>
                                  <p:childTnLst>
                                    <p:set>
                                      <p:cBhvr>
                                        <p:cTn id="18"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9" restart="whenNotActive" fill="hold" evtFilter="cancelBubble" nodeType="interactiveSeq">
                <p:stCondLst>
                  <p:cond evt="onClick" delay="0">
                    <p:tgtEl>
                      <p:spTgt spid="21"/>
                    </p:tgtEl>
                  </p:cond>
                </p:stCondLst>
                <p:endSync evt="end" delay="0">
                  <p:rtn val="all"/>
                </p:endSync>
                <p:childTnLst>
                  <p:par>
                    <p:cTn id="20" fill="hold">
                      <p:stCondLst>
                        <p:cond delay="0"/>
                      </p:stCondLst>
                      <p:childTnLst>
                        <p:par>
                          <p:cTn id="21" fill="hold">
                            <p:stCondLst>
                              <p:cond delay="0"/>
                            </p:stCondLst>
                            <p:childTnLst>
                              <p:par>
                                <p:cTn id="22" presetID="3" presetClass="emph" presetSubtype="2" fill="hold" grpId="2" nodeType="clickEffect">
                                  <p:stCondLst>
                                    <p:cond delay="0"/>
                                  </p:stCondLst>
                                  <p:childTnLst>
                                    <p:animClr clrSpc="rgb" dir="cw">
                                      <p:cBhvr override="childStyle">
                                        <p:cTn id="23" dur="500" fill="hold"/>
                                        <p:tgtEl>
                                          <p:spTgt spid="35"/>
                                        </p:tgtEl>
                                        <p:attrNameLst>
                                          <p:attrName>style.color</p:attrName>
                                        </p:attrNameLst>
                                      </p:cBhvr>
                                      <p:to>
                                        <a:schemeClr val="tx1"/>
                                      </p:to>
                                    </p:animClr>
                                  </p:childTnLst>
                                </p:cTn>
                              </p:par>
                              <p:par>
                                <p:cTn id="24" presetID="3" presetClass="emph" presetSubtype="2" fill="hold" grpId="2" nodeType="withEffect">
                                  <p:stCondLst>
                                    <p:cond delay="0"/>
                                  </p:stCondLst>
                                  <p:childTnLst>
                                    <p:animClr clrSpc="rgb" dir="cw">
                                      <p:cBhvr override="childStyle">
                                        <p:cTn id="25" dur="500" fill="hold"/>
                                        <p:tgtEl>
                                          <p:spTgt spid="36"/>
                                        </p:tgtEl>
                                        <p:attrNameLst>
                                          <p:attrName>style.color</p:attrName>
                                        </p:attrNameLst>
                                      </p:cBhvr>
                                      <p:to>
                                        <a:schemeClr val="tx1"/>
                                      </p:to>
                                    </p:animClr>
                                  </p:childTnLst>
                                </p:cTn>
                              </p:par>
                              <p:par>
                                <p:cTn id="26" presetID="1" presetClass="exit" presetSubtype="0" fill="hold" grpId="4" nodeType="withEffect">
                                  <p:stCondLst>
                                    <p:cond delay="0"/>
                                  </p:stCondLst>
                                  <p:childTnLst>
                                    <p:set>
                                      <p:cBhvr>
                                        <p:cTn id="27"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35" grpId="0"/>
      <p:bldP spid="35" grpId="1"/>
      <p:bldP spid="35" grpId="2"/>
      <p:bldP spid="35" grpId="3"/>
      <p:bldP spid="35" grpId="4"/>
      <p:bldP spid="36" grpId="0"/>
      <p:bldP spid="36" grpId="1"/>
      <p:bldP spid="36" grpId="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 red rug&#10;&#10;Description generated with high confidence">
            <a:extLst>
              <a:ext uri="{FF2B5EF4-FFF2-40B4-BE49-F238E27FC236}">
                <a16:creationId xmlns:a16="http://schemas.microsoft.com/office/drawing/2014/main" id="{5F7B5514-CE94-4917-891F-20653043EA3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 y="0"/>
            <a:ext cx="9144000" cy="5167865"/>
          </a:xfrm>
          <a:prstGeom prst="rect">
            <a:avLst/>
          </a:prstGeom>
        </p:spPr>
      </p:pic>
      <p:sp>
        <p:nvSpPr>
          <p:cNvPr id="25" name="REMOVE THIS OBJECT"/>
          <p:cNvSpPr txBox="1"/>
          <p:nvPr/>
        </p:nvSpPr>
        <p:spPr>
          <a:xfrm>
            <a:off x="3557" y="3375"/>
            <a:ext cx="9144000" cy="954107"/>
          </a:xfrm>
          <a:prstGeom prst="rect">
            <a:avLst/>
          </a:prstGeom>
          <a:noFill/>
        </p:spPr>
        <p:txBody>
          <a:bodyPr wrap="square" rtlCol="0">
            <a:spAutoFit/>
          </a:bodyPr>
          <a:lstStyle/>
          <a:p>
            <a:pPr algn="ctr"/>
            <a:r>
              <a:rPr lang="en-NZ" sz="2800" dirty="0"/>
              <a:t>From Holy Thursday to Easter Sunday – the most important days of the year for those who follow Jesus</a:t>
            </a:r>
          </a:p>
        </p:txBody>
      </p:sp>
      <p:sp>
        <p:nvSpPr>
          <p:cNvPr id="18"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R-3</a:t>
            </a:r>
          </a:p>
          <a:p>
            <a:pPr algn="ctr"/>
            <a:r>
              <a:rPr lang="en-GB" sz="900" b="1" dirty="0">
                <a:solidFill>
                  <a:srgbClr val="002060"/>
                </a:solidFill>
                <a:latin typeface="Arial" pitchFamily="34" charset="0"/>
                <a:cs typeface="Arial" pitchFamily="34" charset="0"/>
              </a:rPr>
              <a:t>S-03</a:t>
            </a:r>
          </a:p>
        </p:txBody>
      </p:sp>
      <p:sp>
        <p:nvSpPr>
          <p:cNvPr id="20"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Tool instructions"/>
          <p:cNvSpPr txBox="1"/>
          <p:nvPr/>
        </p:nvSpPr>
        <p:spPr>
          <a:xfrm>
            <a:off x="3518667" y="4936114"/>
            <a:ext cx="2634054" cy="230832"/>
          </a:xfrm>
          <a:prstGeom prst="rect">
            <a:avLst/>
          </a:prstGeom>
          <a:noFill/>
        </p:spPr>
        <p:txBody>
          <a:bodyPr wrap="none" rtlCol="0">
            <a:spAutoFit/>
          </a:bodyPr>
          <a:lstStyle/>
          <a:p>
            <a:r>
              <a:rPr lang="en-GB" sz="900" dirty="0">
                <a:latin typeface="Segoe UI" pitchFamily="34" charset="0"/>
                <a:ea typeface="Segoe UI" pitchFamily="34" charset="0"/>
                <a:cs typeface="Segoe UI" pitchFamily="34" charset="0"/>
              </a:rPr>
              <a:t>Click on the 4 different images to reveal the text.</a:t>
            </a:r>
          </a:p>
        </p:txBody>
      </p:sp>
      <p:pic>
        <p:nvPicPr>
          <p:cNvPr id="24" name="Picture 23" descr="Related image">
            <a:extLst>
              <a:ext uri="{FF2B5EF4-FFF2-40B4-BE49-F238E27FC236}">
                <a16:creationId xmlns:a16="http://schemas.microsoft.com/office/drawing/2014/main" id="{9BA2EACD-ABF4-4813-97C8-E976D38F7670}"/>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423363" y="1194728"/>
            <a:ext cx="3451435" cy="3334106"/>
          </a:xfrm>
          <a:prstGeom prst="rect">
            <a:avLst/>
          </a:prstGeom>
          <a:noFill/>
          <a:ln>
            <a:noFill/>
          </a:ln>
        </p:spPr>
      </p:pic>
      <p:sp>
        <p:nvSpPr>
          <p:cNvPr id="2" name="Rectangle 1">
            <a:extLst>
              <a:ext uri="{FF2B5EF4-FFF2-40B4-BE49-F238E27FC236}">
                <a16:creationId xmlns:a16="http://schemas.microsoft.com/office/drawing/2014/main" id="{CB8F420C-F3B3-49E0-8E3C-848B3AF1F2DE}"/>
              </a:ext>
            </a:extLst>
          </p:cNvPr>
          <p:cNvSpPr/>
          <p:nvPr/>
        </p:nvSpPr>
        <p:spPr>
          <a:xfrm>
            <a:off x="4079624" y="1204620"/>
            <a:ext cx="5084498" cy="410882"/>
          </a:xfrm>
          <a:prstGeom prst="rect">
            <a:avLst/>
          </a:prstGeom>
        </p:spPr>
        <p:txBody>
          <a:bodyPr wrap="square">
            <a:spAutoFit/>
          </a:bodyPr>
          <a:lstStyle/>
          <a:p>
            <a:pPr>
              <a:lnSpc>
                <a:spcPct val="115000"/>
              </a:lnSpc>
              <a:spcAft>
                <a:spcPts val="1000"/>
              </a:spcAft>
            </a:pPr>
            <a:r>
              <a:rPr lang="en-NZ" b="1" dirty="0">
                <a:latin typeface="Calibri" panose="020F0502020204030204" pitchFamily="34" charset="0"/>
                <a:ea typeface="Calibri" panose="020F0502020204030204" pitchFamily="34" charset="0"/>
                <a:cs typeface="Times New Roman" panose="02020603050405020304" pitchFamily="18" charset="0"/>
              </a:rPr>
              <a:t>Holy Thursday </a:t>
            </a:r>
            <a:r>
              <a:rPr lang="en-NZ" dirty="0">
                <a:latin typeface="Calibri" panose="020F0502020204030204" pitchFamily="34" charset="0"/>
                <a:ea typeface="Calibri" panose="020F0502020204030204" pitchFamily="34" charset="0"/>
                <a:cs typeface="Times New Roman" panose="02020603050405020304" pitchFamily="18" charset="0"/>
              </a:rPr>
              <a:t>– Jesus washes the disciples’ feet.</a:t>
            </a:r>
            <a:endParaRPr lang="en-NZ"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3F5F834C-541D-4EF4-A0DB-81E0512E0C93}"/>
              </a:ext>
            </a:extLst>
          </p:cNvPr>
          <p:cNvSpPr/>
          <p:nvPr/>
        </p:nvSpPr>
        <p:spPr>
          <a:xfrm>
            <a:off x="4079624" y="1871970"/>
            <a:ext cx="4278929" cy="729430"/>
          </a:xfrm>
          <a:prstGeom prst="rect">
            <a:avLst/>
          </a:prstGeom>
        </p:spPr>
        <p:txBody>
          <a:bodyPr wrap="square">
            <a:spAutoFit/>
          </a:bodyPr>
          <a:lstStyle/>
          <a:p>
            <a:pPr>
              <a:lnSpc>
                <a:spcPct val="115000"/>
              </a:lnSpc>
              <a:spcAft>
                <a:spcPts val="1000"/>
              </a:spcAft>
            </a:pPr>
            <a:r>
              <a:rPr lang="en-NZ" b="1" dirty="0">
                <a:latin typeface="Calibri" panose="020F0502020204030204" pitchFamily="34" charset="0"/>
                <a:ea typeface="Calibri" panose="020F0502020204030204" pitchFamily="34" charset="0"/>
                <a:cs typeface="Times New Roman" panose="02020603050405020304" pitchFamily="18" charset="0"/>
              </a:rPr>
              <a:t>Holy Thursday </a:t>
            </a:r>
            <a:r>
              <a:rPr lang="en-NZ" dirty="0">
                <a:latin typeface="Calibri" panose="020F0502020204030204" pitchFamily="34" charset="0"/>
                <a:ea typeface="Calibri" panose="020F0502020204030204" pitchFamily="34" charset="0"/>
                <a:cs typeface="Times New Roman" panose="02020603050405020304" pitchFamily="18" charset="0"/>
              </a:rPr>
              <a:t>– the Last Supper when Jesus shares his last meal on earth.</a:t>
            </a:r>
            <a:endParaRPr lang="en-NZ"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46BDDE28-142C-40BF-90BF-8E71C1021F88}"/>
              </a:ext>
            </a:extLst>
          </p:cNvPr>
          <p:cNvSpPr/>
          <p:nvPr/>
        </p:nvSpPr>
        <p:spPr>
          <a:xfrm>
            <a:off x="4077664" y="2857868"/>
            <a:ext cx="4280889" cy="729430"/>
          </a:xfrm>
          <a:prstGeom prst="rect">
            <a:avLst/>
          </a:prstGeom>
        </p:spPr>
        <p:txBody>
          <a:bodyPr wrap="square">
            <a:spAutoFit/>
          </a:bodyPr>
          <a:lstStyle/>
          <a:p>
            <a:pPr>
              <a:lnSpc>
                <a:spcPct val="115000"/>
              </a:lnSpc>
              <a:spcAft>
                <a:spcPts val="1000"/>
              </a:spcAft>
            </a:pPr>
            <a:r>
              <a:rPr lang="en-NZ" b="1" dirty="0">
                <a:latin typeface="Calibri" panose="020F0502020204030204" pitchFamily="34" charset="0"/>
                <a:ea typeface="Calibri" panose="020F0502020204030204" pitchFamily="34" charset="0"/>
                <a:cs typeface="Times New Roman" panose="02020603050405020304" pitchFamily="18" charset="0"/>
              </a:rPr>
              <a:t>Good Friday </a:t>
            </a:r>
            <a:r>
              <a:rPr lang="en-NZ" dirty="0">
                <a:latin typeface="Calibri" panose="020F0502020204030204" pitchFamily="34" charset="0"/>
                <a:ea typeface="Calibri" panose="020F0502020204030204" pitchFamily="34" charset="0"/>
                <a:cs typeface="Times New Roman" panose="02020603050405020304" pitchFamily="18" charset="0"/>
              </a:rPr>
              <a:t>– the day Jesus dies on the cross and is buried.</a:t>
            </a:r>
            <a:endParaRPr lang="en-NZ"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57C13623-E742-4F08-A45B-0725D9AC2875}"/>
              </a:ext>
            </a:extLst>
          </p:cNvPr>
          <p:cNvSpPr/>
          <p:nvPr/>
        </p:nvSpPr>
        <p:spPr>
          <a:xfrm>
            <a:off x="4077664" y="3843766"/>
            <a:ext cx="4141583" cy="410882"/>
          </a:xfrm>
          <a:prstGeom prst="rect">
            <a:avLst/>
          </a:prstGeom>
        </p:spPr>
        <p:txBody>
          <a:bodyPr wrap="none">
            <a:spAutoFit/>
          </a:bodyPr>
          <a:lstStyle/>
          <a:p>
            <a:pPr>
              <a:lnSpc>
                <a:spcPct val="115000"/>
              </a:lnSpc>
              <a:spcAft>
                <a:spcPts val="1000"/>
              </a:spcAft>
            </a:pPr>
            <a:r>
              <a:rPr lang="en-NZ" b="1" dirty="0">
                <a:latin typeface="Calibri" panose="020F0502020204030204" pitchFamily="34" charset="0"/>
                <a:ea typeface="Calibri" panose="020F0502020204030204" pitchFamily="34" charset="0"/>
                <a:cs typeface="Times New Roman" panose="02020603050405020304" pitchFamily="18" charset="0"/>
              </a:rPr>
              <a:t>Easter Sunday </a:t>
            </a:r>
            <a:r>
              <a:rPr lang="en-NZ" dirty="0">
                <a:latin typeface="Calibri" panose="020F0502020204030204" pitchFamily="34" charset="0"/>
                <a:ea typeface="Calibri" panose="020F0502020204030204" pitchFamily="34" charset="0"/>
                <a:cs typeface="Times New Roman" panose="02020603050405020304" pitchFamily="18" charset="0"/>
              </a:rPr>
              <a:t>– Jesus rises from the dead.</a:t>
            </a:r>
            <a:endParaRPr lang="en-NZ"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 name="box 4">
            <a:extLst>
              <a:ext uri="{FF2B5EF4-FFF2-40B4-BE49-F238E27FC236}">
                <a16:creationId xmlns:a16="http://schemas.microsoft.com/office/drawing/2014/main" id="{C46764B3-8CBA-4808-AEE0-5C0F8B723DA7}"/>
              </a:ext>
            </a:extLst>
          </p:cNvPr>
          <p:cNvSpPr/>
          <p:nvPr/>
        </p:nvSpPr>
        <p:spPr>
          <a:xfrm>
            <a:off x="2188767" y="2944044"/>
            <a:ext cx="1686032" cy="1590672"/>
          </a:xfrm>
          <a:prstGeom prst="rect">
            <a:avLst/>
          </a:prstGeom>
          <a:solidFill>
            <a:srgbClr val="00206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27" name="box 3">
            <a:extLst>
              <a:ext uri="{FF2B5EF4-FFF2-40B4-BE49-F238E27FC236}">
                <a16:creationId xmlns:a16="http://schemas.microsoft.com/office/drawing/2014/main" id="{BC64229D-0DDD-4A3C-88D1-66775BFC7D9E}"/>
              </a:ext>
            </a:extLst>
          </p:cNvPr>
          <p:cNvSpPr/>
          <p:nvPr/>
        </p:nvSpPr>
        <p:spPr>
          <a:xfrm>
            <a:off x="419654" y="2931459"/>
            <a:ext cx="1765404" cy="1597375"/>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28" name="box 2">
            <a:extLst>
              <a:ext uri="{FF2B5EF4-FFF2-40B4-BE49-F238E27FC236}">
                <a16:creationId xmlns:a16="http://schemas.microsoft.com/office/drawing/2014/main" id="{02DA18DE-E89D-47D6-B80F-1551B86C3F06}"/>
              </a:ext>
            </a:extLst>
          </p:cNvPr>
          <p:cNvSpPr/>
          <p:nvPr/>
        </p:nvSpPr>
        <p:spPr>
          <a:xfrm>
            <a:off x="2190459" y="1190687"/>
            <a:ext cx="1686031" cy="1735804"/>
          </a:xfrm>
          <a:prstGeom prst="rect">
            <a:avLst/>
          </a:prstGeom>
          <a:solidFill>
            <a:srgbClr val="92D05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8" name="box 1">
            <a:extLst>
              <a:ext uri="{FF2B5EF4-FFF2-40B4-BE49-F238E27FC236}">
                <a16:creationId xmlns:a16="http://schemas.microsoft.com/office/drawing/2014/main" id="{13DDA902-42D8-4E73-96BC-9CE338BE95AA}"/>
              </a:ext>
            </a:extLst>
          </p:cNvPr>
          <p:cNvSpPr/>
          <p:nvPr/>
        </p:nvSpPr>
        <p:spPr>
          <a:xfrm>
            <a:off x="423363" y="1194728"/>
            <a:ext cx="1765404" cy="1736731"/>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Tree>
    <p:extLst>
      <p:ext uri="{BB962C8B-B14F-4D97-AF65-F5344CB8AC3E}">
        <p14:creationId xmlns:p14="http://schemas.microsoft.com/office/powerpoint/2010/main" val="346845884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28"/>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nextCondLst>
                <p:cond evt="onClick" delay="0">
                  <p:tgtEl>
                    <p:spTgt spid="28"/>
                  </p:tgtEl>
                </p:cond>
              </p:nextCondLst>
            </p:seq>
            <p:seq concurrent="1" nextAc="seek">
              <p:cTn id="14" restart="whenNotActive" fill="hold" evtFilter="cancelBubble" nodeType="interactiveSeq">
                <p:stCondLst>
                  <p:cond evt="onClick" delay="0">
                    <p:tgtEl>
                      <p:spTgt spid="27"/>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nextCondLst>
                <p:cond evt="onClick" delay="0">
                  <p:tgtEl>
                    <p:spTgt spid="27"/>
                  </p:tgtEl>
                </p:cond>
              </p:nextCondLst>
            </p:seq>
            <p:seq concurrent="1" nextAc="seek">
              <p:cTn id="20" restart="whenNotActive" fill="hold" evtFilter="cancelBubble" nodeType="interactiveSeq">
                <p:stCondLst>
                  <p:cond evt="onClick" delay="0">
                    <p:tgtEl>
                      <p:spTgt spid="30"/>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childTnLst>
              </p:cTn>
              <p:nextCondLst>
                <p:cond evt="onClick" delay="0">
                  <p:tgtEl>
                    <p:spTgt spid="30"/>
                  </p:tgtEl>
                </p:cond>
              </p:nextCondLst>
            </p:seq>
            <p:seq concurrent="1" nextAc="seek">
              <p:cTn id="26" restart="whenNotActive" fill="hold" evtFilter="cancelBubble" nodeType="interactiveSeq">
                <p:stCondLst>
                  <p:cond evt="onClick" delay="0">
                    <p:tgtEl>
                      <p:spTgt spid="20"/>
                    </p:tgtEl>
                  </p:cond>
                </p:stCondLst>
                <p:endSync evt="end" delay="0">
                  <p:rtn val="all"/>
                </p:endSync>
                <p:childTnLst>
                  <p:par>
                    <p:cTn id="27" fill="hold">
                      <p:stCondLst>
                        <p:cond delay="0"/>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2"/>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3"/>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4"/>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7" restart="whenNotActive" fill="hold" evtFilter="cancelBubble" nodeType="interactiveSeq">
                <p:stCondLst>
                  <p:cond evt="onClick" delay="0">
                    <p:tgtEl>
                      <p:spTgt spid="23"/>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grpId="2" nodeType="clickEffect">
                                  <p:stCondLst>
                                    <p:cond delay="0"/>
                                  </p:stCondLst>
                                  <p:childTnLst>
                                    <p:set>
                                      <p:cBhvr>
                                        <p:cTn id="41" dur="1" fill="hold">
                                          <p:stCondLst>
                                            <p:cond delay="0"/>
                                          </p:stCondLst>
                                        </p:cTn>
                                        <p:tgtEl>
                                          <p:spTgt spid="2"/>
                                        </p:tgtEl>
                                        <p:attrNameLst>
                                          <p:attrName>style.visibility</p:attrName>
                                        </p:attrNameLst>
                                      </p:cBhvr>
                                      <p:to>
                                        <p:strVal val="hidden"/>
                                      </p:to>
                                    </p:set>
                                  </p:childTnLst>
                                </p:cTn>
                              </p:par>
                              <p:par>
                                <p:cTn id="42" presetID="1" presetClass="exit" presetSubtype="0" fill="hold" grpId="2" nodeType="withEffect">
                                  <p:stCondLst>
                                    <p:cond delay="0"/>
                                  </p:stCondLst>
                                  <p:childTnLst>
                                    <p:set>
                                      <p:cBhvr>
                                        <p:cTn id="43" dur="1" fill="hold">
                                          <p:stCondLst>
                                            <p:cond delay="0"/>
                                          </p:stCondLst>
                                        </p:cTn>
                                        <p:tgtEl>
                                          <p:spTgt spid="3"/>
                                        </p:tgtEl>
                                        <p:attrNameLst>
                                          <p:attrName>style.visibility</p:attrName>
                                        </p:attrNameLst>
                                      </p:cBhvr>
                                      <p:to>
                                        <p:strVal val="hidden"/>
                                      </p:to>
                                    </p:set>
                                  </p:childTnLst>
                                </p:cTn>
                              </p:par>
                              <p:par>
                                <p:cTn id="44" presetID="1" presetClass="exit" presetSubtype="0" fill="hold" grpId="2" nodeType="withEffect">
                                  <p:stCondLst>
                                    <p:cond delay="0"/>
                                  </p:stCondLst>
                                  <p:childTnLst>
                                    <p:set>
                                      <p:cBhvr>
                                        <p:cTn id="45" dur="1" fill="hold">
                                          <p:stCondLst>
                                            <p:cond delay="0"/>
                                          </p:stCondLst>
                                        </p:cTn>
                                        <p:tgtEl>
                                          <p:spTgt spid="4"/>
                                        </p:tgtEl>
                                        <p:attrNameLst>
                                          <p:attrName>style.visibility</p:attrName>
                                        </p:attrNameLst>
                                      </p:cBhvr>
                                      <p:to>
                                        <p:strVal val="hidden"/>
                                      </p:to>
                                    </p:set>
                                  </p:childTnLst>
                                </p:cTn>
                              </p:par>
                              <p:par>
                                <p:cTn id="46" presetID="1" presetClass="exit" presetSubtype="0" fill="hold" grpId="2" nodeType="withEffect">
                                  <p:stCondLst>
                                    <p:cond delay="0"/>
                                  </p:stCondLst>
                                  <p:childTnLst>
                                    <p:set>
                                      <p:cBhvr>
                                        <p:cTn id="47"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 grpId="0"/>
      <p:bldP spid="2" grpId="1"/>
      <p:bldP spid="2" grpId="2"/>
      <p:bldP spid="3" grpId="0"/>
      <p:bldP spid="3" grpId="1"/>
      <p:bldP spid="3" grpId="2"/>
      <p:bldP spid="4" grpId="0"/>
      <p:bldP spid="4" grpId="1"/>
      <p:bldP spid="4" grpId="2"/>
      <p:bldP spid="5" grpId="0"/>
      <p:bldP spid="5" grpId="1"/>
      <p:bldP spid="5"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red rug&#10;&#10;Description generated with high confidence">
            <a:extLst>
              <a:ext uri="{FF2B5EF4-FFF2-40B4-BE49-F238E27FC236}">
                <a16:creationId xmlns:a16="http://schemas.microsoft.com/office/drawing/2014/main" id="{580533A2-B608-4B9A-B1BA-0245CFBF4ED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 y="0"/>
            <a:ext cx="9144000" cy="5167865"/>
          </a:xfrm>
          <a:prstGeom prst="rect">
            <a:avLst/>
          </a:prstGeom>
        </p:spPr>
      </p:pic>
      <p:sp>
        <p:nvSpPr>
          <p:cNvPr id="6" name="REMOVE THIS OBJECT"/>
          <p:cNvSpPr txBox="1"/>
          <p:nvPr/>
        </p:nvSpPr>
        <p:spPr>
          <a:xfrm>
            <a:off x="0" y="0"/>
            <a:ext cx="9144000" cy="461665"/>
          </a:xfrm>
          <a:prstGeom prst="rect">
            <a:avLst/>
          </a:prstGeom>
          <a:noFill/>
        </p:spPr>
        <p:txBody>
          <a:bodyPr wrap="square" rtlCol="0">
            <a:spAutoFit/>
          </a:bodyPr>
          <a:lstStyle/>
          <a:p>
            <a:pPr algn="ctr"/>
            <a:r>
              <a:rPr lang="en-NZ" sz="2400" dirty="0"/>
              <a:t>On Holy Thursday Jesus had his Last Supper on earth with his followers</a:t>
            </a:r>
          </a:p>
        </p:txBody>
      </p:sp>
      <p:sp>
        <p:nvSpPr>
          <p:cNvPr id="2" name="Shape: Card 6 (bottom)"/>
          <p:cNvSpPr/>
          <p:nvPr/>
        </p:nvSpPr>
        <p:spPr>
          <a:xfrm>
            <a:off x="307313" y="665977"/>
            <a:ext cx="2948614" cy="3580948"/>
          </a:xfrm>
          <a:prstGeom prst="roundRect">
            <a:avLst/>
          </a:prstGeom>
          <a:blipFill>
            <a:blip r:embed="rId5"/>
            <a:tile tx="0" ty="0" sx="100000" sy="100000" flip="none" algn="tl"/>
          </a:blipFill>
          <a:ln w="82550" cmpd="thickThi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dirty="0">
                <a:solidFill>
                  <a:schemeClr val="tx1"/>
                </a:solidFill>
              </a:rPr>
              <a:t>At the table he took the bread and broke it and shared it with them. Jesus explained to them that the bread was his body and the wine was his blood and when they did this they would </a:t>
            </a:r>
          </a:p>
          <a:p>
            <a:r>
              <a:rPr lang="en-NZ" dirty="0">
                <a:solidFill>
                  <a:schemeClr val="tx1"/>
                </a:solidFill>
              </a:rPr>
              <a:t>remember him.                                                                                             </a:t>
            </a:r>
            <a:r>
              <a:rPr lang="en-NZ" b="1" dirty="0">
                <a:solidFill>
                  <a:schemeClr val="tx1"/>
                </a:solidFill>
              </a:rPr>
              <a:t>Do you think this helped the followers of Jesus to remember him?</a:t>
            </a:r>
            <a:endParaRPr lang="en-NZ" dirty="0">
              <a:solidFill>
                <a:schemeClr val="tx1"/>
              </a:solidFill>
            </a:endParaRPr>
          </a:p>
        </p:txBody>
      </p:sp>
      <p:sp>
        <p:nvSpPr>
          <p:cNvPr id="12" name="Shape: Card 5"/>
          <p:cNvSpPr/>
          <p:nvPr/>
        </p:nvSpPr>
        <p:spPr>
          <a:xfrm>
            <a:off x="470726" y="762484"/>
            <a:ext cx="2948614" cy="3580948"/>
          </a:xfrm>
          <a:prstGeom prst="roundRect">
            <a:avLst/>
          </a:prstGeom>
          <a:blipFill>
            <a:blip r:embed="rId5"/>
            <a:tile tx="0" ty="0" sx="100000" sy="100000" flip="none" algn="tl"/>
          </a:blipFill>
          <a:ln w="82550" cmpd="thickThi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dirty="0">
                <a:solidFill>
                  <a:schemeClr val="tx1"/>
                </a:solidFill>
              </a:rPr>
              <a:t>Jesus wanted to give his followers something to remember him by. He decided to use something they would eat and drink everyday so they would be reminded of him </a:t>
            </a:r>
          </a:p>
          <a:p>
            <a:r>
              <a:rPr lang="en-NZ" dirty="0">
                <a:solidFill>
                  <a:schemeClr val="tx1"/>
                </a:solidFill>
              </a:rPr>
              <a:t>every day. </a:t>
            </a:r>
          </a:p>
          <a:p>
            <a:r>
              <a:rPr lang="en-NZ" b="1" dirty="0">
                <a:solidFill>
                  <a:schemeClr val="tx1"/>
                </a:solidFill>
              </a:rPr>
              <a:t>What do you think </a:t>
            </a:r>
          </a:p>
          <a:p>
            <a:r>
              <a:rPr lang="en-NZ" b="1" dirty="0">
                <a:solidFill>
                  <a:schemeClr val="tx1"/>
                </a:solidFill>
              </a:rPr>
              <a:t>this was?</a:t>
            </a:r>
            <a:endParaRPr lang="en-NZ" dirty="0">
              <a:solidFill>
                <a:schemeClr val="tx1"/>
              </a:solidFill>
            </a:endParaRPr>
          </a:p>
        </p:txBody>
      </p:sp>
      <p:sp>
        <p:nvSpPr>
          <p:cNvPr id="13" name="Shape: Card 4"/>
          <p:cNvSpPr/>
          <p:nvPr/>
        </p:nvSpPr>
        <p:spPr>
          <a:xfrm>
            <a:off x="645428" y="859129"/>
            <a:ext cx="2948614" cy="3580948"/>
          </a:xfrm>
          <a:prstGeom prst="roundRect">
            <a:avLst/>
          </a:prstGeom>
          <a:blipFill>
            <a:blip r:embed="rId5"/>
            <a:tile tx="0" ty="0" sx="100000" sy="100000" flip="none" algn="tl"/>
          </a:blipFill>
          <a:ln w="82550" cmpd="thickThi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dirty="0">
                <a:solidFill>
                  <a:schemeClr val="tx1"/>
                </a:solidFill>
              </a:rPr>
              <a:t>Jesus didn’t want the disciples to forget everything he had taught them. He wanted them to pass on to others all they had learned from him about loving and serving God and others.   </a:t>
            </a:r>
          </a:p>
          <a:p>
            <a:r>
              <a:rPr lang="en-NZ" b="1" dirty="0">
                <a:solidFill>
                  <a:schemeClr val="tx1"/>
                </a:solidFill>
              </a:rPr>
              <a:t>What do you think he said to them?</a:t>
            </a:r>
            <a:endParaRPr lang="en-NZ" dirty="0">
              <a:solidFill>
                <a:schemeClr val="tx1"/>
              </a:solidFill>
            </a:endParaRPr>
          </a:p>
        </p:txBody>
      </p:sp>
      <p:sp>
        <p:nvSpPr>
          <p:cNvPr id="14" name="Shape: Card 3"/>
          <p:cNvSpPr/>
          <p:nvPr/>
        </p:nvSpPr>
        <p:spPr>
          <a:xfrm>
            <a:off x="820130" y="966925"/>
            <a:ext cx="2948614" cy="3580948"/>
          </a:xfrm>
          <a:prstGeom prst="roundRect">
            <a:avLst/>
          </a:prstGeom>
          <a:blipFill>
            <a:blip r:embed="rId5"/>
            <a:tile tx="0" ty="0" sx="100000" sy="100000" flip="none" algn="tl"/>
          </a:blipFill>
          <a:ln w="82550" cmpd="thickThi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dirty="0">
                <a:solidFill>
                  <a:schemeClr val="tx1"/>
                </a:solidFill>
              </a:rPr>
              <a:t>Jesus had some last things he wanted to say to his friends because he knew the next day he would die on the cross.                                                                                           </a:t>
            </a:r>
            <a:r>
              <a:rPr lang="en-NZ" b="1" dirty="0">
                <a:solidFill>
                  <a:schemeClr val="tx1"/>
                </a:solidFill>
              </a:rPr>
              <a:t>What do you think Jesus wanted to say to </a:t>
            </a:r>
          </a:p>
          <a:p>
            <a:r>
              <a:rPr lang="en-NZ" b="1" dirty="0">
                <a:solidFill>
                  <a:schemeClr val="tx1"/>
                </a:solidFill>
              </a:rPr>
              <a:t>his friends?</a:t>
            </a:r>
            <a:endParaRPr lang="en-NZ" dirty="0">
              <a:solidFill>
                <a:schemeClr val="tx1"/>
              </a:solidFill>
            </a:endParaRPr>
          </a:p>
        </p:txBody>
      </p:sp>
      <p:sp>
        <p:nvSpPr>
          <p:cNvPr id="15" name="Shape: Card 2"/>
          <p:cNvSpPr/>
          <p:nvPr/>
        </p:nvSpPr>
        <p:spPr>
          <a:xfrm>
            <a:off x="994832" y="1074721"/>
            <a:ext cx="2948614" cy="3580948"/>
          </a:xfrm>
          <a:prstGeom prst="roundRect">
            <a:avLst/>
          </a:prstGeom>
          <a:blipFill>
            <a:blip r:embed="rId5"/>
            <a:tile tx="0" ty="0" sx="100000" sy="100000" flip="none" algn="tl"/>
          </a:blipFill>
          <a:ln w="82550" cmpd="thickThi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dirty="0">
                <a:solidFill>
                  <a:schemeClr val="tx1"/>
                </a:solidFill>
              </a:rPr>
              <a:t>The meal they had was called the Last Supper and Jesus and his friends shared it in an upstairs room in a house </a:t>
            </a:r>
          </a:p>
          <a:p>
            <a:r>
              <a:rPr lang="en-NZ" dirty="0">
                <a:solidFill>
                  <a:schemeClr val="tx1"/>
                </a:solidFill>
              </a:rPr>
              <a:t>in Jerusalem.                                                                            </a:t>
            </a:r>
            <a:r>
              <a:rPr lang="en-NZ" b="1" dirty="0">
                <a:solidFill>
                  <a:schemeClr val="tx1"/>
                </a:solidFill>
              </a:rPr>
              <a:t>What do you think they had to eat and drink?</a:t>
            </a:r>
            <a:endParaRPr lang="en-NZ" dirty="0">
              <a:solidFill>
                <a:schemeClr val="tx1"/>
              </a:solidFill>
            </a:endParaRPr>
          </a:p>
        </p:txBody>
      </p:sp>
      <p:sp>
        <p:nvSpPr>
          <p:cNvPr id="16" name="Shape: Card 1 (top)"/>
          <p:cNvSpPr/>
          <p:nvPr/>
        </p:nvSpPr>
        <p:spPr>
          <a:xfrm>
            <a:off x="1180685" y="1182517"/>
            <a:ext cx="2948614" cy="3580948"/>
          </a:xfrm>
          <a:prstGeom prst="roundRect">
            <a:avLst/>
          </a:prstGeom>
          <a:blipFill>
            <a:blip r:embed="rId5"/>
            <a:tile tx="0" ty="0" sx="100000" sy="100000" flip="none" algn="tl"/>
          </a:blipFill>
          <a:ln w="82550" cmpd="thickThi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dirty="0">
                <a:solidFill>
                  <a:schemeClr val="tx1"/>
                </a:solidFill>
              </a:rPr>
              <a:t>After Jesus had washed the feet of his friends the disciples and followers they had a meal together. Jesus told them he was going to die but he would come back in 3 days. </a:t>
            </a:r>
          </a:p>
          <a:p>
            <a:r>
              <a:rPr lang="en-NZ" b="1" dirty="0">
                <a:solidFill>
                  <a:schemeClr val="tx1"/>
                </a:solidFill>
              </a:rPr>
              <a:t>Do you think the disciples understood what Jesus was saying?</a:t>
            </a:r>
            <a:endParaRPr lang="en-NZ" dirty="0">
              <a:solidFill>
                <a:schemeClr val="tx1"/>
              </a:solidFill>
            </a:endParaRPr>
          </a:p>
        </p:txBody>
      </p:sp>
      <p:sp>
        <p:nvSpPr>
          <p:cNvPr id="17"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R-3</a:t>
            </a:r>
          </a:p>
          <a:p>
            <a:pPr algn="ctr"/>
            <a:r>
              <a:rPr lang="en-GB" sz="900" b="1" dirty="0">
                <a:solidFill>
                  <a:srgbClr val="002060"/>
                </a:solidFill>
                <a:latin typeface="Arial" pitchFamily="34" charset="0"/>
                <a:cs typeface="Arial" pitchFamily="34" charset="0"/>
              </a:rPr>
              <a:t>S-04</a:t>
            </a:r>
          </a:p>
        </p:txBody>
      </p:sp>
      <p:sp>
        <p:nvSpPr>
          <p:cNvPr id="18"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Tool instructions"/>
          <p:cNvSpPr txBox="1"/>
          <p:nvPr/>
        </p:nvSpPr>
        <p:spPr>
          <a:xfrm>
            <a:off x="2746024" y="4935246"/>
            <a:ext cx="3651962" cy="230832"/>
          </a:xfrm>
          <a:prstGeom prst="rect">
            <a:avLst/>
          </a:prstGeom>
          <a:solidFill>
            <a:schemeClr val="bg1">
              <a:alpha val="50000"/>
            </a:schemeClr>
          </a:solidFill>
        </p:spPr>
        <p:txBody>
          <a:bodyPr wrap="none" rtlCol="0">
            <a:spAutoFit/>
          </a:bodyPr>
          <a:lstStyle/>
          <a:p>
            <a:pPr algn="ctr"/>
            <a:r>
              <a:rPr lang="en-GB" sz="900" dirty="0">
                <a:ea typeface="Segoe UI" pitchFamily="34" charset="0"/>
                <a:cs typeface="Arial" pitchFamily="34" charset="0"/>
              </a:rPr>
              <a:t>Click top card to discard it. </a:t>
            </a:r>
            <a:r>
              <a:rPr lang="en-GB" sz="900" dirty="0"/>
              <a:t>Click the video button to play ‘The Last Supper’ </a:t>
            </a:r>
            <a:endParaRPr lang="en-GB" sz="900" dirty="0">
              <a:ea typeface="Segoe UI" pitchFamily="34" charset="0"/>
              <a:cs typeface="Arial" pitchFamily="34" charset="0"/>
            </a:endParaRPr>
          </a:p>
        </p:txBody>
      </p:sp>
      <p:pic>
        <p:nvPicPr>
          <p:cNvPr id="25" name="Picture 24" descr="Image result for Images of Jesus Emmanuel God with us">
            <a:hlinkClick r:id="rId6"/>
            <a:extLst>
              <a:ext uri="{FF2B5EF4-FFF2-40B4-BE49-F238E27FC236}">
                <a16:creationId xmlns:a16="http://schemas.microsoft.com/office/drawing/2014/main" id="{09229605-6707-44F1-81BB-841B642093BE}"/>
              </a:ext>
            </a:extLst>
          </p:cNvPr>
          <p:cNvPicPr/>
          <p:nvPr/>
        </p:nvPicPr>
        <p:blipFill rotWithShape="1">
          <a:blip r:embed="rId7">
            <a:extLst>
              <a:ext uri="{28A0092B-C50C-407E-A947-70E740481C1C}">
                <a14:useLocalDpi xmlns:a14="http://schemas.microsoft.com/office/drawing/2010/main" val="0"/>
              </a:ext>
            </a:extLst>
          </a:blip>
          <a:srcRect t="21119"/>
          <a:stretch/>
        </p:blipFill>
        <p:spPr bwMode="auto">
          <a:xfrm>
            <a:off x="4445968" y="1041506"/>
            <a:ext cx="4448478" cy="3060488"/>
          </a:xfrm>
          <a:prstGeom prst="rect">
            <a:avLst/>
          </a:prstGeom>
          <a:noFill/>
          <a:ln>
            <a:solidFill>
              <a:schemeClr val="bg1"/>
            </a:solidFill>
          </a:ln>
          <a:extLst>
            <a:ext uri="{53640926-AAD7-44D8-BBD7-CCE9431645EC}">
              <a14:shadowObscured xmlns:a14="http://schemas.microsoft.com/office/drawing/2010/main"/>
            </a:ext>
          </a:extLst>
        </p:spPr>
      </p:pic>
      <p:sp>
        <p:nvSpPr>
          <p:cNvPr id="26" name="Action Button: Video">
            <a:hlinkClick r:id="rId8" highlightClick="1"/>
            <a:extLst>
              <a:ext uri="{FF2B5EF4-FFF2-40B4-BE49-F238E27FC236}">
                <a16:creationId xmlns:a16="http://schemas.microsoft.com/office/drawing/2014/main" id="{D40B9A60-59C9-4E3B-B26E-5945D3D1088F}"/>
              </a:ext>
            </a:extLst>
          </p:cNvPr>
          <p:cNvSpPr/>
          <p:nvPr/>
        </p:nvSpPr>
        <p:spPr>
          <a:xfrm>
            <a:off x="7092000" y="4680000"/>
            <a:ext cx="360000" cy="360000"/>
          </a:xfrm>
          <a:prstGeom prst="actionButtonMovi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771040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2" presetClass="exit" presetSubtype="3" fill="hold" grpId="0" nodeType="clickEffect">
                                  <p:stCondLst>
                                    <p:cond delay="0"/>
                                  </p:stCondLst>
                                  <p:childTnLst>
                                    <p:anim calcmode="lin" valueType="num">
                                      <p:cBhvr additive="base">
                                        <p:cTn id="6" dur="1000"/>
                                        <p:tgtEl>
                                          <p:spTgt spid="16"/>
                                        </p:tgtEl>
                                        <p:attrNameLst>
                                          <p:attrName>ppt_x</p:attrName>
                                        </p:attrNameLst>
                                      </p:cBhvr>
                                      <p:tavLst>
                                        <p:tav tm="0">
                                          <p:val>
                                            <p:strVal val="ppt_x"/>
                                          </p:val>
                                        </p:tav>
                                        <p:tav tm="100000">
                                          <p:val>
                                            <p:strVal val="1+ppt_w/2"/>
                                          </p:val>
                                        </p:tav>
                                      </p:tavLst>
                                    </p:anim>
                                    <p:anim calcmode="lin" valueType="num">
                                      <p:cBhvr additive="base">
                                        <p:cTn id="7" dur="1000"/>
                                        <p:tgtEl>
                                          <p:spTgt spid="16"/>
                                        </p:tgtEl>
                                        <p:attrNameLst>
                                          <p:attrName>ppt_y</p:attrName>
                                        </p:attrNameLst>
                                      </p:cBhvr>
                                      <p:tavLst>
                                        <p:tav tm="0">
                                          <p:val>
                                            <p:strVal val="ppt_y"/>
                                          </p:val>
                                        </p:tav>
                                        <p:tav tm="100000">
                                          <p:val>
                                            <p:strVal val="0-ppt_h/2"/>
                                          </p:val>
                                        </p:tav>
                                      </p:tavLst>
                                    </p:anim>
                                    <p:set>
                                      <p:cBhvr>
                                        <p:cTn id="8"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9" restart="whenNotActive" fill="hold" evtFilter="cancelBubble" nodeType="interactiveSeq">
                <p:stCondLst>
                  <p:cond evt="onClick" delay="0">
                    <p:tgtEl>
                      <p:spTgt spid="15"/>
                    </p:tgtEl>
                  </p:cond>
                </p:stCondLst>
                <p:endSync evt="end" delay="0">
                  <p:rtn val="all"/>
                </p:endSync>
                <p:childTnLst>
                  <p:par>
                    <p:cTn id="10" fill="hold">
                      <p:stCondLst>
                        <p:cond delay="0"/>
                      </p:stCondLst>
                      <p:childTnLst>
                        <p:par>
                          <p:cTn id="11" fill="hold">
                            <p:stCondLst>
                              <p:cond delay="0"/>
                            </p:stCondLst>
                            <p:childTnLst>
                              <p:par>
                                <p:cTn id="12" presetID="2" presetClass="exit" presetSubtype="3" fill="hold" grpId="0" nodeType="clickEffect">
                                  <p:stCondLst>
                                    <p:cond delay="0"/>
                                  </p:stCondLst>
                                  <p:childTnLst>
                                    <p:anim calcmode="lin" valueType="num">
                                      <p:cBhvr additive="base">
                                        <p:cTn id="13" dur="1000"/>
                                        <p:tgtEl>
                                          <p:spTgt spid="15"/>
                                        </p:tgtEl>
                                        <p:attrNameLst>
                                          <p:attrName>ppt_x</p:attrName>
                                        </p:attrNameLst>
                                      </p:cBhvr>
                                      <p:tavLst>
                                        <p:tav tm="0">
                                          <p:val>
                                            <p:strVal val="ppt_x"/>
                                          </p:val>
                                        </p:tav>
                                        <p:tav tm="100000">
                                          <p:val>
                                            <p:strVal val="1+ppt_w/2"/>
                                          </p:val>
                                        </p:tav>
                                      </p:tavLst>
                                    </p:anim>
                                    <p:anim calcmode="lin" valueType="num">
                                      <p:cBhvr additive="base">
                                        <p:cTn id="14" dur="1000"/>
                                        <p:tgtEl>
                                          <p:spTgt spid="15"/>
                                        </p:tgtEl>
                                        <p:attrNameLst>
                                          <p:attrName>ppt_y</p:attrName>
                                        </p:attrNameLst>
                                      </p:cBhvr>
                                      <p:tavLst>
                                        <p:tav tm="0">
                                          <p:val>
                                            <p:strVal val="ppt_y"/>
                                          </p:val>
                                        </p:tav>
                                        <p:tav tm="100000">
                                          <p:val>
                                            <p:strVal val="0-ppt_h/2"/>
                                          </p:val>
                                        </p:tav>
                                      </p:tavLst>
                                    </p:anim>
                                    <p:set>
                                      <p:cBhvr>
                                        <p:cTn id="15"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6" restart="whenNotActive" fill="hold" evtFilter="cancelBubble" nodeType="interactiveSeq">
                <p:stCondLst>
                  <p:cond evt="onClick" delay="0">
                    <p:tgtEl>
                      <p:spTgt spid="14"/>
                    </p:tgtEl>
                  </p:cond>
                </p:stCondLst>
                <p:endSync evt="end" delay="0">
                  <p:rtn val="all"/>
                </p:endSync>
                <p:childTnLst>
                  <p:par>
                    <p:cTn id="17" fill="hold">
                      <p:stCondLst>
                        <p:cond delay="0"/>
                      </p:stCondLst>
                      <p:childTnLst>
                        <p:par>
                          <p:cTn id="18" fill="hold">
                            <p:stCondLst>
                              <p:cond delay="0"/>
                            </p:stCondLst>
                            <p:childTnLst>
                              <p:par>
                                <p:cTn id="19" presetID="2" presetClass="exit" presetSubtype="3" fill="hold" grpId="0" nodeType="clickEffect">
                                  <p:stCondLst>
                                    <p:cond delay="0"/>
                                  </p:stCondLst>
                                  <p:childTnLst>
                                    <p:anim calcmode="lin" valueType="num">
                                      <p:cBhvr additive="base">
                                        <p:cTn id="20" dur="1000"/>
                                        <p:tgtEl>
                                          <p:spTgt spid="14"/>
                                        </p:tgtEl>
                                        <p:attrNameLst>
                                          <p:attrName>ppt_x</p:attrName>
                                        </p:attrNameLst>
                                      </p:cBhvr>
                                      <p:tavLst>
                                        <p:tav tm="0">
                                          <p:val>
                                            <p:strVal val="ppt_x"/>
                                          </p:val>
                                        </p:tav>
                                        <p:tav tm="100000">
                                          <p:val>
                                            <p:strVal val="1+ppt_w/2"/>
                                          </p:val>
                                        </p:tav>
                                      </p:tavLst>
                                    </p:anim>
                                    <p:anim calcmode="lin" valueType="num">
                                      <p:cBhvr additive="base">
                                        <p:cTn id="21" dur="1000"/>
                                        <p:tgtEl>
                                          <p:spTgt spid="14"/>
                                        </p:tgtEl>
                                        <p:attrNameLst>
                                          <p:attrName>ppt_y</p:attrName>
                                        </p:attrNameLst>
                                      </p:cBhvr>
                                      <p:tavLst>
                                        <p:tav tm="0">
                                          <p:val>
                                            <p:strVal val="ppt_y"/>
                                          </p:val>
                                        </p:tav>
                                        <p:tav tm="100000">
                                          <p:val>
                                            <p:strVal val="0-ppt_h/2"/>
                                          </p:val>
                                        </p:tav>
                                      </p:tavLst>
                                    </p:anim>
                                    <p:set>
                                      <p:cBhvr>
                                        <p:cTn id="22"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2" presetClass="exit" presetSubtype="3" fill="hold" grpId="0" nodeType="clickEffect">
                                  <p:stCondLst>
                                    <p:cond delay="0"/>
                                  </p:stCondLst>
                                  <p:childTnLst>
                                    <p:anim calcmode="lin" valueType="num">
                                      <p:cBhvr additive="base">
                                        <p:cTn id="27" dur="1000"/>
                                        <p:tgtEl>
                                          <p:spTgt spid="13"/>
                                        </p:tgtEl>
                                        <p:attrNameLst>
                                          <p:attrName>ppt_x</p:attrName>
                                        </p:attrNameLst>
                                      </p:cBhvr>
                                      <p:tavLst>
                                        <p:tav tm="0">
                                          <p:val>
                                            <p:strVal val="ppt_x"/>
                                          </p:val>
                                        </p:tav>
                                        <p:tav tm="100000">
                                          <p:val>
                                            <p:strVal val="1+ppt_w/2"/>
                                          </p:val>
                                        </p:tav>
                                      </p:tavLst>
                                    </p:anim>
                                    <p:anim calcmode="lin" valueType="num">
                                      <p:cBhvr additive="base">
                                        <p:cTn id="28" dur="1000"/>
                                        <p:tgtEl>
                                          <p:spTgt spid="13"/>
                                        </p:tgtEl>
                                        <p:attrNameLst>
                                          <p:attrName>ppt_y</p:attrName>
                                        </p:attrNameLst>
                                      </p:cBhvr>
                                      <p:tavLst>
                                        <p:tav tm="0">
                                          <p:val>
                                            <p:strVal val="ppt_y"/>
                                          </p:val>
                                        </p:tav>
                                        <p:tav tm="100000">
                                          <p:val>
                                            <p:strVal val="0-ppt_h/2"/>
                                          </p:val>
                                        </p:tav>
                                      </p:tavLst>
                                    </p:anim>
                                    <p:set>
                                      <p:cBhvr>
                                        <p:cTn id="29" dur="1" fill="hold">
                                          <p:stCondLst>
                                            <p:cond delay="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30" restart="whenNotActive" fill="hold" evtFilter="cancelBubble" nodeType="interactiveSeq">
                <p:stCondLst>
                  <p:cond evt="onClick" delay="0">
                    <p:tgtEl>
                      <p:spTgt spid="12"/>
                    </p:tgtEl>
                  </p:cond>
                </p:stCondLst>
                <p:endSync evt="end" delay="0">
                  <p:rtn val="all"/>
                </p:endSync>
                <p:childTnLst>
                  <p:par>
                    <p:cTn id="31" fill="hold">
                      <p:stCondLst>
                        <p:cond delay="0"/>
                      </p:stCondLst>
                      <p:childTnLst>
                        <p:par>
                          <p:cTn id="32" fill="hold">
                            <p:stCondLst>
                              <p:cond delay="0"/>
                            </p:stCondLst>
                            <p:childTnLst>
                              <p:par>
                                <p:cTn id="33" presetID="2" presetClass="exit" presetSubtype="3" fill="hold" grpId="0" nodeType="clickEffect">
                                  <p:stCondLst>
                                    <p:cond delay="0"/>
                                  </p:stCondLst>
                                  <p:childTnLst>
                                    <p:anim calcmode="lin" valueType="num">
                                      <p:cBhvr additive="base">
                                        <p:cTn id="34" dur="1000"/>
                                        <p:tgtEl>
                                          <p:spTgt spid="12"/>
                                        </p:tgtEl>
                                        <p:attrNameLst>
                                          <p:attrName>ppt_x</p:attrName>
                                        </p:attrNameLst>
                                      </p:cBhvr>
                                      <p:tavLst>
                                        <p:tav tm="0">
                                          <p:val>
                                            <p:strVal val="ppt_x"/>
                                          </p:val>
                                        </p:tav>
                                        <p:tav tm="100000">
                                          <p:val>
                                            <p:strVal val="1+ppt_w/2"/>
                                          </p:val>
                                        </p:tav>
                                      </p:tavLst>
                                    </p:anim>
                                    <p:anim calcmode="lin" valueType="num">
                                      <p:cBhvr additive="base">
                                        <p:cTn id="35" dur="1000"/>
                                        <p:tgtEl>
                                          <p:spTgt spid="12"/>
                                        </p:tgtEl>
                                        <p:attrNameLst>
                                          <p:attrName>ppt_y</p:attrName>
                                        </p:attrNameLst>
                                      </p:cBhvr>
                                      <p:tavLst>
                                        <p:tav tm="0">
                                          <p:val>
                                            <p:strVal val="ppt_y"/>
                                          </p:val>
                                        </p:tav>
                                        <p:tav tm="100000">
                                          <p:val>
                                            <p:strVal val="0-ppt_h/2"/>
                                          </p:val>
                                        </p:tav>
                                      </p:tavLst>
                                    </p:anim>
                                    <p:set>
                                      <p:cBhvr>
                                        <p:cTn id="36"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7" restart="whenNotActive" fill="hold" evtFilter="cancelBubble" nodeType="interactiveSeq">
                <p:stCondLst>
                  <p:cond evt="onClick" delay="0">
                    <p:tgtEl>
                      <p:spTgt spid="2"/>
                    </p:tgtEl>
                  </p:cond>
                </p:stCondLst>
                <p:endSync evt="end" delay="0">
                  <p:rtn val="all"/>
                </p:endSync>
                <p:childTnLst>
                  <p:par>
                    <p:cTn id="38" fill="hold">
                      <p:stCondLst>
                        <p:cond delay="0"/>
                      </p:stCondLst>
                      <p:childTnLst>
                        <p:par>
                          <p:cTn id="39" fill="hold">
                            <p:stCondLst>
                              <p:cond delay="0"/>
                            </p:stCondLst>
                            <p:childTnLst>
                              <p:par>
                                <p:cTn id="40" presetID="2" presetClass="exit" presetSubtype="3" fill="hold" grpId="0" nodeType="clickEffect">
                                  <p:stCondLst>
                                    <p:cond delay="0"/>
                                  </p:stCondLst>
                                  <p:childTnLst>
                                    <p:anim calcmode="lin" valueType="num">
                                      <p:cBhvr additive="base">
                                        <p:cTn id="41" dur="1000"/>
                                        <p:tgtEl>
                                          <p:spTgt spid="2"/>
                                        </p:tgtEl>
                                        <p:attrNameLst>
                                          <p:attrName>ppt_x</p:attrName>
                                        </p:attrNameLst>
                                      </p:cBhvr>
                                      <p:tavLst>
                                        <p:tav tm="0">
                                          <p:val>
                                            <p:strVal val="ppt_x"/>
                                          </p:val>
                                        </p:tav>
                                        <p:tav tm="100000">
                                          <p:val>
                                            <p:strVal val="1+ppt_w/2"/>
                                          </p:val>
                                        </p:tav>
                                      </p:tavLst>
                                    </p:anim>
                                    <p:anim calcmode="lin" valueType="num">
                                      <p:cBhvr additive="base">
                                        <p:cTn id="42" dur="1000"/>
                                        <p:tgtEl>
                                          <p:spTgt spid="2"/>
                                        </p:tgtEl>
                                        <p:attrNameLst>
                                          <p:attrName>ppt_y</p:attrName>
                                        </p:attrNameLst>
                                      </p:cBhvr>
                                      <p:tavLst>
                                        <p:tav tm="0">
                                          <p:val>
                                            <p:strVal val="ppt_y"/>
                                          </p:val>
                                        </p:tav>
                                        <p:tav tm="100000">
                                          <p:val>
                                            <p:strVal val="0-ppt_h/2"/>
                                          </p:val>
                                        </p:tav>
                                      </p:tavLst>
                                    </p:anim>
                                    <p:set>
                                      <p:cBhvr>
                                        <p:cTn id="43" dur="1" fill="hold">
                                          <p:stCondLst>
                                            <p:cond delay="9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44" restart="whenNotActive" fill="hold" evtFilter="cancelBubble" nodeType="interactiveSeq">
                <p:stCondLst>
                  <p:cond evt="onClick" delay="0">
                    <p:tgtEl>
                      <p:spTgt spid="18"/>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2" nodeType="click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par>
                                <p:cTn id="49" presetID="1" presetClass="entr" presetSubtype="0" fill="hold" grpId="2" nodeType="with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par>
                                <p:cTn id="51" presetID="1" presetClass="entr" presetSubtype="0" fill="hold" grpId="2" nodeType="withEffect">
                                  <p:stCondLst>
                                    <p:cond delay="0"/>
                                  </p:stCondLst>
                                  <p:childTnLst>
                                    <p:set>
                                      <p:cBhvr>
                                        <p:cTn id="52" dur="1" fill="hold">
                                          <p:stCondLst>
                                            <p:cond delay="0"/>
                                          </p:stCondLst>
                                        </p:cTn>
                                        <p:tgtEl>
                                          <p:spTgt spid="14"/>
                                        </p:tgtEl>
                                        <p:attrNameLst>
                                          <p:attrName>style.visibility</p:attrName>
                                        </p:attrNameLst>
                                      </p:cBhvr>
                                      <p:to>
                                        <p:strVal val="visible"/>
                                      </p:to>
                                    </p:set>
                                  </p:childTnLst>
                                </p:cTn>
                              </p:par>
                              <p:par>
                                <p:cTn id="53" presetID="1" presetClass="entr" presetSubtype="0" fill="hold" grpId="2" nodeType="with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par>
                                <p:cTn id="55" presetID="1" presetClass="entr" presetSubtype="0" fill="hold" grpId="2" nodeType="withEffect">
                                  <p:stCondLst>
                                    <p:cond delay="0"/>
                                  </p:stCondLst>
                                  <p:childTnLst>
                                    <p:set>
                                      <p:cBhvr>
                                        <p:cTn id="56" dur="1" fill="hold">
                                          <p:stCondLst>
                                            <p:cond delay="0"/>
                                          </p:stCondLst>
                                        </p:cTn>
                                        <p:tgtEl>
                                          <p:spTgt spid="12"/>
                                        </p:tgtEl>
                                        <p:attrNameLst>
                                          <p:attrName>style.visibility</p:attrName>
                                        </p:attrNameLst>
                                      </p:cBhvr>
                                      <p:to>
                                        <p:strVal val="visible"/>
                                      </p:to>
                                    </p:set>
                                  </p:childTnLst>
                                </p:cTn>
                              </p:par>
                              <p:par>
                                <p:cTn id="57" presetID="1" presetClass="entr" presetSubtype="0" fill="hold" grpId="2" nodeType="withEffect">
                                  <p:stCondLst>
                                    <p:cond delay="0"/>
                                  </p:stCondLst>
                                  <p:childTnLst>
                                    <p:set>
                                      <p:cBhvr>
                                        <p:cTn id="58" dur="1" fill="hold">
                                          <p:stCondLst>
                                            <p:cond delay="0"/>
                                          </p:stCondLst>
                                        </p:cTn>
                                        <p:tgtEl>
                                          <p:spTgt spid="2"/>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seq concurrent="1" nextAc="seek">
              <p:cTn id="59" restart="whenNotActive" fill="hold" evtFilter="cancelBubble" nodeType="interactiveSeq">
                <p:stCondLst>
                  <p:cond evt="onClick" delay="0">
                    <p:tgtEl>
                      <p:spTgt spid="19"/>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grpId="1" nodeType="clickEffect">
                                  <p:stCondLst>
                                    <p:cond delay="0"/>
                                  </p:stCondLst>
                                  <p:childTnLst>
                                    <p:set>
                                      <p:cBhvr>
                                        <p:cTn id="63" dur="1" fill="hold">
                                          <p:stCondLst>
                                            <p:cond delay="0"/>
                                          </p:stCondLst>
                                        </p:cTn>
                                        <p:tgtEl>
                                          <p:spTgt spid="16"/>
                                        </p:tgtEl>
                                        <p:attrNameLst>
                                          <p:attrName>style.visibility</p:attrName>
                                        </p:attrNameLst>
                                      </p:cBhvr>
                                      <p:to>
                                        <p:strVal val="visible"/>
                                      </p:to>
                                    </p:set>
                                  </p:childTnLst>
                                </p:cTn>
                              </p:par>
                              <p:par>
                                <p:cTn id="64" presetID="1" presetClass="entr" presetSubtype="0" fill="hold" grpId="1" nodeType="withEffect">
                                  <p:stCondLst>
                                    <p:cond delay="0"/>
                                  </p:stCondLst>
                                  <p:childTnLst>
                                    <p:set>
                                      <p:cBhvr>
                                        <p:cTn id="65" dur="1" fill="hold">
                                          <p:stCondLst>
                                            <p:cond delay="0"/>
                                          </p:stCondLst>
                                        </p:cTn>
                                        <p:tgtEl>
                                          <p:spTgt spid="15"/>
                                        </p:tgtEl>
                                        <p:attrNameLst>
                                          <p:attrName>style.visibility</p:attrName>
                                        </p:attrNameLst>
                                      </p:cBhvr>
                                      <p:to>
                                        <p:strVal val="visible"/>
                                      </p:to>
                                    </p:set>
                                  </p:childTnLst>
                                </p:cTn>
                              </p:par>
                              <p:par>
                                <p:cTn id="66" presetID="1" presetClass="entr" presetSubtype="0" fill="hold" grpId="1" nodeType="withEffect">
                                  <p:stCondLst>
                                    <p:cond delay="0"/>
                                  </p:stCondLst>
                                  <p:childTnLst>
                                    <p:set>
                                      <p:cBhvr>
                                        <p:cTn id="67" dur="1" fill="hold">
                                          <p:stCondLst>
                                            <p:cond delay="0"/>
                                          </p:stCondLst>
                                        </p:cTn>
                                        <p:tgtEl>
                                          <p:spTgt spid="14"/>
                                        </p:tgtEl>
                                        <p:attrNameLst>
                                          <p:attrName>style.visibility</p:attrName>
                                        </p:attrNameLst>
                                      </p:cBhvr>
                                      <p:to>
                                        <p:strVal val="visible"/>
                                      </p:to>
                                    </p:set>
                                  </p:childTnLst>
                                </p:cTn>
                              </p:par>
                              <p:par>
                                <p:cTn id="68" presetID="1" presetClass="entr" presetSubtype="0" fill="hold" grpId="1" nodeType="withEffect">
                                  <p:stCondLst>
                                    <p:cond delay="0"/>
                                  </p:stCondLst>
                                  <p:childTnLst>
                                    <p:set>
                                      <p:cBhvr>
                                        <p:cTn id="69" dur="1" fill="hold">
                                          <p:stCondLst>
                                            <p:cond delay="0"/>
                                          </p:stCondLst>
                                        </p:cTn>
                                        <p:tgtEl>
                                          <p:spTgt spid="13"/>
                                        </p:tgtEl>
                                        <p:attrNameLst>
                                          <p:attrName>style.visibility</p:attrName>
                                        </p:attrNameLst>
                                      </p:cBhvr>
                                      <p:to>
                                        <p:strVal val="visible"/>
                                      </p:to>
                                    </p:set>
                                  </p:childTnLst>
                                </p:cTn>
                              </p:par>
                              <p:par>
                                <p:cTn id="70" presetID="1" presetClass="entr" presetSubtype="0" fill="hold" grpId="1" nodeType="withEffect">
                                  <p:stCondLst>
                                    <p:cond delay="0"/>
                                  </p:stCondLst>
                                  <p:childTnLst>
                                    <p:set>
                                      <p:cBhvr>
                                        <p:cTn id="71" dur="1" fill="hold">
                                          <p:stCondLst>
                                            <p:cond delay="0"/>
                                          </p:stCondLst>
                                        </p:cTn>
                                        <p:tgtEl>
                                          <p:spTgt spid="12"/>
                                        </p:tgtEl>
                                        <p:attrNameLst>
                                          <p:attrName>style.visibility</p:attrName>
                                        </p:attrNameLst>
                                      </p:cBhvr>
                                      <p:to>
                                        <p:strVal val="visible"/>
                                      </p:to>
                                    </p:set>
                                  </p:childTnLst>
                                </p:cTn>
                              </p:par>
                              <p:par>
                                <p:cTn id="72" presetID="1" presetClass="entr" presetSubtype="0" fill="hold" grpId="1" nodeType="withEffect">
                                  <p:stCondLst>
                                    <p:cond delay="0"/>
                                  </p:stCondLst>
                                  <p:childTnLst>
                                    <p:set>
                                      <p:cBhvr>
                                        <p:cTn id="73" dur="1" fill="hold">
                                          <p:stCondLst>
                                            <p:cond delay="0"/>
                                          </p:stCondLst>
                                        </p:cTn>
                                        <p:tgtEl>
                                          <p:spTgt spid="2"/>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childTnLst>
        </p:cTn>
      </p:par>
    </p:tnLst>
    <p:bldLst>
      <p:bldP spid="2" grpId="0" animBg="1"/>
      <p:bldP spid="2" grpId="1" animBg="1"/>
      <p:bldP spid="2" grpId="2" animBg="1"/>
      <p:bldP spid="12" grpId="0" animBg="1"/>
      <p:bldP spid="12" grpId="1" animBg="1"/>
      <p:bldP spid="12" grpId="2" animBg="1"/>
      <p:bldP spid="13" grpId="0" animBg="1"/>
      <p:bldP spid="13" grpId="1" animBg="1"/>
      <p:bldP spid="13" grpId="2" animBg="1"/>
      <p:bldP spid="14" grpId="0" animBg="1"/>
      <p:bldP spid="14" grpId="1" animBg="1"/>
      <p:bldP spid="14" grpId="2" animBg="1"/>
      <p:bldP spid="15" grpId="0" animBg="1"/>
      <p:bldP spid="15" grpId="1" animBg="1"/>
      <p:bldP spid="15" grpId="2" animBg="1"/>
      <p:bldP spid="16" grpId="0" animBg="1"/>
      <p:bldP spid="16" grpId="1" animBg="1"/>
      <p:bldP spid="16" grpId="2"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2-R03-S05 - Good-Frid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66234" y="282358"/>
            <a:ext cx="609600" cy="609600"/>
          </a:xfrm>
          <a:prstGeom prst="rect">
            <a:avLst/>
          </a:prstGeom>
        </p:spPr>
      </p:pic>
      <p:pic>
        <p:nvPicPr>
          <p:cNvPr id="37" name="Picture 36" descr="A red rug&#10;&#10;Description generated with high confidence">
            <a:extLst>
              <a:ext uri="{FF2B5EF4-FFF2-40B4-BE49-F238E27FC236}">
                <a16:creationId xmlns:a16="http://schemas.microsoft.com/office/drawing/2014/main" id="{FD421D90-D35C-46CE-8012-256D98E22C5F}"/>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 y="0"/>
            <a:ext cx="9144000" cy="5167865"/>
          </a:xfrm>
          <a:prstGeom prst="rect">
            <a:avLst/>
          </a:prstGeom>
        </p:spPr>
      </p:pic>
      <p:sp>
        <p:nvSpPr>
          <p:cNvPr id="25" name="REMOVE THIS OBJECT"/>
          <p:cNvSpPr txBox="1"/>
          <p:nvPr/>
        </p:nvSpPr>
        <p:spPr>
          <a:xfrm>
            <a:off x="3557" y="3375"/>
            <a:ext cx="9144000" cy="584775"/>
          </a:xfrm>
          <a:prstGeom prst="rect">
            <a:avLst/>
          </a:prstGeom>
          <a:noFill/>
        </p:spPr>
        <p:txBody>
          <a:bodyPr wrap="square" rtlCol="0">
            <a:spAutoFit/>
          </a:bodyPr>
          <a:lstStyle/>
          <a:p>
            <a:pPr algn="ctr"/>
            <a:r>
              <a:rPr lang="en-NZ" sz="3200" dirty="0"/>
              <a:t>On Good Friday Jesus died on the Cross</a:t>
            </a:r>
            <a:endParaRPr lang="en-GB" sz="5400" b="1" dirty="0">
              <a:solidFill>
                <a:srgbClr val="FF0000"/>
              </a:solidFill>
            </a:endParaRPr>
          </a:p>
        </p:txBody>
      </p:sp>
      <p:pic>
        <p:nvPicPr>
          <p:cNvPr id="23" name="Shape: Post-it 4" descr="\\DESKTOP\Users\Public\TCI\Sample Lesson 22-10-2015\Junior Classes - Year 1 - Lesson 4\Images\post-it.png"/>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4468752" y="2279452"/>
            <a:ext cx="3035822" cy="2689638"/>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Line 4"/>
          <p:cNvSpPr txBox="1"/>
          <p:nvPr/>
        </p:nvSpPr>
        <p:spPr>
          <a:xfrm rot="21010077">
            <a:off x="4667671" y="2781364"/>
            <a:ext cx="2302056" cy="1200329"/>
          </a:xfrm>
          <a:prstGeom prst="rect">
            <a:avLst/>
          </a:prstGeom>
          <a:noFill/>
        </p:spPr>
        <p:txBody>
          <a:bodyPr wrap="square" rtlCol="0">
            <a:spAutoFit/>
          </a:bodyPr>
          <a:lstStyle/>
          <a:p>
            <a:r>
              <a:rPr lang="en-NZ" sz="1200" dirty="0"/>
              <a:t>Jesus was on the cross for 3 hours and then he died. The sky went dark and the earth shook when Jesus died. The people were terrified. They now believed Jesus truly was God’s Son. His body was taken from the cross, washed and placed in a tomb.  But this isn’t the end of the story. </a:t>
            </a:r>
          </a:p>
        </p:txBody>
      </p:sp>
      <p:pic>
        <p:nvPicPr>
          <p:cNvPr id="22" name="Shape: Post-it 3" descr="\\DESKTOP\Users\Public\TCI\Sample Lesson 22-10-2015\Junior Classes - Year 1 - Lesson 4\Images\post-it.png"/>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2851463" y="412730"/>
            <a:ext cx="2777384" cy="2426757"/>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Line 3"/>
          <p:cNvSpPr txBox="1"/>
          <p:nvPr/>
        </p:nvSpPr>
        <p:spPr>
          <a:xfrm rot="20948926">
            <a:off x="3067458" y="808302"/>
            <a:ext cx="2096934" cy="1569660"/>
          </a:xfrm>
          <a:prstGeom prst="rect">
            <a:avLst/>
          </a:prstGeom>
          <a:noFill/>
        </p:spPr>
        <p:txBody>
          <a:bodyPr wrap="square" rtlCol="0">
            <a:spAutoFit/>
          </a:bodyPr>
          <a:lstStyle/>
          <a:p>
            <a:r>
              <a:rPr lang="en-NZ" sz="1200" dirty="0"/>
              <a:t>Jesus fell 3 times on the way. He met his mother and the women who cried for him. The soldiers made fun of him and made Simon of Cyrene help Jesus carry the cross. When he reached the top of the hill they nailed him to the cross.</a:t>
            </a:r>
          </a:p>
        </p:txBody>
      </p:sp>
      <p:pic>
        <p:nvPicPr>
          <p:cNvPr id="21" name="Shape: Post-it 2" descr="\\DESKTOP\Users\Public\TCI\Sample Lesson 22-10-2015\Junior Classes - Year 1 - Lesson 4\Images\post-it.png"/>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949604" y="2388937"/>
            <a:ext cx="2656195" cy="2426758"/>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Line 2"/>
          <p:cNvSpPr txBox="1"/>
          <p:nvPr/>
        </p:nvSpPr>
        <p:spPr>
          <a:xfrm rot="20948926">
            <a:off x="1173257" y="2843974"/>
            <a:ext cx="1958925" cy="1569660"/>
          </a:xfrm>
          <a:prstGeom prst="rect">
            <a:avLst/>
          </a:prstGeom>
          <a:noFill/>
        </p:spPr>
        <p:txBody>
          <a:bodyPr wrap="square" rtlCol="0">
            <a:spAutoFit/>
          </a:bodyPr>
          <a:lstStyle/>
          <a:p>
            <a:r>
              <a:rPr lang="en-NZ" sz="1200" dirty="0"/>
              <a:t>After questioning Jesus Pilate handed him over to be crucified. The soldiers led Jesus away. They put a crown of thorns on his head, beat him and made him carry his cross up the hill</a:t>
            </a:r>
          </a:p>
          <a:p>
            <a:r>
              <a:rPr lang="en-NZ" sz="1200" dirty="0"/>
              <a:t>of Calvary. </a:t>
            </a:r>
          </a:p>
        </p:txBody>
      </p:sp>
      <p:pic>
        <p:nvPicPr>
          <p:cNvPr id="8196" name="Shape: Post-it 1" descr="\\DESKTOP\Users\Public\TCI\Sample Lesson 22-10-2015\Junior Classes - Year 1 - Lesson 4\Images\post-it.png"/>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43388" y="432198"/>
            <a:ext cx="2656195" cy="212537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Line 1"/>
          <p:cNvSpPr txBox="1"/>
          <p:nvPr/>
        </p:nvSpPr>
        <p:spPr>
          <a:xfrm rot="20948926">
            <a:off x="268406" y="938890"/>
            <a:ext cx="1958923" cy="1200329"/>
          </a:xfrm>
          <a:prstGeom prst="rect">
            <a:avLst/>
          </a:prstGeom>
          <a:noFill/>
        </p:spPr>
        <p:txBody>
          <a:bodyPr wrap="square" rtlCol="0">
            <a:spAutoFit/>
          </a:bodyPr>
          <a:lstStyle/>
          <a:p>
            <a:r>
              <a:rPr lang="en-NZ" sz="1200" dirty="0"/>
              <a:t>After the Last Supper Judas told the soldiers where Jesus was and he was arrested by the soldiers and taken before Pontius Pilate who was the governor. </a:t>
            </a:r>
          </a:p>
        </p:txBody>
      </p:sp>
      <p:sp>
        <p:nvSpPr>
          <p:cNvPr id="2" name="Rectangle 1">
            <a:extLst>
              <a:ext uri="{FF2B5EF4-FFF2-40B4-BE49-F238E27FC236}">
                <a16:creationId xmlns:a16="http://schemas.microsoft.com/office/drawing/2014/main" id="{F4417D0A-E9B1-4074-B8B5-A3EDAE86FB86}"/>
              </a:ext>
            </a:extLst>
          </p:cNvPr>
          <p:cNvSpPr/>
          <p:nvPr/>
        </p:nvSpPr>
        <p:spPr>
          <a:xfrm>
            <a:off x="8558171" y="970844"/>
            <a:ext cx="585829" cy="3115734"/>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pic>
        <p:nvPicPr>
          <p:cNvPr id="14" name="Shape: Pin 4" descr="\\DESKTOP\Users\Public\TCI\Sample Lesson 22-10-2015\Junior Classes - Year 1 - Lesson 4\Images\post-it.png"/>
          <p:cNvPicPr>
            <a:picLocks noChangeAspect="1" noChangeArrowheads="1"/>
          </p:cNvPicPr>
          <p:nvPr/>
        </p:nvPicPr>
        <p:blipFill rotWithShape="1">
          <a:blip r:embed="rId10" cstate="print">
            <a:extLst>
              <a:ext uri="{BEBA8EAE-BF5A-486C-A8C5-ECC9F3942E4B}">
                <a14:imgProps xmlns:a14="http://schemas.microsoft.com/office/drawing/2010/main">
                  <a14:imgLayer r:embed="rId9">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3252514"/>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13" name="Shape: Pin 3" descr="\\DESKTOP\Users\Public\TCI\Sample Lesson 22-10-2015\Junior Classes - Year 1 - Lesson 4\Images\post-it.png"/>
          <p:cNvPicPr>
            <a:picLocks noChangeAspect="1" noChangeArrowheads="1"/>
          </p:cNvPicPr>
          <p:nvPr/>
        </p:nvPicPr>
        <p:blipFill rotWithShape="1">
          <a:blip r:embed="rId10" cstate="print">
            <a:extLst>
              <a:ext uri="{BEBA8EAE-BF5A-486C-A8C5-ECC9F3942E4B}">
                <a14:imgProps xmlns:a14="http://schemas.microsoft.com/office/drawing/2010/main">
                  <a14:imgLayer r:embed="rId9">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2557570"/>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12" name="Shape: Pin 2" descr="\\DESKTOP\Users\Public\TCI\Sample Lesson 22-10-2015\Junior Classes - Year 1 - Lesson 4\Images\post-it.png"/>
          <p:cNvPicPr>
            <a:picLocks noChangeAspect="1" noChangeArrowheads="1"/>
          </p:cNvPicPr>
          <p:nvPr/>
        </p:nvPicPr>
        <p:blipFill rotWithShape="1">
          <a:blip r:embed="rId10" cstate="print">
            <a:extLst>
              <a:ext uri="{BEBA8EAE-BF5A-486C-A8C5-ECC9F3942E4B}">
                <a14:imgProps xmlns:a14="http://schemas.microsoft.com/office/drawing/2010/main">
                  <a14:imgLayer r:embed="rId9">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1862626"/>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8195" name="Shape: Pin 1" descr="\\DESKTOP\Users\Public\TCI\Sample Lesson 22-10-2015\Junior Classes - Year 1 - Lesson 4\Images\post-it.png"/>
          <p:cNvPicPr>
            <a:picLocks noChangeAspect="1" noChangeArrowheads="1"/>
          </p:cNvPicPr>
          <p:nvPr/>
        </p:nvPicPr>
        <p:blipFill rotWithShape="1">
          <a:blip r:embed="rId10" cstate="print">
            <a:extLst>
              <a:ext uri="{BEBA8EAE-BF5A-486C-A8C5-ECC9F3942E4B}">
                <a14:imgProps xmlns:a14="http://schemas.microsoft.com/office/drawing/2010/main">
                  <a14:imgLayer r:embed="rId9">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1167683"/>
            <a:ext cx="542441" cy="706864"/>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R-3</a:t>
            </a:r>
          </a:p>
          <a:p>
            <a:pPr algn="ctr"/>
            <a:r>
              <a:rPr lang="en-GB" sz="900" b="1" dirty="0">
                <a:solidFill>
                  <a:srgbClr val="002060"/>
                </a:solidFill>
                <a:latin typeface="Arial" pitchFamily="34" charset="0"/>
                <a:cs typeface="Arial" pitchFamily="34" charset="0"/>
              </a:rPr>
              <a:t>S-05</a:t>
            </a:r>
          </a:p>
        </p:txBody>
      </p:sp>
      <p:sp>
        <p:nvSpPr>
          <p:cNvPr id="32"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4" name="Picture 33" descr="Image result for Jesus dies on the cross">
            <a:extLst>
              <a:ext uri="{FF2B5EF4-FFF2-40B4-BE49-F238E27FC236}">
                <a16:creationId xmlns:a16="http://schemas.microsoft.com/office/drawing/2014/main" id="{28389C27-74A8-4A6E-9464-B8B984992412}"/>
              </a:ext>
            </a:extLst>
          </p:cNvPr>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049001" y="623689"/>
            <a:ext cx="1498321" cy="2036384"/>
          </a:xfrm>
          <a:prstGeom prst="rect">
            <a:avLst/>
          </a:prstGeom>
          <a:noFill/>
          <a:ln>
            <a:solidFill>
              <a:schemeClr val="bg1"/>
            </a:solidFill>
          </a:ln>
        </p:spPr>
      </p:pic>
      <p:sp>
        <p:nvSpPr>
          <p:cNvPr id="28" name="Textbox: Tool instructions"/>
          <p:cNvSpPr txBox="1"/>
          <p:nvPr/>
        </p:nvSpPr>
        <p:spPr>
          <a:xfrm>
            <a:off x="955694" y="4774168"/>
            <a:ext cx="5795176" cy="3693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pins on the right to reveal post-it notes. </a:t>
            </a:r>
          </a:p>
          <a:p>
            <a:pPr algn="ctr"/>
            <a:r>
              <a:rPr lang="en-GB" sz="900" dirty="0" smtClean="0">
                <a:latin typeface="Arial" pitchFamily="34" charset="0"/>
                <a:ea typeface="Segoe UI" pitchFamily="34" charset="0"/>
                <a:cs typeface="Arial" pitchFamily="34" charset="0"/>
              </a:rPr>
              <a:t>                                                                   Click </a:t>
            </a:r>
            <a:r>
              <a:rPr lang="en-GB" sz="900" dirty="0">
                <a:latin typeface="Arial" pitchFamily="34" charset="0"/>
                <a:ea typeface="Segoe UI" pitchFamily="34" charset="0"/>
                <a:cs typeface="Arial" pitchFamily="34" charset="0"/>
              </a:rPr>
              <a:t>the video button to play ‘Jesus is Nailed to the cross and dies’</a:t>
            </a:r>
          </a:p>
        </p:txBody>
      </p:sp>
      <p:sp>
        <p:nvSpPr>
          <p:cNvPr id="38" name="TextBox: Tool instructions stop"/>
          <p:cNvSpPr txBox="1"/>
          <p:nvPr/>
        </p:nvSpPr>
        <p:spPr>
          <a:xfrm>
            <a:off x="885007" y="4912668"/>
            <a:ext cx="2406428" cy="230832"/>
          </a:xfrm>
          <a:prstGeom prst="rect">
            <a:avLst/>
          </a:prstGeom>
          <a:noFill/>
        </p:spPr>
        <p:txBody>
          <a:bodyPr wrap="none" rtlCol="0">
            <a:spAutoFit/>
          </a:bodyPr>
          <a:lstStyle/>
          <a:p>
            <a:pPr algn="ctr"/>
            <a:r>
              <a:rPr lang="en-GB" sz="900" dirty="0">
                <a:latin typeface="Arial" panose="020B0604020202020204" pitchFamily="34" charset="0"/>
                <a:ea typeface="Segoe UI" pitchFamily="34" charset="0"/>
                <a:cs typeface="Arial" panose="020B0604020202020204" pitchFamily="34" charset="0"/>
              </a:rPr>
              <a:t>Click the audio button to stop </a:t>
            </a:r>
            <a:r>
              <a:rPr lang="en-GB" sz="900" dirty="0" smtClean="0">
                <a:latin typeface="Arial" panose="020B0604020202020204" pitchFamily="34" charset="0"/>
                <a:ea typeface="Segoe UI" pitchFamily="34" charset="0"/>
                <a:cs typeface="Arial" panose="020B0604020202020204" pitchFamily="34" charset="0"/>
              </a:rPr>
              <a:t>‘Good Friday’.</a:t>
            </a:r>
            <a:endParaRPr lang="en-GB" sz="900" dirty="0">
              <a:latin typeface="Arial" panose="020B0604020202020204" pitchFamily="34" charset="0"/>
              <a:ea typeface="Segoe UI" pitchFamily="34" charset="0"/>
              <a:cs typeface="Arial" panose="020B0604020202020204" pitchFamily="34" charset="0"/>
            </a:endParaRPr>
          </a:p>
        </p:txBody>
      </p:sp>
      <p:sp>
        <p:nvSpPr>
          <p:cNvPr id="39" name="TextBox: Tool instructions start"/>
          <p:cNvSpPr txBox="1"/>
          <p:nvPr/>
        </p:nvSpPr>
        <p:spPr>
          <a:xfrm>
            <a:off x="888213" y="4912668"/>
            <a:ext cx="2400016" cy="230832"/>
          </a:xfrm>
          <a:prstGeom prst="rect">
            <a:avLst/>
          </a:prstGeom>
          <a:noFill/>
        </p:spPr>
        <p:txBody>
          <a:bodyPr wrap="none" rtlCol="0">
            <a:spAutoFit/>
          </a:bodyPr>
          <a:lstStyle/>
          <a:p>
            <a:pPr algn="ctr"/>
            <a:r>
              <a:rPr lang="en-GB" sz="900" dirty="0">
                <a:latin typeface="Arial" panose="020B0604020202020204" pitchFamily="34" charset="0"/>
                <a:ea typeface="Segoe UI" pitchFamily="34" charset="0"/>
                <a:cs typeface="Arial" panose="020B0604020202020204" pitchFamily="34" charset="0"/>
              </a:rPr>
              <a:t>Click the audio button to play </a:t>
            </a:r>
            <a:r>
              <a:rPr lang="en-GB" sz="900" dirty="0" smtClean="0">
                <a:latin typeface="Arial" panose="020B0604020202020204" pitchFamily="34" charset="0"/>
                <a:ea typeface="Segoe UI" pitchFamily="34" charset="0"/>
                <a:cs typeface="Arial" panose="020B0604020202020204" pitchFamily="34" charset="0"/>
              </a:rPr>
              <a:t>‘Good Friday’.</a:t>
            </a:r>
            <a:endParaRPr lang="en-GB" sz="900" dirty="0">
              <a:latin typeface="Arial" panose="020B0604020202020204" pitchFamily="34" charset="0"/>
              <a:ea typeface="Segoe UI" pitchFamily="34" charset="0"/>
              <a:cs typeface="Arial" panose="020B0604020202020204" pitchFamily="34" charset="0"/>
            </a:endParaRPr>
          </a:p>
        </p:txBody>
      </p:sp>
      <p:sp>
        <p:nvSpPr>
          <p:cNvPr id="30" name="Action Button: Audio">
            <a:hlinkClick r:id="" action="ppaction://noaction" highlightClick="1"/>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Action Button: Video">
            <a:hlinkClick r:id="rId12" highlightClick="1"/>
            <a:extLst>
              <a:ext uri="{FF2B5EF4-FFF2-40B4-BE49-F238E27FC236}">
                <a16:creationId xmlns:a16="http://schemas.microsoft.com/office/drawing/2014/main" id="{932E83AA-F2A2-4922-927B-F725A72C1A93}"/>
              </a:ext>
            </a:extLst>
          </p:cNvPr>
          <p:cNvSpPr/>
          <p:nvPr/>
        </p:nvSpPr>
        <p:spPr>
          <a:xfrm>
            <a:off x="6660000" y="4680000"/>
            <a:ext cx="360000" cy="360000"/>
          </a:xfrm>
          <a:prstGeom prst="actionButtonMovi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2572925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195"/>
                    </p:tgtEl>
                  </p:cond>
                </p:stCondLst>
                <p:endSync evt="end" delay="0">
                  <p:rtn val="all"/>
                </p:endSync>
                <p:childTnLst>
                  <p:par>
                    <p:cTn id="8" fill="hold">
                      <p:stCondLst>
                        <p:cond delay="0"/>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8196"/>
                                        </p:tgtEl>
                                        <p:attrNameLst>
                                          <p:attrName>style.visibility</p:attrName>
                                        </p:attrNameLst>
                                      </p:cBhvr>
                                      <p:to>
                                        <p:strVal val="visible"/>
                                      </p:to>
                                    </p:set>
                                    <p:animEffect transition="in" filter="fade">
                                      <p:cBhvr>
                                        <p:cTn id="12" dur="1000"/>
                                        <p:tgtEl>
                                          <p:spTgt spid="8196"/>
                                        </p:tgtEl>
                                      </p:cBhvr>
                                    </p:animEffect>
                                    <p:anim calcmode="lin" valueType="num">
                                      <p:cBhvr>
                                        <p:cTn id="13" dur="1000" fill="hold"/>
                                        <p:tgtEl>
                                          <p:spTgt spid="8196"/>
                                        </p:tgtEl>
                                        <p:attrNameLst>
                                          <p:attrName>ppt_x</p:attrName>
                                        </p:attrNameLst>
                                      </p:cBhvr>
                                      <p:tavLst>
                                        <p:tav tm="0">
                                          <p:val>
                                            <p:strVal val="#ppt_x"/>
                                          </p:val>
                                        </p:tav>
                                        <p:tav tm="100000">
                                          <p:val>
                                            <p:strVal val="#ppt_x"/>
                                          </p:val>
                                        </p:tav>
                                      </p:tavLst>
                                    </p:anim>
                                    <p:anim calcmode="lin" valueType="num">
                                      <p:cBhvr>
                                        <p:cTn id="14" dur="900" decel="100000" fill="hold"/>
                                        <p:tgtEl>
                                          <p:spTgt spid="8196"/>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8196"/>
                                        </p:tgtEl>
                                        <p:attrNameLst>
                                          <p:attrName>ppt_y</p:attrName>
                                        </p:attrNameLst>
                                      </p:cBhvr>
                                      <p:tavLst>
                                        <p:tav tm="0">
                                          <p:val>
                                            <p:strVal val="#ppt_y-.03"/>
                                          </p:val>
                                        </p:tav>
                                        <p:tav tm="100000">
                                          <p:val>
                                            <p:strVal val="#ppt_y"/>
                                          </p:val>
                                        </p:tav>
                                      </p:tavLst>
                                    </p:anim>
                                  </p:childTnLst>
                                </p:cTn>
                              </p:par>
                            </p:childTnLst>
                          </p:cTn>
                        </p:par>
                        <p:par>
                          <p:cTn id="16" fill="hold">
                            <p:stCondLst>
                              <p:cond delay="1000"/>
                            </p:stCondLst>
                            <p:childTnLst>
                              <p:par>
                                <p:cTn id="17" presetID="22" presetClass="entr" presetSubtype="1"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500"/>
                                        <p:tgtEl>
                                          <p:spTgt spid="6"/>
                                        </p:tgtEl>
                                      </p:cBhvr>
                                    </p:animEffect>
                                  </p:childTnLst>
                                </p:cTn>
                              </p:par>
                            </p:childTnLst>
                          </p:cTn>
                        </p:par>
                        <p:par>
                          <p:cTn id="20" fill="hold">
                            <p:stCondLst>
                              <p:cond delay="1500"/>
                            </p:stCondLst>
                            <p:childTnLst>
                              <p:par>
                                <p:cTn id="21" presetID="10" presetClass="exit" presetSubtype="0" fill="hold" nodeType="afterEffect">
                                  <p:stCondLst>
                                    <p:cond delay="0"/>
                                  </p:stCondLst>
                                  <p:childTnLst>
                                    <p:animEffect transition="out" filter="fade">
                                      <p:cBhvr>
                                        <p:cTn id="22" dur="500"/>
                                        <p:tgtEl>
                                          <p:spTgt spid="8195"/>
                                        </p:tgtEl>
                                      </p:cBhvr>
                                    </p:animEffect>
                                    <p:set>
                                      <p:cBhvr>
                                        <p:cTn id="23" dur="1" fill="hold">
                                          <p:stCondLst>
                                            <p:cond delay="499"/>
                                          </p:stCondLst>
                                        </p:cTn>
                                        <p:tgtEl>
                                          <p:spTgt spid="8195"/>
                                        </p:tgtEl>
                                        <p:attrNameLst>
                                          <p:attrName>style.visibility</p:attrName>
                                        </p:attrNameLst>
                                      </p:cBhvr>
                                      <p:to>
                                        <p:strVal val="hidden"/>
                                      </p:to>
                                    </p:set>
                                  </p:childTnLst>
                                </p:cTn>
                              </p:par>
                            </p:childTnLst>
                          </p:cTn>
                        </p:par>
                      </p:childTnLst>
                    </p:cTn>
                  </p:par>
                </p:childTnLst>
              </p:cTn>
              <p:nextCondLst>
                <p:cond evt="onClick" delay="0">
                  <p:tgtEl>
                    <p:spTgt spid="8195"/>
                  </p:tgtEl>
                </p:cond>
              </p:nextCondLst>
            </p:seq>
            <p:seq concurrent="1" nextAc="seek">
              <p:cTn id="24" restart="whenNotActive" fill="hold" evtFilter="cancelBubble" nodeType="interactiveSeq">
                <p:stCondLst>
                  <p:cond evt="onClick" delay="0">
                    <p:tgtEl>
                      <p:spTgt spid="12"/>
                    </p:tgtEl>
                  </p:cond>
                </p:stCondLst>
                <p:endSync evt="end" delay="0">
                  <p:rtn val="all"/>
                </p:endSync>
                <p:childTnLst>
                  <p:par>
                    <p:cTn id="25" fill="hold">
                      <p:stCondLst>
                        <p:cond delay="0"/>
                      </p:stCondLst>
                      <p:childTnLst>
                        <p:par>
                          <p:cTn id="26" fill="hold">
                            <p:stCondLst>
                              <p:cond delay="0"/>
                            </p:stCondLst>
                            <p:childTnLst>
                              <p:par>
                                <p:cTn id="27" presetID="37"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1000"/>
                                        <p:tgtEl>
                                          <p:spTgt spid="21"/>
                                        </p:tgtEl>
                                      </p:cBhvr>
                                    </p:animEffect>
                                    <p:anim calcmode="lin" valueType="num">
                                      <p:cBhvr>
                                        <p:cTn id="30" dur="1000" fill="hold"/>
                                        <p:tgtEl>
                                          <p:spTgt spid="21"/>
                                        </p:tgtEl>
                                        <p:attrNameLst>
                                          <p:attrName>ppt_x</p:attrName>
                                        </p:attrNameLst>
                                      </p:cBhvr>
                                      <p:tavLst>
                                        <p:tav tm="0">
                                          <p:val>
                                            <p:strVal val="#ppt_x"/>
                                          </p:val>
                                        </p:tav>
                                        <p:tav tm="100000">
                                          <p:val>
                                            <p:strVal val="#ppt_x"/>
                                          </p:val>
                                        </p:tav>
                                      </p:tavLst>
                                    </p:anim>
                                    <p:anim calcmode="lin" valueType="num">
                                      <p:cBhvr>
                                        <p:cTn id="31" dur="900" decel="100000" fill="hold"/>
                                        <p:tgtEl>
                                          <p:spTgt spid="21"/>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par>
                          <p:cTn id="33" fill="hold">
                            <p:stCondLst>
                              <p:cond delay="1000"/>
                            </p:stCondLst>
                            <p:childTnLst>
                              <p:par>
                                <p:cTn id="34" presetID="22" presetClass="entr" presetSubtype="1" fill="hold" grpId="0" nodeType="after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wipe(up)">
                                      <p:cBhvr>
                                        <p:cTn id="36" dur="500"/>
                                        <p:tgtEl>
                                          <p:spTgt spid="26"/>
                                        </p:tgtEl>
                                      </p:cBhvr>
                                    </p:animEffect>
                                  </p:childTnLst>
                                </p:cTn>
                              </p:par>
                            </p:childTnLst>
                          </p:cTn>
                        </p:par>
                        <p:par>
                          <p:cTn id="37" fill="hold">
                            <p:stCondLst>
                              <p:cond delay="1500"/>
                            </p:stCondLst>
                            <p:childTnLst>
                              <p:par>
                                <p:cTn id="38" presetID="10" presetClass="exit" presetSubtype="0" fill="hold" nodeType="afterEffect">
                                  <p:stCondLst>
                                    <p:cond delay="0"/>
                                  </p:stCondLst>
                                  <p:childTnLst>
                                    <p:animEffect transition="out" filter="fade">
                                      <p:cBhvr>
                                        <p:cTn id="39" dur="500"/>
                                        <p:tgtEl>
                                          <p:spTgt spid="12"/>
                                        </p:tgtEl>
                                      </p:cBhvr>
                                    </p:animEffect>
                                    <p:set>
                                      <p:cBhvr>
                                        <p:cTn id="40"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1" restart="whenNotActive" fill="hold" evtFilter="cancelBubble" nodeType="interactiveSeq">
                <p:stCondLst>
                  <p:cond evt="onClick" delay="0">
                    <p:tgtEl>
                      <p:spTgt spid="13"/>
                    </p:tgtEl>
                  </p:cond>
                </p:stCondLst>
                <p:endSync evt="end" delay="0">
                  <p:rtn val="all"/>
                </p:endSync>
                <p:childTnLst>
                  <p:par>
                    <p:cTn id="42" fill="hold">
                      <p:stCondLst>
                        <p:cond delay="0"/>
                      </p:stCondLst>
                      <p:childTnLst>
                        <p:par>
                          <p:cTn id="43" fill="hold">
                            <p:stCondLst>
                              <p:cond delay="0"/>
                            </p:stCondLst>
                            <p:childTnLst>
                              <p:par>
                                <p:cTn id="44" presetID="37" presetClass="entr" presetSubtype="0" fill="hold"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1000"/>
                                        <p:tgtEl>
                                          <p:spTgt spid="22"/>
                                        </p:tgtEl>
                                      </p:cBhvr>
                                    </p:animEffect>
                                    <p:anim calcmode="lin" valueType="num">
                                      <p:cBhvr>
                                        <p:cTn id="47" dur="1000" fill="hold"/>
                                        <p:tgtEl>
                                          <p:spTgt spid="22"/>
                                        </p:tgtEl>
                                        <p:attrNameLst>
                                          <p:attrName>ppt_x</p:attrName>
                                        </p:attrNameLst>
                                      </p:cBhvr>
                                      <p:tavLst>
                                        <p:tav tm="0">
                                          <p:val>
                                            <p:strVal val="#ppt_x"/>
                                          </p:val>
                                        </p:tav>
                                        <p:tav tm="100000">
                                          <p:val>
                                            <p:strVal val="#ppt_x"/>
                                          </p:val>
                                        </p:tav>
                                      </p:tavLst>
                                    </p:anim>
                                    <p:anim calcmode="lin" valueType="num">
                                      <p:cBhvr>
                                        <p:cTn id="48" dur="900" decel="100000" fill="hold"/>
                                        <p:tgtEl>
                                          <p:spTgt spid="22"/>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childTnLst>
                          </p:cTn>
                        </p:par>
                        <p:par>
                          <p:cTn id="50" fill="hold">
                            <p:stCondLst>
                              <p:cond delay="1000"/>
                            </p:stCondLst>
                            <p:childTnLst>
                              <p:par>
                                <p:cTn id="51" presetID="22" presetClass="entr" presetSubtype="1" fill="hold" grpId="0" nodeType="after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wipe(up)">
                                      <p:cBhvr>
                                        <p:cTn id="53" dur="500"/>
                                        <p:tgtEl>
                                          <p:spTgt spid="27"/>
                                        </p:tgtEl>
                                      </p:cBhvr>
                                    </p:animEffect>
                                  </p:childTnLst>
                                </p:cTn>
                              </p:par>
                            </p:childTnLst>
                          </p:cTn>
                        </p:par>
                        <p:par>
                          <p:cTn id="54" fill="hold">
                            <p:stCondLst>
                              <p:cond delay="1500"/>
                            </p:stCondLst>
                            <p:childTnLst>
                              <p:par>
                                <p:cTn id="55" presetID="10" presetClass="exit" presetSubtype="0" fill="hold" nodeType="afterEffect">
                                  <p:stCondLst>
                                    <p:cond delay="0"/>
                                  </p:stCondLst>
                                  <p:childTnLst>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14"/>
                    </p:tgtEl>
                  </p:cond>
                </p:stCondLst>
                <p:endSync evt="end" delay="0">
                  <p:rtn val="all"/>
                </p:endSync>
                <p:childTnLst>
                  <p:par>
                    <p:cTn id="59" fill="hold">
                      <p:stCondLst>
                        <p:cond delay="0"/>
                      </p:stCondLst>
                      <p:childTnLst>
                        <p:par>
                          <p:cTn id="60" fill="hold">
                            <p:stCondLst>
                              <p:cond delay="0"/>
                            </p:stCondLst>
                            <p:childTnLst>
                              <p:par>
                                <p:cTn id="61" presetID="37" presetClass="entr" presetSubtype="0" fill="hold" nodeType="click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fade">
                                      <p:cBhvr>
                                        <p:cTn id="63" dur="1000"/>
                                        <p:tgtEl>
                                          <p:spTgt spid="23"/>
                                        </p:tgtEl>
                                      </p:cBhvr>
                                    </p:animEffect>
                                    <p:anim calcmode="lin" valueType="num">
                                      <p:cBhvr>
                                        <p:cTn id="64" dur="1000" fill="hold"/>
                                        <p:tgtEl>
                                          <p:spTgt spid="23"/>
                                        </p:tgtEl>
                                        <p:attrNameLst>
                                          <p:attrName>ppt_x</p:attrName>
                                        </p:attrNameLst>
                                      </p:cBhvr>
                                      <p:tavLst>
                                        <p:tav tm="0">
                                          <p:val>
                                            <p:strVal val="#ppt_x"/>
                                          </p:val>
                                        </p:tav>
                                        <p:tav tm="100000">
                                          <p:val>
                                            <p:strVal val="#ppt_x"/>
                                          </p:val>
                                        </p:tav>
                                      </p:tavLst>
                                    </p:anim>
                                    <p:anim calcmode="lin" valueType="num">
                                      <p:cBhvr>
                                        <p:cTn id="65" dur="900" decel="100000" fill="hold"/>
                                        <p:tgtEl>
                                          <p:spTgt spid="23"/>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par>
                          <p:cTn id="67" fill="hold">
                            <p:stCondLst>
                              <p:cond delay="1000"/>
                            </p:stCondLst>
                            <p:childTnLst>
                              <p:par>
                                <p:cTn id="68" presetID="22" presetClass="entr" presetSubtype="1" fill="hold" grpId="0" nodeType="after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wipe(up)">
                                      <p:cBhvr>
                                        <p:cTn id="70" dur="500"/>
                                        <p:tgtEl>
                                          <p:spTgt spid="29"/>
                                        </p:tgtEl>
                                      </p:cBhvr>
                                    </p:animEffect>
                                  </p:childTnLst>
                                </p:cTn>
                              </p:par>
                            </p:childTnLst>
                          </p:cTn>
                        </p:par>
                        <p:par>
                          <p:cTn id="71" fill="hold">
                            <p:stCondLst>
                              <p:cond delay="1500"/>
                            </p:stCondLst>
                            <p:childTnLst>
                              <p:par>
                                <p:cTn id="72" presetID="10" presetClass="exit" presetSubtype="0" fill="hold" nodeType="afterEffect">
                                  <p:stCondLst>
                                    <p:cond delay="0"/>
                                  </p:stCondLst>
                                  <p:childTnLst>
                                    <p:animEffect transition="out" filter="fade">
                                      <p:cBhvr>
                                        <p:cTn id="73" dur="500"/>
                                        <p:tgtEl>
                                          <p:spTgt spid="14"/>
                                        </p:tgtEl>
                                      </p:cBhvr>
                                    </p:animEffect>
                                    <p:set>
                                      <p:cBhvr>
                                        <p:cTn id="74"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75" restart="whenNotActive" fill="hold" evtFilter="cancelBubble" nodeType="interactiveSeq">
                <p:stCondLst>
                  <p:cond evt="onClick" delay="0">
                    <p:tgtEl>
                      <p:spTgt spid="32"/>
                    </p:tgtEl>
                  </p:cond>
                </p:stCondLst>
                <p:endSync evt="end" delay="0">
                  <p:rtn val="all"/>
                </p:endSync>
                <p:childTnLst>
                  <p:par>
                    <p:cTn id="76" fill="hold">
                      <p:stCondLst>
                        <p:cond delay="0"/>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8195"/>
                                        </p:tgtEl>
                                        <p:attrNameLst>
                                          <p:attrName>style.visibility</p:attrName>
                                        </p:attrNameLst>
                                      </p:cBhvr>
                                      <p:to>
                                        <p:strVal val="visible"/>
                                      </p:to>
                                    </p:set>
                                  </p:childTnLst>
                                </p:cTn>
                              </p:par>
                              <p:par>
                                <p:cTn id="80" presetID="1" presetClass="entr" presetSubtype="0" fill="hold" nodeType="withEffect">
                                  <p:stCondLst>
                                    <p:cond delay="0"/>
                                  </p:stCondLst>
                                  <p:childTnLst>
                                    <p:set>
                                      <p:cBhvr>
                                        <p:cTn id="81" dur="1" fill="hold">
                                          <p:stCondLst>
                                            <p:cond delay="0"/>
                                          </p:stCondLst>
                                        </p:cTn>
                                        <p:tgtEl>
                                          <p:spTgt spid="12"/>
                                        </p:tgtEl>
                                        <p:attrNameLst>
                                          <p:attrName>style.visibility</p:attrName>
                                        </p:attrNameLst>
                                      </p:cBhvr>
                                      <p:to>
                                        <p:strVal val="visible"/>
                                      </p:to>
                                    </p:set>
                                  </p:childTnLst>
                                </p:cTn>
                              </p:par>
                              <p:par>
                                <p:cTn id="82" presetID="1" presetClass="entr" presetSubtype="0" fill="hold" nodeType="withEffect">
                                  <p:stCondLst>
                                    <p:cond delay="0"/>
                                  </p:stCondLst>
                                  <p:childTnLst>
                                    <p:set>
                                      <p:cBhvr>
                                        <p:cTn id="83" dur="1" fill="hold">
                                          <p:stCondLst>
                                            <p:cond delay="0"/>
                                          </p:stCondLst>
                                        </p:cTn>
                                        <p:tgtEl>
                                          <p:spTgt spid="13"/>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14"/>
                                        </p:tgtEl>
                                        <p:attrNameLst>
                                          <p:attrName>style.visibility</p:attrName>
                                        </p:attrNameLst>
                                      </p:cBhvr>
                                      <p:to>
                                        <p:strVal val="visible"/>
                                      </p:to>
                                    </p:set>
                                  </p:childTnLst>
                                </p:cTn>
                              </p:par>
                              <p:par>
                                <p:cTn id="86" presetID="1" presetClass="exit" presetSubtype="0" fill="hold" nodeType="withEffect">
                                  <p:stCondLst>
                                    <p:cond delay="0"/>
                                  </p:stCondLst>
                                  <p:childTnLst>
                                    <p:set>
                                      <p:cBhvr>
                                        <p:cTn id="87" dur="1" fill="hold">
                                          <p:stCondLst>
                                            <p:cond delay="0"/>
                                          </p:stCondLst>
                                        </p:cTn>
                                        <p:tgtEl>
                                          <p:spTgt spid="8196"/>
                                        </p:tgtEl>
                                        <p:attrNameLst>
                                          <p:attrName>style.visibility</p:attrName>
                                        </p:attrNameLst>
                                      </p:cBhvr>
                                      <p:to>
                                        <p:strVal val="hidden"/>
                                      </p:to>
                                    </p:set>
                                  </p:childTnLst>
                                </p:cTn>
                              </p:par>
                              <p:par>
                                <p:cTn id="88" presetID="1" presetClass="exit" presetSubtype="0" fill="hold" grpId="2" nodeType="withEffect">
                                  <p:stCondLst>
                                    <p:cond delay="0"/>
                                  </p:stCondLst>
                                  <p:childTnLst>
                                    <p:set>
                                      <p:cBhvr>
                                        <p:cTn id="89" dur="1" fill="hold">
                                          <p:stCondLst>
                                            <p:cond delay="0"/>
                                          </p:stCondLst>
                                        </p:cTn>
                                        <p:tgtEl>
                                          <p:spTgt spid="6"/>
                                        </p:tgtEl>
                                        <p:attrNameLst>
                                          <p:attrName>style.visibility</p:attrName>
                                        </p:attrNameLst>
                                      </p:cBhvr>
                                      <p:to>
                                        <p:strVal val="hidden"/>
                                      </p:to>
                                    </p:set>
                                  </p:childTnLst>
                                </p:cTn>
                              </p:par>
                              <p:par>
                                <p:cTn id="90" presetID="1" presetClass="exit" presetSubtype="0" fill="hold" nodeType="withEffect">
                                  <p:stCondLst>
                                    <p:cond delay="0"/>
                                  </p:stCondLst>
                                  <p:childTnLst>
                                    <p:set>
                                      <p:cBhvr>
                                        <p:cTn id="91" dur="1" fill="hold">
                                          <p:stCondLst>
                                            <p:cond delay="0"/>
                                          </p:stCondLst>
                                        </p:cTn>
                                        <p:tgtEl>
                                          <p:spTgt spid="21"/>
                                        </p:tgtEl>
                                        <p:attrNameLst>
                                          <p:attrName>style.visibility</p:attrName>
                                        </p:attrNameLst>
                                      </p:cBhvr>
                                      <p:to>
                                        <p:strVal val="hidden"/>
                                      </p:to>
                                    </p:set>
                                  </p:childTnLst>
                                </p:cTn>
                              </p:par>
                              <p:par>
                                <p:cTn id="92" presetID="1" presetClass="exit" presetSubtype="0" fill="hold" grpId="2" nodeType="withEffect">
                                  <p:stCondLst>
                                    <p:cond delay="0"/>
                                  </p:stCondLst>
                                  <p:childTnLst>
                                    <p:set>
                                      <p:cBhvr>
                                        <p:cTn id="93" dur="1" fill="hold">
                                          <p:stCondLst>
                                            <p:cond delay="0"/>
                                          </p:stCondLst>
                                        </p:cTn>
                                        <p:tgtEl>
                                          <p:spTgt spid="26"/>
                                        </p:tgtEl>
                                        <p:attrNameLst>
                                          <p:attrName>style.visibility</p:attrName>
                                        </p:attrNameLst>
                                      </p:cBhvr>
                                      <p:to>
                                        <p:strVal val="hidden"/>
                                      </p:to>
                                    </p:set>
                                  </p:childTnLst>
                                </p:cTn>
                              </p:par>
                              <p:par>
                                <p:cTn id="94" presetID="1" presetClass="exit" presetSubtype="0" fill="hold" nodeType="withEffect">
                                  <p:stCondLst>
                                    <p:cond delay="0"/>
                                  </p:stCondLst>
                                  <p:childTnLst>
                                    <p:set>
                                      <p:cBhvr>
                                        <p:cTn id="95" dur="1" fill="hold">
                                          <p:stCondLst>
                                            <p:cond delay="0"/>
                                          </p:stCondLst>
                                        </p:cTn>
                                        <p:tgtEl>
                                          <p:spTgt spid="22"/>
                                        </p:tgtEl>
                                        <p:attrNameLst>
                                          <p:attrName>style.visibility</p:attrName>
                                        </p:attrNameLst>
                                      </p:cBhvr>
                                      <p:to>
                                        <p:strVal val="hidden"/>
                                      </p:to>
                                    </p:set>
                                  </p:childTnLst>
                                </p:cTn>
                              </p:par>
                              <p:par>
                                <p:cTn id="96" presetID="1" presetClass="exit" presetSubtype="0" fill="hold" grpId="2" nodeType="withEffect">
                                  <p:stCondLst>
                                    <p:cond delay="0"/>
                                  </p:stCondLst>
                                  <p:childTnLst>
                                    <p:set>
                                      <p:cBhvr>
                                        <p:cTn id="97" dur="1" fill="hold">
                                          <p:stCondLst>
                                            <p:cond delay="0"/>
                                          </p:stCondLst>
                                        </p:cTn>
                                        <p:tgtEl>
                                          <p:spTgt spid="27"/>
                                        </p:tgtEl>
                                        <p:attrNameLst>
                                          <p:attrName>style.visibility</p:attrName>
                                        </p:attrNameLst>
                                      </p:cBhvr>
                                      <p:to>
                                        <p:strVal val="hidden"/>
                                      </p:to>
                                    </p:set>
                                  </p:childTnLst>
                                </p:cTn>
                              </p:par>
                              <p:par>
                                <p:cTn id="98" presetID="1" presetClass="exit" presetSubtype="0" fill="hold" nodeType="withEffect">
                                  <p:stCondLst>
                                    <p:cond delay="0"/>
                                  </p:stCondLst>
                                  <p:childTnLst>
                                    <p:set>
                                      <p:cBhvr>
                                        <p:cTn id="99" dur="1" fill="hold">
                                          <p:stCondLst>
                                            <p:cond delay="0"/>
                                          </p:stCondLst>
                                        </p:cTn>
                                        <p:tgtEl>
                                          <p:spTgt spid="23"/>
                                        </p:tgtEl>
                                        <p:attrNameLst>
                                          <p:attrName>style.visibility</p:attrName>
                                        </p:attrNameLst>
                                      </p:cBhvr>
                                      <p:to>
                                        <p:strVal val="hidden"/>
                                      </p:to>
                                    </p:set>
                                  </p:childTnLst>
                                </p:cTn>
                              </p:par>
                              <p:par>
                                <p:cTn id="100" presetID="1" presetClass="exit" presetSubtype="0" fill="hold" grpId="2" nodeType="withEffect">
                                  <p:stCondLst>
                                    <p:cond delay="0"/>
                                  </p:stCondLst>
                                  <p:childTnLst>
                                    <p:set>
                                      <p:cBhvr>
                                        <p:cTn id="101"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102" restart="whenNotActive" fill="hold" evtFilter="cancelBubble" nodeType="interactiveSeq">
                <p:stCondLst>
                  <p:cond evt="onClick" delay="0">
                    <p:tgtEl>
                      <p:spTgt spid="33"/>
                    </p:tgtEl>
                  </p:cond>
                </p:stCondLst>
                <p:endSync evt="end" delay="0">
                  <p:rtn val="all"/>
                </p:endSync>
                <p:childTnLst>
                  <p:par>
                    <p:cTn id="103" fill="hold">
                      <p:stCondLst>
                        <p:cond delay="0"/>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8195"/>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12"/>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13"/>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14"/>
                                        </p:tgtEl>
                                        <p:attrNameLst>
                                          <p:attrName>style.visibility</p:attrName>
                                        </p:attrNameLst>
                                      </p:cBhvr>
                                      <p:to>
                                        <p:strVal val="visible"/>
                                      </p:to>
                                    </p:set>
                                  </p:childTnLst>
                                </p:cTn>
                              </p:par>
                              <p:par>
                                <p:cTn id="113" presetID="1" presetClass="exit" presetSubtype="0" fill="hold" nodeType="withEffect">
                                  <p:stCondLst>
                                    <p:cond delay="0"/>
                                  </p:stCondLst>
                                  <p:childTnLst>
                                    <p:set>
                                      <p:cBhvr>
                                        <p:cTn id="114" dur="1" fill="hold">
                                          <p:stCondLst>
                                            <p:cond delay="0"/>
                                          </p:stCondLst>
                                        </p:cTn>
                                        <p:tgtEl>
                                          <p:spTgt spid="8196"/>
                                        </p:tgtEl>
                                        <p:attrNameLst>
                                          <p:attrName>style.visibility</p:attrName>
                                        </p:attrNameLst>
                                      </p:cBhvr>
                                      <p:to>
                                        <p:strVal val="hidden"/>
                                      </p:to>
                                    </p:set>
                                  </p:childTnLst>
                                </p:cTn>
                              </p:par>
                              <p:par>
                                <p:cTn id="115" presetID="1" presetClass="exit" presetSubtype="0" fill="hold" grpId="1" nodeType="withEffect">
                                  <p:stCondLst>
                                    <p:cond delay="0"/>
                                  </p:stCondLst>
                                  <p:childTnLst>
                                    <p:set>
                                      <p:cBhvr>
                                        <p:cTn id="116" dur="1" fill="hold">
                                          <p:stCondLst>
                                            <p:cond delay="0"/>
                                          </p:stCondLst>
                                        </p:cTn>
                                        <p:tgtEl>
                                          <p:spTgt spid="6"/>
                                        </p:tgtEl>
                                        <p:attrNameLst>
                                          <p:attrName>style.visibility</p:attrName>
                                        </p:attrNameLst>
                                      </p:cBhvr>
                                      <p:to>
                                        <p:strVal val="hidden"/>
                                      </p:to>
                                    </p:set>
                                  </p:childTnLst>
                                </p:cTn>
                              </p:par>
                              <p:par>
                                <p:cTn id="117" presetID="1" presetClass="exit" presetSubtype="0" fill="hold" nodeType="withEffect">
                                  <p:stCondLst>
                                    <p:cond delay="0"/>
                                  </p:stCondLst>
                                  <p:childTnLst>
                                    <p:set>
                                      <p:cBhvr>
                                        <p:cTn id="118" dur="1" fill="hold">
                                          <p:stCondLst>
                                            <p:cond delay="0"/>
                                          </p:stCondLst>
                                        </p:cTn>
                                        <p:tgtEl>
                                          <p:spTgt spid="21"/>
                                        </p:tgtEl>
                                        <p:attrNameLst>
                                          <p:attrName>style.visibility</p:attrName>
                                        </p:attrNameLst>
                                      </p:cBhvr>
                                      <p:to>
                                        <p:strVal val="hidden"/>
                                      </p:to>
                                    </p:set>
                                  </p:childTnLst>
                                </p:cTn>
                              </p:par>
                              <p:par>
                                <p:cTn id="119" presetID="1" presetClass="exit" presetSubtype="0" fill="hold" grpId="1" nodeType="withEffect">
                                  <p:stCondLst>
                                    <p:cond delay="0"/>
                                  </p:stCondLst>
                                  <p:childTnLst>
                                    <p:set>
                                      <p:cBhvr>
                                        <p:cTn id="120" dur="1" fill="hold">
                                          <p:stCondLst>
                                            <p:cond delay="0"/>
                                          </p:stCondLst>
                                        </p:cTn>
                                        <p:tgtEl>
                                          <p:spTgt spid="26"/>
                                        </p:tgtEl>
                                        <p:attrNameLst>
                                          <p:attrName>style.visibility</p:attrName>
                                        </p:attrNameLst>
                                      </p:cBhvr>
                                      <p:to>
                                        <p:strVal val="hidden"/>
                                      </p:to>
                                    </p:set>
                                  </p:childTnLst>
                                </p:cTn>
                              </p:par>
                              <p:par>
                                <p:cTn id="121" presetID="1" presetClass="exit" presetSubtype="0" fill="hold" nodeType="withEffect">
                                  <p:stCondLst>
                                    <p:cond delay="0"/>
                                  </p:stCondLst>
                                  <p:childTnLst>
                                    <p:set>
                                      <p:cBhvr>
                                        <p:cTn id="122" dur="1" fill="hold">
                                          <p:stCondLst>
                                            <p:cond delay="0"/>
                                          </p:stCondLst>
                                        </p:cTn>
                                        <p:tgtEl>
                                          <p:spTgt spid="22"/>
                                        </p:tgtEl>
                                        <p:attrNameLst>
                                          <p:attrName>style.visibility</p:attrName>
                                        </p:attrNameLst>
                                      </p:cBhvr>
                                      <p:to>
                                        <p:strVal val="hidden"/>
                                      </p:to>
                                    </p:set>
                                  </p:childTnLst>
                                </p:cTn>
                              </p:par>
                              <p:par>
                                <p:cTn id="123" presetID="1" presetClass="exit" presetSubtype="0" fill="hold" grpId="1" nodeType="withEffect">
                                  <p:stCondLst>
                                    <p:cond delay="0"/>
                                  </p:stCondLst>
                                  <p:childTnLst>
                                    <p:set>
                                      <p:cBhvr>
                                        <p:cTn id="124" dur="1" fill="hold">
                                          <p:stCondLst>
                                            <p:cond delay="0"/>
                                          </p:stCondLst>
                                        </p:cTn>
                                        <p:tgtEl>
                                          <p:spTgt spid="27"/>
                                        </p:tgtEl>
                                        <p:attrNameLst>
                                          <p:attrName>style.visibility</p:attrName>
                                        </p:attrNameLst>
                                      </p:cBhvr>
                                      <p:to>
                                        <p:strVal val="hidden"/>
                                      </p:to>
                                    </p:set>
                                  </p:childTnLst>
                                </p:cTn>
                              </p:par>
                              <p:par>
                                <p:cTn id="125" presetID="1" presetClass="exit" presetSubtype="0" fill="hold" nodeType="withEffect">
                                  <p:stCondLst>
                                    <p:cond delay="0"/>
                                  </p:stCondLst>
                                  <p:childTnLst>
                                    <p:set>
                                      <p:cBhvr>
                                        <p:cTn id="126" dur="1" fill="hold">
                                          <p:stCondLst>
                                            <p:cond delay="0"/>
                                          </p:stCondLst>
                                        </p:cTn>
                                        <p:tgtEl>
                                          <p:spTgt spid="23"/>
                                        </p:tgtEl>
                                        <p:attrNameLst>
                                          <p:attrName>style.visibility</p:attrName>
                                        </p:attrNameLst>
                                      </p:cBhvr>
                                      <p:to>
                                        <p:strVal val="hidden"/>
                                      </p:to>
                                    </p:set>
                                  </p:childTnLst>
                                </p:cTn>
                              </p:par>
                              <p:par>
                                <p:cTn id="127" presetID="1" presetClass="exit" presetSubtype="0" fill="hold" grpId="1" nodeType="withEffect">
                                  <p:stCondLst>
                                    <p:cond delay="0"/>
                                  </p:stCondLst>
                                  <p:childTnLst>
                                    <p:set>
                                      <p:cBhvr>
                                        <p:cTn id="128"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129" restart="whenNotActive" fill="hold" evtFilter="cancelBubble" nodeType="interactiveSeq">
                <p:stCondLst>
                  <p:cond evt="onClick" delay="0">
                    <p:tgtEl>
                      <p:spTgt spid="30"/>
                    </p:tgtEl>
                  </p:cond>
                </p:stCondLst>
                <p:endSync evt="end" delay="0">
                  <p:rtn val="all"/>
                </p:endSync>
                <p:childTnLst>
                  <p:par>
                    <p:cTn id="130" fill="hold">
                      <p:stCondLst>
                        <p:cond delay="0"/>
                      </p:stCondLst>
                      <p:childTnLst>
                        <p:par>
                          <p:cTn id="131" fill="hold">
                            <p:stCondLst>
                              <p:cond delay="0"/>
                            </p:stCondLst>
                            <p:childTnLst>
                              <p:par>
                                <p:cTn id="132" presetID="10" presetClass="entr" presetSubtype="0" fill="hold" grpId="0" nodeType="withEffect">
                                  <p:stCondLst>
                                    <p:cond delay="0"/>
                                  </p:stCondLst>
                                  <p:childTnLst>
                                    <p:set>
                                      <p:cBhvr>
                                        <p:cTn id="133" dur="1" fill="hold">
                                          <p:stCondLst>
                                            <p:cond delay="0"/>
                                          </p:stCondLst>
                                        </p:cTn>
                                        <p:tgtEl>
                                          <p:spTgt spid="38"/>
                                        </p:tgtEl>
                                        <p:attrNameLst>
                                          <p:attrName>style.visibility</p:attrName>
                                        </p:attrNameLst>
                                      </p:cBhvr>
                                      <p:to>
                                        <p:strVal val="visible"/>
                                      </p:to>
                                    </p:set>
                                    <p:animEffect transition="in" filter="fade">
                                      <p:cBhvr>
                                        <p:cTn id="134" dur="500"/>
                                        <p:tgtEl>
                                          <p:spTgt spid="38"/>
                                        </p:tgtEl>
                                      </p:cBhvr>
                                    </p:animEffect>
                                  </p:childTnLst>
                                </p:cTn>
                              </p:par>
                              <p:par>
                                <p:cTn id="135" presetID="10" presetClass="exit" presetSubtype="0" fill="hold" grpId="1" nodeType="withEffect">
                                  <p:stCondLst>
                                    <p:cond delay="0"/>
                                  </p:stCondLst>
                                  <p:childTnLst>
                                    <p:animEffect transition="out" filter="fade">
                                      <p:cBhvr>
                                        <p:cTn id="136" dur="500"/>
                                        <p:tgtEl>
                                          <p:spTgt spid="39"/>
                                        </p:tgtEl>
                                      </p:cBhvr>
                                    </p:animEffect>
                                    <p:set>
                                      <p:cBhvr>
                                        <p:cTn id="137" dur="1" fill="hold">
                                          <p:stCondLst>
                                            <p:cond delay="499"/>
                                          </p:stCondLst>
                                        </p:cTn>
                                        <p:tgtEl>
                                          <p:spTgt spid="39"/>
                                        </p:tgtEl>
                                        <p:attrNameLst>
                                          <p:attrName>style.visibility</p:attrName>
                                        </p:attrNameLst>
                                      </p:cBhvr>
                                      <p:to>
                                        <p:strVal val="hidden"/>
                                      </p:to>
                                    </p:set>
                                  </p:childTnLst>
                                </p:cTn>
                              </p:par>
                              <p:par>
                                <p:cTn id="138" presetID="1" presetClass="mediacall" presetSubtype="0" fill="hold" nodeType="withEffect">
                                  <p:stCondLst>
                                    <p:cond delay="0"/>
                                  </p:stCondLst>
                                  <p:childTnLst>
                                    <p:cmd type="call" cmd="playFrom(0.0)">
                                      <p:cBhvr>
                                        <p:cTn id="139" dur="47564" fill="hold"/>
                                        <p:tgtEl>
                                          <p:spTgt spid="3"/>
                                        </p:tgtEl>
                                      </p:cBhvr>
                                    </p:cmd>
                                  </p:childTnLst>
                                </p:cTn>
                              </p:par>
                              <p:par>
                                <p:cTn id="140" presetID="1" presetClass="emph" presetSubtype="2" fill="hold" nodeType="withEffect">
                                  <p:stCondLst>
                                    <p:cond delay="0"/>
                                  </p:stCondLst>
                                  <p:childTnLst>
                                    <p:animClr clrSpc="rgb" dir="cw">
                                      <p:cBhvr>
                                        <p:cTn id="141" dur="1000" fill="hold"/>
                                        <p:tgtEl>
                                          <p:spTgt spid="30"/>
                                        </p:tgtEl>
                                        <p:attrNameLst>
                                          <p:attrName>fillcolor</p:attrName>
                                        </p:attrNameLst>
                                      </p:cBhvr>
                                      <p:to>
                                        <a:schemeClr val="accent2"/>
                                      </p:to>
                                    </p:animClr>
                                    <p:set>
                                      <p:cBhvr>
                                        <p:cTn id="142" dur="1000" fill="hold"/>
                                        <p:tgtEl>
                                          <p:spTgt spid="30"/>
                                        </p:tgtEl>
                                        <p:attrNameLst>
                                          <p:attrName>fill.type</p:attrName>
                                        </p:attrNameLst>
                                      </p:cBhvr>
                                      <p:to>
                                        <p:strVal val="solid"/>
                                      </p:to>
                                    </p:set>
                                    <p:set>
                                      <p:cBhvr>
                                        <p:cTn id="143" dur="1000" fill="hold"/>
                                        <p:tgtEl>
                                          <p:spTgt spid="30"/>
                                        </p:tgtEl>
                                        <p:attrNameLst>
                                          <p:attrName>fill.on</p:attrName>
                                        </p:attrNameLst>
                                      </p:cBhvr>
                                      <p:to>
                                        <p:strVal val="true"/>
                                      </p:to>
                                    </p:set>
                                  </p:childTnLst>
                                </p:cTn>
                              </p:par>
                            </p:childTnLst>
                          </p:cTn>
                        </p:par>
                      </p:childTnLst>
                    </p:cTn>
                  </p:par>
                  <p:par>
                    <p:cTn id="144" fill="hold">
                      <p:stCondLst>
                        <p:cond delay="indefinite"/>
                      </p:stCondLst>
                      <p:childTnLst>
                        <p:par>
                          <p:cTn id="145" fill="hold">
                            <p:stCondLst>
                              <p:cond delay="0"/>
                            </p:stCondLst>
                            <p:childTnLst>
                              <p:par>
                                <p:cTn id="146" presetID="3" presetClass="mediacall" presetSubtype="0" fill="hold" nodeType="clickEffect">
                                  <p:stCondLst>
                                    <p:cond delay="0"/>
                                  </p:stCondLst>
                                  <p:childTnLst>
                                    <p:cmd type="call" cmd="stop">
                                      <p:cBhvr>
                                        <p:cTn id="147" dur="1" fill="hold"/>
                                        <p:tgtEl>
                                          <p:spTgt spid="3"/>
                                        </p:tgtEl>
                                      </p:cBhvr>
                                    </p:cmd>
                                  </p:childTnLst>
                                </p:cTn>
                              </p:par>
                              <p:par>
                                <p:cTn id="148" presetID="10" presetClass="exit" presetSubtype="0" fill="hold" grpId="1" nodeType="withEffect">
                                  <p:stCondLst>
                                    <p:cond delay="0"/>
                                  </p:stCondLst>
                                  <p:childTnLst>
                                    <p:animEffect transition="out" filter="fade">
                                      <p:cBhvr>
                                        <p:cTn id="149" dur="500"/>
                                        <p:tgtEl>
                                          <p:spTgt spid="38"/>
                                        </p:tgtEl>
                                      </p:cBhvr>
                                    </p:animEffect>
                                    <p:set>
                                      <p:cBhvr>
                                        <p:cTn id="150" dur="1" fill="hold">
                                          <p:stCondLst>
                                            <p:cond delay="499"/>
                                          </p:stCondLst>
                                        </p:cTn>
                                        <p:tgtEl>
                                          <p:spTgt spid="38"/>
                                        </p:tgtEl>
                                        <p:attrNameLst>
                                          <p:attrName>style.visibility</p:attrName>
                                        </p:attrNameLst>
                                      </p:cBhvr>
                                      <p:to>
                                        <p:strVal val="hidden"/>
                                      </p:to>
                                    </p:set>
                                  </p:childTnLst>
                                </p:cTn>
                              </p:par>
                              <p:par>
                                <p:cTn id="151" presetID="10" presetClass="entr" presetSubtype="0" fill="hold" grpId="2" nodeType="withEffect">
                                  <p:stCondLst>
                                    <p:cond delay="0"/>
                                  </p:stCondLst>
                                  <p:childTnLst>
                                    <p:set>
                                      <p:cBhvr>
                                        <p:cTn id="152" dur="1" fill="hold">
                                          <p:stCondLst>
                                            <p:cond delay="0"/>
                                          </p:stCondLst>
                                        </p:cTn>
                                        <p:tgtEl>
                                          <p:spTgt spid="39"/>
                                        </p:tgtEl>
                                        <p:attrNameLst>
                                          <p:attrName>style.visibility</p:attrName>
                                        </p:attrNameLst>
                                      </p:cBhvr>
                                      <p:to>
                                        <p:strVal val="visible"/>
                                      </p:to>
                                    </p:set>
                                    <p:animEffect transition="in" filter="fade">
                                      <p:cBhvr>
                                        <p:cTn id="153" dur="500"/>
                                        <p:tgtEl>
                                          <p:spTgt spid="39"/>
                                        </p:tgtEl>
                                      </p:cBhvr>
                                    </p:animEffect>
                                  </p:childTnLst>
                                </p:cTn>
                              </p:par>
                              <p:par>
                                <p:cTn id="154" presetID="1" presetClass="emph" presetSubtype="2" fill="hold" nodeType="withEffect">
                                  <p:stCondLst>
                                    <p:cond delay="0"/>
                                  </p:stCondLst>
                                  <p:childTnLst>
                                    <p:animClr clrSpc="rgb" dir="cw">
                                      <p:cBhvr>
                                        <p:cTn id="155" dur="2000" fill="hold"/>
                                        <p:tgtEl>
                                          <p:spTgt spid="30"/>
                                        </p:tgtEl>
                                        <p:attrNameLst>
                                          <p:attrName>fillcolor</p:attrName>
                                        </p:attrNameLst>
                                      </p:cBhvr>
                                      <p:to>
                                        <a:schemeClr val="bg1"/>
                                      </p:to>
                                    </p:animClr>
                                    <p:set>
                                      <p:cBhvr>
                                        <p:cTn id="156" dur="2000" fill="hold"/>
                                        <p:tgtEl>
                                          <p:spTgt spid="30"/>
                                        </p:tgtEl>
                                        <p:attrNameLst>
                                          <p:attrName>fill.type</p:attrName>
                                        </p:attrNameLst>
                                      </p:cBhvr>
                                      <p:to>
                                        <p:strVal val="solid"/>
                                      </p:to>
                                    </p:set>
                                    <p:set>
                                      <p:cBhvr>
                                        <p:cTn id="157" dur="2000" fill="hold"/>
                                        <p:tgtEl>
                                          <p:spTgt spid="30"/>
                                        </p:tgtEl>
                                        <p:attrNameLst>
                                          <p:attrName>fill.on</p:attrName>
                                        </p:attrNameLst>
                                      </p:cBhvr>
                                      <p:to>
                                        <p:strVal val="true"/>
                                      </p:to>
                                    </p:set>
                                  </p:childTnLst>
                                </p:cTn>
                              </p:par>
                            </p:childTnLst>
                          </p:cTn>
                        </p:par>
                      </p:childTnLst>
                    </p:cTn>
                  </p:par>
                </p:childTnLst>
              </p:cTn>
              <p:nextCondLst>
                <p:cond evt="onClick" delay="0">
                  <p:tgtEl>
                    <p:spTgt spid="30"/>
                  </p:tgtEl>
                </p:cond>
              </p:nextCondLst>
            </p:seq>
            <p:audio>
              <p:cMediaNode vol="80000">
                <p:cTn id="158" fill="hold" display="0">
                  <p:stCondLst>
                    <p:cond delay="indefinite"/>
                  </p:stCondLst>
                  <p:endCondLst>
                    <p:cond evt="onStopAudio" delay="0">
                      <p:tgtEl>
                        <p:sldTgt/>
                      </p:tgtEl>
                    </p:cond>
                  </p:endCondLst>
                </p:cTn>
                <p:tgtEl>
                  <p:spTgt spid="3"/>
                </p:tgtEl>
              </p:cMediaNode>
            </p:audio>
          </p:childTnLst>
        </p:cTn>
      </p:par>
    </p:tnLst>
    <p:bldLst>
      <p:bldP spid="29" grpId="0"/>
      <p:bldP spid="29" grpId="1"/>
      <p:bldP spid="29" grpId="2"/>
      <p:bldP spid="27" grpId="0"/>
      <p:bldP spid="27" grpId="1"/>
      <p:bldP spid="27" grpId="2"/>
      <p:bldP spid="26" grpId="0"/>
      <p:bldP spid="26" grpId="1"/>
      <p:bldP spid="26" grpId="2"/>
      <p:bldP spid="6" grpId="0"/>
      <p:bldP spid="6" grpId="1"/>
      <p:bldP spid="6" grpId="2"/>
      <p:bldP spid="38" grpId="0"/>
      <p:bldP spid="38" grpId="1"/>
      <p:bldP spid="39" grpId="0"/>
      <p:bldP spid="39" grpId="1"/>
      <p:bldP spid="39" grpId="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A red rug&#10;&#10;Description generated with high confidence">
            <a:extLst>
              <a:ext uri="{FF2B5EF4-FFF2-40B4-BE49-F238E27FC236}">
                <a16:creationId xmlns:a16="http://schemas.microsoft.com/office/drawing/2014/main" id="{689D44F6-07F3-4998-B745-6727EA12195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 y="0"/>
            <a:ext cx="9144000" cy="5167865"/>
          </a:xfrm>
          <a:prstGeom prst="rect">
            <a:avLst/>
          </a:prstGeom>
        </p:spPr>
      </p:pic>
      <p:grpSp>
        <p:nvGrpSpPr>
          <p:cNvPr id="2" name="Group 1">
            <a:extLst>
              <a:ext uri="{FF2B5EF4-FFF2-40B4-BE49-F238E27FC236}">
                <a16:creationId xmlns:a16="http://schemas.microsoft.com/office/drawing/2014/main" id="{9AC018FF-1A7E-4802-A73D-63C8F0B24F1E}"/>
              </a:ext>
            </a:extLst>
          </p:cNvPr>
          <p:cNvGrpSpPr/>
          <p:nvPr/>
        </p:nvGrpSpPr>
        <p:grpSpPr>
          <a:xfrm>
            <a:off x="108784" y="4038211"/>
            <a:ext cx="8878968" cy="930330"/>
            <a:chOff x="108784" y="3959188"/>
            <a:chExt cx="8878968" cy="930330"/>
          </a:xfrm>
        </p:grpSpPr>
        <p:sp>
          <p:nvSpPr>
            <p:cNvPr id="21" name="Shape: Word list border"/>
            <p:cNvSpPr/>
            <p:nvPr/>
          </p:nvSpPr>
          <p:spPr>
            <a:xfrm>
              <a:off x="108784" y="3959188"/>
              <a:ext cx="7343217" cy="93033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34" name="Rectangle: Rounded Corners 33">
              <a:extLst>
                <a:ext uri="{FF2B5EF4-FFF2-40B4-BE49-F238E27FC236}">
                  <a16:creationId xmlns:a16="http://schemas.microsoft.com/office/drawing/2014/main" id="{F85B9A0F-03D3-4ED2-9B21-49AF62B7D3C3}"/>
                </a:ext>
              </a:extLst>
            </p:cNvPr>
            <p:cNvSpPr/>
            <p:nvPr/>
          </p:nvSpPr>
          <p:spPr>
            <a:xfrm>
              <a:off x="7064324" y="3959188"/>
              <a:ext cx="1923428" cy="60232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grpSp>
      <p:sp>
        <p:nvSpPr>
          <p:cNvPr id="8" name="REMOVE THIS OBJECT"/>
          <p:cNvSpPr txBox="1"/>
          <p:nvPr/>
        </p:nvSpPr>
        <p:spPr>
          <a:xfrm>
            <a:off x="0" y="-14746"/>
            <a:ext cx="9144000" cy="830997"/>
          </a:xfrm>
          <a:prstGeom prst="rect">
            <a:avLst/>
          </a:prstGeom>
          <a:noFill/>
        </p:spPr>
        <p:txBody>
          <a:bodyPr wrap="square" rtlCol="0">
            <a:spAutoFit/>
          </a:bodyPr>
          <a:lstStyle/>
          <a:p>
            <a:pPr algn="ctr"/>
            <a:r>
              <a:rPr lang="en-NZ" sz="2400" dirty="0"/>
              <a:t>Good Friday was a very sad day for Jesus and his family but it </a:t>
            </a:r>
          </a:p>
          <a:p>
            <a:pPr algn="ctr"/>
            <a:r>
              <a:rPr lang="en-NZ" sz="2400" dirty="0"/>
              <a:t>was a glad day for every person on earth </a:t>
            </a:r>
            <a:endParaRPr lang="en-NZ" sz="3200" dirty="0"/>
          </a:p>
        </p:txBody>
      </p:sp>
      <p:sp>
        <p:nvSpPr>
          <p:cNvPr id="20" name="TextBox: Fifth word"/>
          <p:cNvSpPr txBox="1"/>
          <p:nvPr/>
        </p:nvSpPr>
        <p:spPr>
          <a:xfrm>
            <a:off x="80290" y="4026636"/>
            <a:ext cx="6120000" cy="244800"/>
          </a:xfrm>
          <a:prstGeom prst="rect">
            <a:avLst/>
          </a:prstGeom>
          <a:noFill/>
        </p:spPr>
        <p:txBody>
          <a:bodyPr wrap="none" rtlCol="0">
            <a:noAutofit/>
          </a:bodyPr>
          <a:lstStyle>
            <a:defPPr>
              <a:defRPr lang="en-US"/>
            </a:defPPr>
          </a:lstStyle>
          <a:p>
            <a:pPr lvl="0"/>
            <a:r>
              <a:rPr lang="en-NZ" sz="1500" dirty="0"/>
              <a:t>a) lived and when we die we too will be raised up like he was.</a:t>
            </a:r>
          </a:p>
        </p:txBody>
      </p:sp>
      <p:sp>
        <p:nvSpPr>
          <p:cNvPr id="19" name="TextBox: Fourth word"/>
          <p:cNvSpPr txBox="1"/>
          <p:nvPr/>
        </p:nvSpPr>
        <p:spPr>
          <a:xfrm>
            <a:off x="80290" y="4330792"/>
            <a:ext cx="6120000" cy="244800"/>
          </a:xfrm>
          <a:prstGeom prst="rect">
            <a:avLst/>
          </a:prstGeom>
          <a:noFill/>
        </p:spPr>
        <p:txBody>
          <a:bodyPr wrap="none" rtlCol="0">
            <a:noAutofit/>
          </a:bodyPr>
          <a:lstStyle>
            <a:defPPr>
              <a:defRPr lang="en-US"/>
            </a:defPPr>
          </a:lstStyle>
          <a:p>
            <a:r>
              <a:rPr lang="en-NZ" sz="1500" dirty="0"/>
              <a:t>c) us on Easter Sunday that he is stronger than death when he rose.</a:t>
            </a:r>
          </a:p>
          <a:p>
            <a:pPr lvl="0"/>
            <a:endParaRPr lang="en-NZ" sz="1500" dirty="0"/>
          </a:p>
        </p:txBody>
      </p:sp>
      <p:sp>
        <p:nvSpPr>
          <p:cNvPr id="18" name="TextBox: Third word"/>
          <p:cNvSpPr txBox="1"/>
          <p:nvPr/>
        </p:nvSpPr>
        <p:spPr>
          <a:xfrm>
            <a:off x="90638" y="4634948"/>
            <a:ext cx="6120000" cy="244800"/>
          </a:xfrm>
          <a:prstGeom prst="rect">
            <a:avLst/>
          </a:prstGeom>
          <a:noFill/>
        </p:spPr>
        <p:txBody>
          <a:bodyPr wrap="none" rtlCol="0">
            <a:noAutofit/>
          </a:bodyPr>
          <a:lstStyle>
            <a:defPPr>
              <a:defRPr lang="en-US"/>
            </a:defPPr>
          </a:lstStyle>
          <a:p>
            <a:pPr lvl="0"/>
            <a:r>
              <a:rPr lang="en-NZ" sz="1500" dirty="0"/>
              <a:t>e) he was living and treating people with kindness and love.</a:t>
            </a:r>
          </a:p>
        </p:txBody>
      </p:sp>
      <p:sp>
        <p:nvSpPr>
          <p:cNvPr id="17" name="TextBox: Second word"/>
          <p:cNvSpPr txBox="1"/>
          <p:nvPr/>
        </p:nvSpPr>
        <p:spPr>
          <a:xfrm>
            <a:off x="5379167" y="4028662"/>
            <a:ext cx="6120000" cy="244800"/>
          </a:xfrm>
          <a:prstGeom prst="rect">
            <a:avLst/>
          </a:prstGeom>
          <a:noFill/>
        </p:spPr>
        <p:txBody>
          <a:bodyPr wrap="none" rtlCol="0">
            <a:noAutofit/>
          </a:bodyPr>
          <a:lstStyle>
            <a:defPPr>
              <a:defRPr lang="en-US"/>
            </a:defPPr>
          </a:lstStyle>
          <a:p>
            <a:r>
              <a:rPr lang="en-NZ" sz="1500" dirty="0"/>
              <a:t>b) to save us because he loves us so much.</a:t>
            </a:r>
          </a:p>
          <a:p>
            <a:pPr lvl="0"/>
            <a:endParaRPr lang="en-NZ" sz="1500" dirty="0"/>
          </a:p>
        </p:txBody>
      </p:sp>
      <p:sp>
        <p:nvSpPr>
          <p:cNvPr id="16" name="TextBox: First word"/>
          <p:cNvSpPr txBox="1"/>
          <p:nvPr/>
        </p:nvSpPr>
        <p:spPr>
          <a:xfrm>
            <a:off x="5385486" y="4334843"/>
            <a:ext cx="6120000" cy="244800"/>
          </a:xfrm>
          <a:prstGeom prst="rect">
            <a:avLst/>
          </a:prstGeom>
          <a:noFill/>
        </p:spPr>
        <p:txBody>
          <a:bodyPr wrap="none" rtlCol="0">
            <a:noAutofit/>
          </a:bodyPr>
          <a:lstStyle>
            <a:defPPr>
              <a:defRPr lang="en-US"/>
            </a:defPPr>
          </a:lstStyle>
          <a:p>
            <a:r>
              <a:rPr lang="en-NZ" sz="1500" dirty="0"/>
              <a:t>d) bad things by being hung on a cross to die.</a:t>
            </a:r>
          </a:p>
          <a:p>
            <a:pPr lvl="0"/>
            <a:endParaRPr lang="en-NZ" sz="1500" dirty="0"/>
          </a:p>
        </p:txBody>
      </p:sp>
      <p:sp>
        <p:nvSpPr>
          <p:cNvPr id="23" name="Shape: Fifth position"/>
          <p:cNvSpPr/>
          <p:nvPr/>
        </p:nvSpPr>
        <p:spPr>
          <a:xfrm>
            <a:off x="2892153" y="3674586"/>
            <a:ext cx="5480156" cy="313380"/>
          </a:xfrm>
          <a:prstGeom prst="rect">
            <a:avLst/>
          </a:prstGeom>
          <a:no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NZ" dirty="0">
                <a:solidFill>
                  <a:schemeClr val="tx1"/>
                </a:solidFill>
              </a:rPr>
              <a:t>lived and when we die we too will be raised up like he was.</a:t>
            </a:r>
          </a:p>
        </p:txBody>
      </p:sp>
      <p:sp>
        <p:nvSpPr>
          <p:cNvPr id="69" name="Shape: Fourth position"/>
          <p:cNvSpPr/>
          <p:nvPr/>
        </p:nvSpPr>
        <p:spPr>
          <a:xfrm>
            <a:off x="2892153" y="3048178"/>
            <a:ext cx="6101927" cy="254042"/>
          </a:xfrm>
          <a:prstGeom prst="rect">
            <a:avLst/>
          </a:prstGeom>
          <a:no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NZ" dirty="0">
                <a:solidFill>
                  <a:schemeClr val="tx1"/>
                </a:solidFill>
              </a:rPr>
              <a:t>us on Easter Sunday that he is stronger than death when he rose.</a:t>
            </a:r>
          </a:p>
        </p:txBody>
      </p:sp>
      <p:sp>
        <p:nvSpPr>
          <p:cNvPr id="68" name="Shape: Third position"/>
          <p:cNvSpPr/>
          <p:nvPr/>
        </p:nvSpPr>
        <p:spPr>
          <a:xfrm>
            <a:off x="2892153" y="2374197"/>
            <a:ext cx="5950755" cy="301614"/>
          </a:xfrm>
          <a:prstGeom prst="rect">
            <a:avLst/>
          </a:prstGeom>
          <a:no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r>
              <a:rPr lang="en-NZ" dirty="0">
                <a:solidFill>
                  <a:schemeClr val="tx1"/>
                </a:solidFill>
              </a:rPr>
              <a:t>he was living and treating people with kindness and love.</a:t>
            </a:r>
          </a:p>
        </p:txBody>
      </p:sp>
      <p:sp>
        <p:nvSpPr>
          <p:cNvPr id="70" name="Shape: Second position"/>
          <p:cNvSpPr/>
          <p:nvPr/>
        </p:nvSpPr>
        <p:spPr>
          <a:xfrm>
            <a:off x="2892153" y="1724831"/>
            <a:ext cx="3869894" cy="276999"/>
          </a:xfrm>
          <a:prstGeom prst="rect">
            <a:avLst/>
          </a:prstGeom>
          <a:noFill/>
          <a:ln w="0">
            <a:no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r>
              <a:rPr lang="en-NZ" dirty="0">
                <a:solidFill>
                  <a:schemeClr val="tx1"/>
                </a:solidFill>
              </a:rPr>
              <a:t>to save us because he loves us so much.</a:t>
            </a:r>
          </a:p>
        </p:txBody>
      </p:sp>
      <p:sp>
        <p:nvSpPr>
          <p:cNvPr id="71" name="Shape: First position"/>
          <p:cNvSpPr/>
          <p:nvPr/>
        </p:nvSpPr>
        <p:spPr>
          <a:xfrm>
            <a:off x="2892153" y="1075465"/>
            <a:ext cx="4174096" cy="276999"/>
          </a:xfrm>
          <a:prstGeom prst="rect">
            <a:avLst/>
          </a:prstGeom>
          <a:no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lvl="0"/>
            <a:r>
              <a:rPr lang="en-NZ" dirty="0">
                <a:solidFill>
                  <a:schemeClr val="tx1"/>
                </a:solidFill>
              </a:rPr>
              <a:t>bad things by being hung on a cross to die.</a:t>
            </a:r>
          </a:p>
        </p:txBody>
      </p:sp>
      <p:sp>
        <p:nvSpPr>
          <p:cNvPr id="25"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R-3</a:t>
            </a:r>
          </a:p>
          <a:p>
            <a:pPr algn="ctr"/>
            <a:r>
              <a:rPr lang="en-GB" sz="900" b="1" dirty="0">
                <a:solidFill>
                  <a:srgbClr val="002060"/>
                </a:solidFill>
                <a:latin typeface="Arial" pitchFamily="34" charset="0"/>
                <a:cs typeface="Arial" pitchFamily="34" charset="0"/>
              </a:rPr>
              <a:t>S-06</a:t>
            </a:r>
          </a:p>
        </p:txBody>
      </p:sp>
      <p:sp>
        <p:nvSpPr>
          <p:cNvPr id="26"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Tool instructions"/>
          <p:cNvSpPr txBox="1"/>
          <p:nvPr/>
        </p:nvSpPr>
        <p:spPr>
          <a:xfrm>
            <a:off x="2822191" y="4935246"/>
            <a:ext cx="3499676"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a sentence ending from the white box to correctly position it.</a:t>
            </a:r>
          </a:p>
        </p:txBody>
      </p:sp>
      <p:sp>
        <p:nvSpPr>
          <p:cNvPr id="11" name="Rectangle 10">
            <a:extLst>
              <a:ext uri="{FF2B5EF4-FFF2-40B4-BE49-F238E27FC236}">
                <a16:creationId xmlns:a16="http://schemas.microsoft.com/office/drawing/2014/main" id="{FF31E2F7-ACA9-4500-8C3E-61F6A0081DF9}"/>
              </a:ext>
            </a:extLst>
          </p:cNvPr>
          <p:cNvSpPr/>
          <p:nvPr/>
        </p:nvSpPr>
        <p:spPr>
          <a:xfrm>
            <a:off x="2421555" y="793764"/>
            <a:ext cx="4836773" cy="369332"/>
          </a:xfrm>
          <a:prstGeom prst="rect">
            <a:avLst/>
          </a:prstGeom>
        </p:spPr>
        <p:txBody>
          <a:bodyPr wrap="none">
            <a:spAutoFit/>
          </a:bodyPr>
          <a:lstStyle/>
          <a:p>
            <a:pPr lvl="0"/>
            <a:r>
              <a:rPr lang="en-NZ" dirty="0"/>
              <a:t>1.    In Jesus’ day people were punished for doing </a:t>
            </a:r>
          </a:p>
        </p:txBody>
      </p:sp>
      <p:sp>
        <p:nvSpPr>
          <p:cNvPr id="14" name="Rectangle 13">
            <a:extLst>
              <a:ext uri="{FF2B5EF4-FFF2-40B4-BE49-F238E27FC236}">
                <a16:creationId xmlns:a16="http://schemas.microsoft.com/office/drawing/2014/main" id="{6A0D1FA8-56EC-40A0-B379-CCA0CA3485E5}"/>
              </a:ext>
            </a:extLst>
          </p:cNvPr>
          <p:cNvSpPr/>
          <p:nvPr/>
        </p:nvSpPr>
        <p:spPr>
          <a:xfrm>
            <a:off x="2421555" y="1414896"/>
            <a:ext cx="6246440" cy="392159"/>
          </a:xfrm>
          <a:prstGeom prst="rect">
            <a:avLst/>
          </a:prstGeom>
        </p:spPr>
        <p:txBody>
          <a:bodyPr wrap="square">
            <a:spAutoFit/>
          </a:bodyPr>
          <a:lstStyle/>
          <a:p>
            <a:pPr>
              <a:lnSpc>
                <a:spcPct val="115000"/>
              </a:lnSpc>
            </a:pPr>
            <a:r>
              <a:rPr lang="en-NZ" dirty="0">
                <a:latin typeface="Calibri" panose="020F0502020204030204" pitchFamily="34" charset="0"/>
                <a:ea typeface="Calibri" panose="020F0502020204030204" pitchFamily="34" charset="0"/>
                <a:cs typeface="Times New Roman" panose="02020603050405020304" pitchFamily="18" charset="0"/>
              </a:rPr>
              <a:t>2.    </a:t>
            </a:r>
            <a:r>
              <a:rPr lang="en-NZ" dirty="0"/>
              <a:t>Jesus did only good things and he died</a:t>
            </a:r>
            <a:endParaRPr lang="en-NZ" dirty="0">
              <a:latin typeface="Calibri" panose="020F0502020204030204" pitchFamily="34" charset="0"/>
              <a:ea typeface="Calibri" panose="020F0502020204030204" pitchFamily="34" charset="0"/>
              <a:cs typeface="Times New Roman" panose="02020603050405020304" pitchFamily="18" charset="0"/>
            </a:endParaRPr>
          </a:p>
        </p:txBody>
      </p:sp>
      <p:sp>
        <p:nvSpPr>
          <p:cNvPr id="22" name="Rectangle 21">
            <a:extLst>
              <a:ext uri="{FF2B5EF4-FFF2-40B4-BE49-F238E27FC236}">
                <a16:creationId xmlns:a16="http://schemas.microsoft.com/office/drawing/2014/main" id="{82ED45B5-8128-439F-B003-CF0C9FBCF593}"/>
              </a:ext>
            </a:extLst>
          </p:cNvPr>
          <p:cNvSpPr/>
          <p:nvPr/>
        </p:nvSpPr>
        <p:spPr>
          <a:xfrm>
            <a:off x="2421555" y="2058855"/>
            <a:ext cx="5725620" cy="410882"/>
          </a:xfrm>
          <a:prstGeom prst="rect">
            <a:avLst/>
          </a:prstGeom>
        </p:spPr>
        <p:txBody>
          <a:bodyPr wrap="square">
            <a:spAutoFit/>
          </a:bodyPr>
          <a:lstStyle/>
          <a:p>
            <a:pPr>
              <a:lnSpc>
                <a:spcPct val="115000"/>
              </a:lnSpc>
            </a:pPr>
            <a:r>
              <a:rPr lang="en-NZ" dirty="0">
                <a:latin typeface="Calibri" panose="020F0502020204030204" pitchFamily="34" charset="0"/>
                <a:ea typeface="Calibri" panose="020F0502020204030204" pitchFamily="34" charset="0"/>
                <a:cs typeface="Times New Roman" panose="02020603050405020304" pitchFamily="18" charset="0"/>
              </a:rPr>
              <a:t>3.    </a:t>
            </a:r>
            <a:r>
              <a:rPr lang="en-NZ" dirty="0"/>
              <a:t>Jesus died because his enemies did not like how </a:t>
            </a:r>
          </a:p>
        </p:txBody>
      </p:sp>
      <p:sp>
        <p:nvSpPr>
          <p:cNvPr id="24" name="Rectangle 23">
            <a:extLst>
              <a:ext uri="{FF2B5EF4-FFF2-40B4-BE49-F238E27FC236}">
                <a16:creationId xmlns:a16="http://schemas.microsoft.com/office/drawing/2014/main" id="{0DC155BF-BC69-4BDD-85A0-A0353E8313DC}"/>
              </a:ext>
            </a:extLst>
          </p:cNvPr>
          <p:cNvSpPr/>
          <p:nvPr/>
        </p:nvSpPr>
        <p:spPr>
          <a:xfrm>
            <a:off x="2448677" y="2721537"/>
            <a:ext cx="6101927" cy="410882"/>
          </a:xfrm>
          <a:prstGeom prst="rect">
            <a:avLst/>
          </a:prstGeom>
        </p:spPr>
        <p:txBody>
          <a:bodyPr wrap="none">
            <a:spAutoFit/>
          </a:bodyPr>
          <a:lstStyle/>
          <a:p>
            <a:pPr>
              <a:lnSpc>
                <a:spcPct val="115000"/>
              </a:lnSpc>
            </a:pPr>
            <a:r>
              <a:rPr lang="en-NZ" dirty="0">
                <a:latin typeface="Calibri" panose="020F0502020204030204" pitchFamily="34" charset="0"/>
                <a:ea typeface="Calibri" panose="020F0502020204030204" pitchFamily="34" charset="0"/>
                <a:cs typeface="Times New Roman" panose="02020603050405020304" pitchFamily="18" charset="0"/>
              </a:rPr>
              <a:t>4.    </a:t>
            </a:r>
            <a:r>
              <a:rPr lang="en-NZ" dirty="0"/>
              <a:t>Jesus’ death is not the end of his story because he showed </a:t>
            </a:r>
          </a:p>
        </p:txBody>
      </p:sp>
      <p:sp>
        <p:nvSpPr>
          <p:cNvPr id="33" name="Rectangle 32">
            <a:extLst>
              <a:ext uri="{FF2B5EF4-FFF2-40B4-BE49-F238E27FC236}">
                <a16:creationId xmlns:a16="http://schemas.microsoft.com/office/drawing/2014/main" id="{0D6BB6B5-E9DF-48B4-97AB-E8439861BD21}"/>
              </a:ext>
            </a:extLst>
          </p:cNvPr>
          <p:cNvSpPr/>
          <p:nvPr/>
        </p:nvSpPr>
        <p:spPr>
          <a:xfrm>
            <a:off x="2421555" y="3384221"/>
            <a:ext cx="6714000" cy="410882"/>
          </a:xfrm>
          <a:prstGeom prst="rect">
            <a:avLst/>
          </a:prstGeom>
        </p:spPr>
        <p:txBody>
          <a:bodyPr wrap="square">
            <a:spAutoFit/>
          </a:bodyPr>
          <a:lstStyle/>
          <a:p>
            <a:pPr>
              <a:lnSpc>
                <a:spcPct val="115000"/>
              </a:lnSpc>
              <a:spcAft>
                <a:spcPts val="1000"/>
              </a:spcAft>
            </a:pPr>
            <a:r>
              <a:rPr lang="en-NZ" dirty="0">
                <a:latin typeface="Calibri" panose="020F0502020204030204" pitchFamily="34" charset="0"/>
                <a:ea typeface="Calibri" panose="020F0502020204030204" pitchFamily="34" charset="0"/>
                <a:cs typeface="Times New Roman" panose="02020603050405020304" pitchFamily="18" charset="0"/>
              </a:rPr>
              <a:t>5.    </a:t>
            </a:r>
            <a:r>
              <a:rPr lang="en-NZ" dirty="0"/>
              <a:t>Now Jesus lives in heaven and we carry on the way he</a:t>
            </a:r>
          </a:p>
        </p:txBody>
      </p:sp>
      <p:pic>
        <p:nvPicPr>
          <p:cNvPr id="29" name="Picture 28" descr="Image result for Jesus dies on the cross">
            <a:extLst>
              <a:ext uri="{FF2B5EF4-FFF2-40B4-BE49-F238E27FC236}">
                <a16:creationId xmlns:a16="http://schemas.microsoft.com/office/drawing/2014/main" id="{FAC4B824-8EC5-4D14-9E6E-8CD04C1B5D84}"/>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04416" y="888554"/>
            <a:ext cx="2239845" cy="2814738"/>
          </a:xfrm>
          <a:prstGeom prst="rect">
            <a:avLst/>
          </a:prstGeom>
          <a:noFill/>
          <a:ln w="12700">
            <a:solidFill>
              <a:schemeClr val="bg1"/>
            </a:solidFill>
          </a:ln>
        </p:spPr>
      </p:pic>
    </p:spTree>
    <p:extLst>
      <p:ext uri="{BB962C8B-B14F-4D97-AF65-F5344CB8AC3E}">
        <p14:creationId xmlns:p14="http://schemas.microsoft.com/office/powerpoint/2010/main" val="4643819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47" presetClass="exit" presetSubtype="0" fill="hold" grpId="0" nodeType="clickEffect">
                                  <p:stCondLst>
                                    <p:cond delay="0"/>
                                  </p:stCondLst>
                                  <p:childTnLst>
                                    <p:animEffect transition="out" filter="fade">
                                      <p:cBhvr>
                                        <p:cTn id="6" dur="1000"/>
                                        <p:tgtEl>
                                          <p:spTgt spid="16"/>
                                        </p:tgtEl>
                                      </p:cBhvr>
                                    </p:animEffect>
                                    <p:anim calcmode="lin" valueType="num">
                                      <p:cBhvr>
                                        <p:cTn id="7" dur="1000"/>
                                        <p:tgtEl>
                                          <p:spTgt spid="16"/>
                                        </p:tgtEl>
                                        <p:attrNameLst>
                                          <p:attrName>ppt_x</p:attrName>
                                        </p:attrNameLst>
                                      </p:cBhvr>
                                      <p:tavLst>
                                        <p:tav tm="0">
                                          <p:val>
                                            <p:strVal val="ppt_x"/>
                                          </p:val>
                                        </p:tav>
                                        <p:tav tm="100000">
                                          <p:val>
                                            <p:strVal val="ppt_x"/>
                                          </p:val>
                                        </p:tav>
                                      </p:tavLst>
                                    </p:anim>
                                    <p:anim calcmode="lin" valueType="num">
                                      <p:cBhvr>
                                        <p:cTn id="8" dur="1000"/>
                                        <p:tgtEl>
                                          <p:spTgt spid="16"/>
                                        </p:tgtEl>
                                        <p:attrNameLst>
                                          <p:attrName>ppt_y</p:attrName>
                                        </p:attrNameLst>
                                      </p:cBhvr>
                                      <p:tavLst>
                                        <p:tav tm="0">
                                          <p:val>
                                            <p:strVal val="ppt_y"/>
                                          </p:val>
                                        </p:tav>
                                        <p:tav tm="100000">
                                          <p:val>
                                            <p:strVal val="ppt_y-.1"/>
                                          </p:val>
                                        </p:tav>
                                      </p:tavLst>
                                    </p:anim>
                                    <p:set>
                                      <p:cBhvr>
                                        <p:cTn id="9" dur="1" fill="hold">
                                          <p:stCondLst>
                                            <p:cond delay="999"/>
                                          </p:stCondLst>
                                        </p:cTn>
                                        <p:tgtEl>
                                          <p:spTgt spid="16"/>
                                        </p:tgtEl>
                                        <p:attrNameLst>
                                          <p:attrName>style.visibility</p:attrName>
                                        </p:attrNameLst>
                                      </p:cBhvr>
                                      <p:to>
                                        <p:strVal val="hidden"/>
                                      </p:to>
                                    </p:set>
                                  </p:childTnLst>
                                </p:cTn>
                              </p:par>
                              <p:par>
                                <p:cTn id="10" presetID="42" presetClass="entr" presetSubtype="0" fill="hold" grpId="0" nodeType="withEffect">
                                  <p:stCondLst>
                                    <p:cond delay="0"/>
                                  </p:stCondLst>
                                  <p:childTnLst>
                                    <p:set>
                                      <p:cBhvr>
                                        <p:cTn id="11" dur="1" fill="hold">
                                          <p:stCondLst>
                                            <p:cond delay="0"/>
                                          </p:stCondLst>
                                        </p:cTn>
                                        <p:tgtEl>
                                          <p:spTgt spid="71">
                                            <p:txEl>
                                              <p:charRg st="4294967295" end="4294967295"/>
                                            </p:txEl>
                                          </p:spTgt>
                                        </p:tgtEl>
                                        <p:attrNameLst>
                                          <p:attrName>style.visibility</p:attrName>
                                        </p:attrNameLst>
                                      </p:cBhvr>
                                      <p:to>
                                        <p:strVal val="visible"/>
                                      </p:to>
                                    </p:set>
                                    <p:animEffect transition="in" filter="fade">
                                      <p:cBhvr>
                                        <p:cTn id="12" dur="1000"/>
                                        <p:tgtEl>
                                          <p:spTgt spid="71">
                                            <p:txEl>
                                              <p:charRg st="4294967295" end="4294967295"/>
                                            </p:txEl>
                                          </p:spTgt>
                                        </p:tgtEl>
                                      </p:cBhvr>
                                    </p:animEffect>
                                    <p:anim calcmode="lin" valueType="num">
                                      <p:cBhvr>
                                        <p:cTn id="13" dur="1000" fill="hold"/>
                                        <p:tgtEl>
                                          <p:spTgt spid="71">
                                            <p:txEl>
                                              <p:charRg st="4294967295" end="4294967295"/>
                                            </p:txEl>
                                          </p:spTgt>
                                        </p:tgtEl>
                                        <p:attrNameLst>
                                          <p:attrName>ppt_x</p:attrName>
                                        </p:attrNameLst>
                                      </p:cBhvr>
                                      <p:tavLst>
                                        <p:tav tm="0">
                                          <p:val>
                                            <p:strVal val="#ppt_x"/>
                                          </p:val>
                                        </p:tav>
                                        <p:tav tm="100000">
                                          <p:val>
                                            <p:strVal val="#ppt_x"/>
                                          </p:val>
                                        </p:tav>
                                      </p:tavLst>
                                    </p:anim>
                                    <p:anim calcmode="lin" valueType="num">
                                      <p:cBhvr>
                                        <p:cTn id="14" dur="1000" fill="hold"/>
                                        <p:tgtEl>
                                          <p:spTgt spid="71">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6"/>
                  </p:tgtEl>
                </p:cond>
              </p:nextCondLst>
            </p:seq>
            <p:seq concurrent="1" nextAc="seek">
              <p:cTn id="15" restart="whenNotActive" fill="hold" evtFilter="cancelBubble" nodeType="interactiveSeq">
                <p:stCondLst>
                  <p:cond evt="onClick" delay="0">
                    <p:tgtEl>
                      <p:spTgt spid="17"/>
                    </p:tgtEl>
                  </p:cond>
                </p:stCondLst>
                <p:endSync evt="end" delay="0">
                  <p:rtn val="all"/>
                </p:endSync>
                <p:childTnLst>
                  <p:par>
                    <p:cTn id="16" fill="hold">
                      <p:stCondLst>
                        <p:cond delay="0"/>
                      </p:stCondLst>
                      <p:childTnLst>
                        <p:par>
                          <p:cTn id="17" fill="hold">
                            <p:stCondLst>
                              <p:cond delay="0"/>
                            </p:stCondLst>
                            <p:childTnLst>
                              <p:par>
                                <p:cTn id="18" presetID="47" presetClass="exit" presetSubtype="0" fill="hold" grpId="0" nodeType="clickEffect">
                                  <p:stCondLst>
                                    <p:cond delay="0"/>
                                  </p:stCondLst>
                                  <p:childTnLst>
                                    <p:animEffect transition="out" filter="fade">
                                      <p:cBhvr>
                                        <p:cTn id="19" dur="1000"/>
                                        <p:tgtEl>
                                          <p:spTgt spid="17"/>
                                        </p:tgtEl>
                                      </p:cBhvr>
                                    </p:animEffect>
                                    <p:anim calcmode="lin" valueType="num">
                                      <p:cBhvr>
                                        <p:cTn id="20" dur="1000"/>
                                        <p:tgtEl>
                                          <p:spTgt spid="17"/>
                                        </p:tgtEl>
                                        <p:attrNameLst>
                                          <p:attrName>ppt_x</p:attrName>
                                        </p:attrNameLst>
                                      </p:cBhvr>
                                      <p:tavLst>
                                        <p:tav tm="0">
                                          <p:val>
                                            <p:strVal val="ppt_x"/>
                                          </p:val>
                                        </p:tav>
                                        <p:tav tm="100000">
                                          <p:val>
                                            <p:strVal val="ppt_x"/>
                                          </p:val>
                                        </p:tav>
                                      </p:tavLst>
                                    </p:anim>
                                    <p:anim calcmode="lin" valueType="num">
                                      <p:cBhvr>
                                        <p:cTn id="21" dur="1000"/>
                                        <p:tgtEl>
                                          <p:spTgt spid="17"/>
                                        </p:tgtEl>
                                        <p:attrNameLst>
                                          <p:attrName>ppt_y</p:attrName>
                                        </p:attrNameLst>
                                      </p:cBhvr>
                                      <p:tavLst>
                                        <p:tav tm="0">
                                          <p:val>
                                            <p:strVal val="ppt_y"/>
                                          </p:val>
                                        </p:tav>
                                        <p:tav tm="100000">
                                          <p:val>
                                            <p:strVal val="ppt_y-.1"/>
                                          </p:val>
                                        </p:tav>
                                      </p:tavLst>
                                    </p:anim>
                                    <p:set>
                                      <p:cBhvr>
                                        <p:cTn id="22" dur="1" fill="hold">
                                          <p:stCondLst>
                                            <p:cond delay="999"/>
                                          </p:stCondLst>
                                        </p:cTn>
                                        <p:tgtEl>
                                          <p:spTgt spid="17"/>
                                        </p:tgtEl>
                                        <p:attrNameLst>
                                          <p:attrName>style.visibility</p:attrName>
                                        </p:attrNameLst>
                                      </p:cBhvr>
                                      <p:to>
                                        <p:strVal val="hidden"/>
                                      </p:to>
                                    </p:set>
                                  </p:childTnLst>
                                </p:cTn>
                              </p:par>
                              <p:par>
                                <p:cTn id="23" presetID="42" presetClass="entr" presetSubtype="0" fill="hold" grpId="0" nodeType="withEffect">
                                  <p:stCondLst>
                                    <p:cond delay="0"/>
                                  </p:stCondLst>
                                  <p:childTnLst>
                                    <p:set>
                                      <p:cBhvr>
                                        <p:cTn id="24" dur="1" fill="hold">
                                          <p:stCondLst>
                                            <p:cond delay="0"/>
                                          </p:stCondLst>
                                        </p:cTn>
                                        <p:tgtEl>
                                          <p:spTgt spid="70">
                                            <p:txEl>
                                              <p:charRg st="4294967295" end="4294967295"/>
                                            </p:txEl>
                                          </p:spTgt>
                                        </p:tgtEl>
                                        <p:attrNameLst>
                                          <p:attrName>style.visibility</p:attrName>
                                        </p:attrNameLst>
                                      </p:cBhvr>
                                      <p:to>
                                        <p:strVal val="visible"/>
                                      </p:to>
                                    </p:set>
                                    <p:animEffect transition="in" filter="fade">
                                      <p:cBhvr>
                                        <p:cTn id="25" dur="1000"/>
                                        <p:tgtEl>
                                          <p:spTgt spid="70">
                                            <p:txEl>
                                              <p:charRg st="4294967295" end="4294967295"/>
                                            </p:txEl>
                                          </p:spTgt>
                                        </p:tgtEl>
                                      </p:cBhvr>
                                    </p:animEffect>
                                    <p:anim calcmode="lin" valueType="num">
                                      <p:cBhvr>
                                        <p:cTn id="26" dur="1000" fill="hold"/>
                                        <p:tgtEl>
                                          <p:spTgt spid="70">
                                            <p:txEl>
                                              <p:charRg st="4294967295" end="4294967295"/>
                                            </p:txEl>
                                          </p:spTgt>
                                        </p:tgtEl>
                                        <p:attrNameLst>
                                          <p:attrName>ppt_x</p:attrName>
                                        </p:attrNameLst>
                                      </p:cBhvr>
                                      <p:tavLst>
                                        <p:tav tm="0">
                                          <p:val>
                                            <p:strVal val="#ppt_x"/>
                                          </p:val>
                                        </p:tav>
                                        <p:tav tm="100000">
                                          <p:val>
                                            <p:strVal val="#ppt_x"/>
                                          </p:val>
                                        </p:tav>
                                      </p:tavLst>
                                    </p:anim>
                                    <p:anim calcmode="lin" valueType="num">
                                      <p:cBhvr>
                                        <p:cTn id="27" dur="1000" fill="hold"/>
                                        <p:tgtEl>
                                          <p:spTgt spid="70">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7"/>
                  </p:tgtEl>
                </p:cond>
              </p:nextCondLst>
            </p:seq>
            <p:seq concurrent="1" nextAc="seek">
              <p:cTn id="28" restart="whenNotActive" fill="hold" evtFilter="cancelBubble" nodeType="interactiveSeq">
                <p:stCondLst>
                  <p:cond evt="onClick" delay="0">
                    <p:tgtEl>
                      <p:spTgt spid="18"/>
                    </p:tgtEl>
                  </p:cond>
                </p:stCondLst>
                <p:endSync evt="end" delay="0">
                  <p:rtn val="all"/>
                </p:endSync>
                <p:childTnLst>
                  <p:par>
                    <p:cTn id="29" fill="hold">
                      <p:stCondLst>
                        <p:cond delay="0"/>
                      </p:stCondLst>
                      <p:childTnLst>
                        <p:par>
                          <p:cTn id="30" fill="hold">
                            <p:stCondLst>
                              <p:cond delay="0"/>
                            </p:stCondLst>
                            <p:childTnLst>
                              <p:par>
                                <p:cTn id="31" presetID="47" presetClass="exit" presetSubtype="0" fill="hold" grpId="0" nodeType="clickEffect">
                                  <p:stCondLst>
                                    <p:cond delay="0"/>
                                  </p:stCondLst>
                                  <p:childTnLst>
                                    <p:animEffect transition="out" filter="fade">
                                      <p:cBhvr>
                                        <p:cTn id="32" dur="1000"/>
                                        <p:tgtEl>
                                          <p:spTgt spid="18"/>
                                        </p:tgtEl>
                                      </p:cBhvr>
                                    </p:animEffect>
                                    <p:anim calcmode="lin" valueType="num">
                                      <p:cBhvr>
                                        <p:cTn id="33" dur="1000"/>
                                        <p:tgtEl>
                                          <p:spTgt spid="18"/>
                                        </p:tgtEl>
                                        <p:attrNameLst>
                                          <p:attrName>ppt_x</p:attrName>
                                        </p:attrNameLst>
                                      </p:cBhvr>
                                      <p:tavLst>
                                        <p:tav tm="0">
                                          <p:val>
                                            <p:strVal val="ppt_x"/>
                                          </p:val>
                                        </p:tav>
                                        <p:tav tm="100000">
                                          <p:val>
                                            <p:strVal val="ppt_x"/>
                                          </p:val>
                                        </p:tav>
                                      </p:tavLst>
                                    </p:anim>
                                    <p:anim calcmode="lin" valueType="num">
                                      <p:cBhvr>
                                        <p:cTn id="34" dur="1000"/>
                                        <p:tgtEl>
                                          <p:spTgt spid="18"/>
                                        </p:tgtEl>
                                        <p:attrNameLst>
                                          <p:attrName>ppt_y</p:attrName>
                                        </p:attrNameLst>
                                      </p:cBhvr>
                                      <p:tavLst>
                                        <p:tav tm="0">
                                          <p:val>
                                            <p:strVal val="ppt_y"/>
                                          </p:val>
                                        </p:tav>
                                        <p:tav tm="100000">
                                          <p:val>
                                            <p:strVal val="ppt_y-.1"/>
                                          </p:val>
                                        </p:tav>
                                      </p:tavLst>
                                    </p:anim>
                                    <p:set>
                                      <p:cBhvr>
                                        <p:cTn id="35" dur="1" fill="hold">
                                          <p:stCondLst>
                                            <p:cond delay="999"/>
                                          </p:stCondLst>
                                        </p:cTn>
                                        <p:tgtEl>
                                          <p:spTgt spid="18"/>
                                        </p:tgtEl>
                                        <p:attrNameLst>
                                          <p:attrName>style.visibility</p:attrName>
                                        </p:attrNameLst>
                                      </p:cBhvr>
                                      <p:to>
                                        <p:strVal val="hidden"/>
                                      </p:to>
                                    </p:set>
                                  </p:childTnLst>
                                </p:cTn>
                              </p:par>
                              <p:par>
                                <p:cTn id="36" presetID="42" presetClass="entr" presetSubtype="0" fill="hold" grpId="0" nodeType="withEffect">
                                  <p:stCondLst>
                                    <p:cond delay="0"/>
                                  </p:stCondLst>
                                  <p:childTnLst>
                                    <p:set>
                                      <p:cBhvr>
                                        <p:cTn id="37" dur="1" fill="hold">
                                          <p:stCondLst>
                                            <p:cond delay="0"/>
                                          </p:stCondLst>
                                        </p:cTn>
                                        <p:tgtEl>
                                          <p:spTgt spid="68">
                                            <p:txEl>
                                              <p:charRg st="4294967295" end="4294967295"/>
                                            </p:txEl>
                                          </p:spTgt>
                                        </p:tgtEl>
                                        <p:attrNameLst>
                                          <p:attrName>style.visibility</p:attrName>
                                        </p:attrNameLst>
                                      </p:cBhvr>
                                      <p:to>
                                        <p:strVal val="visible"/>
                                      </p:to>
                                    </p:set>
                                    <p:animEffect transition="in" filter="fade">
                                      <p:cBhvr>
                                        <p:cTn id="38" dur="1000"/>
                                        <p:tgtEl>
                                          <p:spTgt spid="68">
                                            <p:txEl>
                                              <p:charRg st="4294967295" end="4294967295"/>
                                            </p:txEl>
                                          </p:spTgt>
                                        </p:tgtEl>
                                      </p:cBhvr>
                                    </p:animEffect>
                                    <p:anim calcmode="lin" valueType="num">
                                      <p:cBhvr>
                                        <p:cTn id="39" dur="1000" fill="hold"/>
                                        <p:tgtEl>
                                          <p:spTgt spid="68">
                                            <p:txEl>
                                              <p:charRg st="4294967295" end="4294967295"/>
                                            </p:txEl>
                                          </p:spTgt>
                                        </p:tgtEl>
                                        <p:attrNameLst>
                                          <p:attrName>ppt_x</p:attrName>
                                        </p:attrNameLst>
                                      </p:cBhvr>
                                      <p:tavLst>
                                        <p:tav tm="0">
                                          <p:val>
                                            <p:strVal val="#ppt_x"/>
                                          </p:val>
                                        </p:tav>
                                        <p:tav tm="100000">
                                          <p:val>
                                            <p:strVal val="#ppt_x"/>
                                          </p:val>
                                        </p:tav>
                                      </p:tavLst>
                                    </p:anim>
                                    <p:anim calcmode="lin" valueType="num">
                                      <p:cBhvr>
                                        <p:cTn id="40" dur="1000" fill="hold"/>
                                        <p:tgtEl>
                                          <p:spTgt spid="68">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8"/>
                  </p:tgtEl>
                </p:cond>
              </p:nextCondLst>
            </p:seq>
            <p:seq concurrent="1" nextAc="seek">
              <p:cTn id="41" restart="whenNotActive" fill="hold" evtFilter="cancelBubble" nodeType="interactiveSeq">
                <p:stCondLst>
                  <p:cond evt="onClick" delay="0">
                    <p:tgtEl>
                      <p:spTgt spid="19"/>
                    </p:tgtEl>
                  </p:cond>
                </p:stCondLst>
                <p:endSync evt="end" delay="0">
                  <p:rtn val="all"/>
                </p:endSync>
                <p:childTnLst>
                  <p:par>
                    <p:cTn id="42" fill="hold">
                      <p:stCondLst>
                        <p:cond delay="0"/>
                      </p:stCondLst>
                      <p:childTnLst>
                        <p:par>
                          <p:cTn id="43" fill="hold">
                            <p:stCondLst>
                              <p:cond delay="0"/>
                            </p:stCondLst>
                            <p:childTnLst>
                              <p:par>
                                <p:cTn id="44" presetID="47" presetClass="exit" presetSubtype="0" fill="hold" grpId="0" nodeType="clickEffect">
                                  <p:stCondLst>
                                    <p:cond delay="0"/>
                                  </p:stCondLst>
                                  <p:childTnLst>
                                    <p:animEffect transition="out" filter="fade">
                                      <p:cBhvr>
                                        <p:cTn id="45" dur="1000"/>
                                        <p:tgtEl>
                                          <p:spTgt spid="19"/>
                                        </p:tgtEl>
                                      </p:cBhvr>
                                    </p:animEffect>
                                    <p:anim calcmode="lin" valueType="num">
                                      <p:cBhvr>
                                        <p:cTn id="46" dur="1000"/>
                                        <p:tgtEl>
                                          <p:spTgt spid="19"/>
                                        </p:tgtEl>
                                        <p:attrNameLst>
                                          <p:attrName>ppt_x</p:attrName>
                                        </p:attrNameLst>
                                      </p:cBhvr>
                                      <p:tavLst>
                                        <p:tav tm="0">
                                          <p:val>
                                            <p:strVal val="ppt_x"/>
                                          </p:val>
                                        </p:tav>
                                        <p:tav tm="100000">
                                          <p:val>
                                            <p:strVal val="ppt_x"/>
                                          </p:val>
                                        </p:tav>
                                      </p:tavLst>
                                    </p:anim>
                                    <p:anim calcmode="lin" valueType="num">
                                      <p:cBhvr>
                                        <p:cTn id="47" dur="1000"/>
                                        <p:tgtEl>
                                          <p:spTgt spid="19"/>
                                        </p:tgtEl>
                                        <p:attrNameLst>
                                          <p:attrName>ppt_y</p:attrName>
                                        </p:attrNameLst>
                                      </p:cBhvr>
                                      <p:tavLst>
                                        <p:tav tm="0">
                                          <p:val>
                                            <p:strVal val="ppt_y"/>
                                          </p:val>
                                        </p:tav>
                                        <p:tav tm="100000">
                                          <p:val>
                                            <p:strVal val="ppt_y-.1"/>
                                          </p:val>
                                        </p:tav>
                                      </p:tavLst>
                                    </p:anim>
                                    <p:set>
                                      <p:cBhvr>
                                        <p:cTn id="48" dur="1" fill="hold">
                                          <p:stCondLst>
                                            <p:cond delay="999"/>
                                          </p:stCondLst>
                                        </p:cTn>
                                        <p:tgtEl>
                                          <p:spTgt spid="19"/>
                                        </p:tgtEl>
                                        <p:attrNameLst>
                                          <p:attrName>style.visibility</p:attrName>
                                        </p:attrNameLst>
                                      </p:cBhvr>
                                      <p:to>
                                        <p:strVal val="hidden"/>
                                      </p:to>
                                    </p:set>
                                  </p:childTnLst>
                                </p:cTn>
                              </p:par>
                              <p:par>
                                <p:cTn id="49" presetID="42" presetClass="entr" presetSubtype="0" fill="hold" grpId="0" nodeType="withEffect">
                                  <p:stCondLst>
                                    <p:cond delay="0"/>
                                  </p:stCondLst>
                                  <p:childTnLst>
                                    <p:set>
                                      <p:cBhvr>
                                        <p:cTn id="50" dur="1" fill="hold">
                                          <p:stCondLst>
                                            <p:cond delay="0"/>
                                          </p:stCondLst>
                                        </p:cTn>
                                        <p:tgtEl>
                                          <p:spTgt spid="69">
                                            <p:txEl>
                                              <p:charRg st="4294967295" end="4294967295"/>
                                            </p:txEl>
                                          </p:spTgt>
                                        </p:tgtEl>
                                        <p:attrNameLst>
                                          <p:attrName>style.visibility</p:attrName>
                                        </p:attrNameLst>
                                      </p:cBhvr>
                                      <p:to>
                                        <p:strVal val="visible"/>
                                      </p:to>
                                    </p:set>
                                    <p:animEffect transition="in" filter="fade">
                                      <p:cBhvr>
                                        <p:cTn id="51" dur="1000"/>
                                        <p:tgtEl>
                                          <p:spTgt spid="69">
                                            <p:txEl>
                                              <p:charRg st="4294967295" end="4294967295"/>
                                            </p:txEl>
                                          </p:spTgt>
                                        </p:tgtEl>
                                      </p:cBhvr>
                                    </p:animEffect>
                                    <p:anim calcmode="lin" valueType="num">
                                      <p:cBhvr>
                                        <p:cTn id="52" dur="1000" fill="hold"/>
                                        <p:tgtEl>
                                          <p:spTgt spid="69">
                                            <p:txEl>
                                              <p:charRg st="4294967295" end="4294967295"/>
                                            </p:txEl>
                                          </p:spTgt>
                                        </p:tgtEl>
                                        <p:attrNameLst>
                                          <p:attrName>ppt_x</p:attrName>
                                        </p:attrNameLst>
                                      </p:cBhvr>
                                      <p:tavLst>
                                        <p:tav tm="0">
                                          <p:val>
                                            <p:strVal val="#ppt_x"/>
                                          </p:val>
                                        </p:tav>
                                        <p:tav tm="100000">
                                          <p:val>
                                            <p:strVal val="#ppt_x"/>
                                          </p:val>
                                        </p:tav>
                                      </p:tavLst>
                                    </p:anim>
                                    <p:anim calcmode="lin" valueType="num">
                                      <p:cBhvr>
                                        <p:cTn id="53" dur="1000" fill="hold"/>
                                        <p:tgtEl>
                                          <p:spTgt spid="69">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9"/>
                  </p:tgtEl>
                </p:cond>
              </p:nextCondLst>
            </p:seq>
            <p:seq concurrent="1" nextAc="seek">
              <p:cTn id="54" restart="whenNotActive" fill="hold" evtFilter="cancelBubble" nodeType="interactiveSeq">
                <p:stCondLst>
                  <p:cond evt="onClick" delay="0">
                    <p:tgtEl>
                      <p:spTgt spid="20"/>
                    </p:tgtEl>
                  </p:cond>
                </p:stCondLst>
                <p:endSync evt="end" delay="0">
                  <p:rtn val="all"/>
                </p:endSync>
                <p:childTnLst>
                  <p:par>
                    <p:cTn id="55" fill="hold">
                      <p:stCondLst>
                        <p:cond delay="0"/>
                      </p:stCondLst>
                      <p:childTnLst>
                        <p:par>
                          <p:cTn id="56" fill="hold">
                            <p:stCondLst>
                              <p:cond delay="0"/>
                            </p:stCondLst>
                            <p:childTnLst>
                              <p:par>
                                <p:cTn id="57" presetID="47" presetClass="exit" presetSubtype="0" fill="hold" grpId="0" nodeType="clickEffect">
                                  <p:stCondLst>
                                    <p:cond delay="0"/>
                                  </p:stCondLst>
                                  <p:childTnLst>
                                    <p:animEffect transition="out" filter="fade">
                                      <p:cBhvr>
                                        <p:cTn id="58" dur="1000"/>
                                        <p:tgtEl>
                                          <p:spTgt spid="20"/>
                                        </p:tgtEl>
                                      </p:cBhvr>
                                    </p:animEffect>
                                    <p:anim calcmode="lin" valueType="num">
                                      <p:cBhvr>
                                        <p:cTn id="59" dur="1000"/>
                                        <p:tgtEl>
                                          <p:spTgt spid="20"/>
                                        </p:tgtEl>
                                        <p:attrNameLst>
                                          <p:attrName>ppt_x</p:attrName>
                                        </p:attrNameLst>
                                      </p:cBhvr>
                                      <p:tavLst>
                                        <p:tav tm="0">
                                          <p:val>
                                            <p:strVal val="ppt_x"/>
                                          </p:val>
                                        </p:tav>
                                        <p:tav tm="100000">
                                          <p:val>
                                            <p:strVal val="ppt_x"/>
                                          </p:val>
                                        </p:tav>
                                      </p:tavLst>
                                    </p:anim>
                                    <p:anim calcmode="lin" valueType="num">
                                      <p:cBhvr>
                                        <p:cTn id="60" dur="1000"/>
                                        <p:tgtEl>
                                          <p:spTgt spid="20"/>
                                        </p:tgtEl>
                                        <p:attrNameLst>
                                          <p:attrName>ppt_y</p:attrName>
                                        </p:attrNameLst>
                                      </p:cBhvr>
                                      <p:tavLst>
                                        <p:tav tm="0">
                                          <p:val>
                                            <p:strVal val="ppt_y"/>
                                          </p:val>
                                        </p:tav>
                                        <p:tav tm="100000">
                                          <p:val>
                                            <p:strVal val="ppt_y-.1"/>
                                          </p:val>
                                        </p:tav>
                                      </p:tavLst>
                                    </p:anim>
                                    <p:set>
                                      <p:cBhvr>
                                        <p:cTn id="61" dur="1" fill="hold">
                                          <p:stCondLst>
                                            <p:cond delay="999"/>
                                          </p:stCondLst>
                                        </p:cTn>
                                        <p:tgtEl>
                                          <p:spTgt spid="20"/>
                                        </p:tgtEl>
                                        <p:attrNameLst>
                                          <p:attrName>style.visibility</p:attrName>
                                        </p:attrNameLst>
                                      </p:cBhvr>
                                      <p:to>
                                        <p:strVal val="hidden"/>
                                      </p:to>
                                    </p:set>
                                  </p:childTnLst>
                                </p:cTn>
                              </p:par>
                              <p:par>
                                <p:cTn id="62" presetID="42" presetClass="entr" presetSubtype="0" fill="hold" grpId="0" nodeType="withEffect">
                                  <p:stCondLst>
                                    <p:cond delay="0"/>
                                  </p:stCondLst>
                                  <p:childTnLst>
                                    <p:set>
                                      <p:cBhvr>
                                        <p:cTn id="63" dur="1" fill="hold">
                                          <p:stCondLst>
                                            <p:cond delay="0"/>
                                          </p:stCondLst>
                                        </p:cTn>
                                        <p:tgtEl>
                                          <p:spTgt spid="23">
                                            <p:txEl>
                                              <p:charRg st="4294967295" end="4294967295"/>
                                            </p:txEl>
                                          </p:spTgt>
                                        </p:tgtEl>
                                        <p:attrNameLst>
                                          <p:attrName>style.visibility</p:attrName>
                                        </p:attrNameLst>
                                      </p:cBhvr>
                                      <p:to>
                                        <p:strVal val="visible"/>
                                      </p:to>
                                    </p:set>
                                    <p:animEffect transition="in" filter="fade">
                                      <p:cBhvr>
                                        <p:cTn id="64" dur="1000"/>
                                        <p:tgtEl>
                                          <p:spTgt spid="23">
                                            <p:txEl>
                                              <p:charRg st="4294967295" end="4294967295"/>
                                            </p:txEl>
                                          </p:spTgt>
                                        </p:tgtEl>
                                      </p:cBhvr>
                                    </p:animEffect>
                                    <p:anim calcmode="lin" valueType="num">
                                      <p:cBhvr>
                                        <p:cTn id="65" dur="1000" fill="hold"/>
                                        <p:tgtEl>
                                          <p:spTgt spid="23">
                                            <p:txEl>
                                              <p:charRg st="4294967295" end="4294967295"/>
                                            </p:txEl>
                                          </p:spTgt>
                                        </p:tgtEl>
                                        <p:attrNameLst>
                                          <p:attrName>ppt_x</p:attrName>
                                        </p:attrNameLst>
                                      </p:cBhvr>
                                      <p:tavLst>
                                        <p:tav tm="0">
                                          <p:val>
                                            <p:strVal val="#ppt_x"/>
                                          </p:val>
                                        </p:tav>
                                        <p:tav tm="100000">
                                          <p:val>
                                            <p:strVal val="#ppt_x"/>
                                          </p:val>
                                        </p:tav>
                                      </p:tavLst>
                                    </p:anim>
                                    <p:anim calcmode="lin" valueType="num">
                                      <p:cBhvr>
                                        <p:cTn id="66" dur="1000" fill="hold"/>
                                        <p:tgtEl>
                                          <p:spTgt spid="23">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0"/>
                  </p:tgtEl>
                </p:cond>
              </p:nextCondLst>
            </p:seq>
            <p:seq concurrent="1" nextAc="seek">
              <p:cTn id="67" restart="whenNotActive" fill="hold" evtFilter="cancelBubble" nodeType="interactiveSeq">
                <p:stCondLst>
                  <p:cond evt="onClick" delay="0">
                    <p:tgtEl>
                      <p:spTgt spid="26"/>
                    </p:tgtEl>
                  </p:cond>
                </p:stCondLst>
                <p:endSync evt="end" delay="0">
                  <p:rtn val="all"/>
                </p:endSync>
                <p:childTnLst>
                  <p:par>
                    <p:cTn id="68" fill="hold">
                      <p:stCondLst>
                        <p:cond delay="0"/>
                      </p:stCondLst>
                      <p:childTnLst>
                        <p:par>
                          <p:cTn id="69" fill="hold">
                            <p:stCondLst>
                              <p:cond delay="0"/>
                            </p:stCondLst>
                            <p:childTnLst>
                              <p:par>
                                <p:cTn id="70" presetID="1" presetClass="entr" presetSubtype="0" fill="hold" grpId="1" nodeType="clickEffect">
                                  <p:stCondLst>
                                    <p:cond delay="0"/>
                                  </p:stCondLst>
                                  <p:childTnLst>
                                    <p:set>
                                      <p:cBhvr>
                                        <p:cTn id="71" dur="1" fill="hold">
                                          <p:stCondLst>
                                            <p:cond delay="0"/>
                                          </p:stCondLst>
                                        </p:cTn>
                                        <p:tgtEl>
                                          <p:spTgt spid="17"/>
                                        </p:tgtEl>
                                        <p:attrNameLst>
                                          <p:attrName>style.visibility</p:attrName>
                                        </p:attrNameLst>
                                      </p:cBhvr>
                                      <p:to>
                                        <p:strVal val="visible"/>
                                      </p:to>
                                    </p:set>
                                  </p:childTnLst>
                                </p:cTn>
                              </p:par>
                              <p:par>
                                <p:cTn id="72" presetID="1" presetClass="entr" presetSubtype="0" fill="hold" grpId="1" nodeType="withEffect">
                                  <p:stCondLst>
                                    <p:cond delay="0"/>
                                  </p:stCondLst>
                                  <p:childTnLst>
                                    <p:set>
                                      <p:cBhvr>
                                        <p:cTn id="73" dur="1" fill="hold">
                                          <p:stCondLst>
                                            <p:cond delay="0"/>
                                          </p:stCondLst>
                                        </p:cTn>
                                        <p:tgtEl>
                                          <p:spTgt spid="16"/>
                                        </p:tgtEl>
                                        <p:attrNameLst>
                                          <p:attrName>style.visibility</p:attrName>
                                        </p:attrNameLst>
                                      </p:cBhvr>
                                      <p:to>
                                        <p:strVal val="visible"/>
                                      </p:to>
                                    </p:set>
                                  </p:childTnLst>
                                </p:cTn>
                              </p:par>
                              <p:par>
                                <p:cTn id="74" presetID="1" presetClass="entr" presetSubtype="0" fill="hold" grpId="1" nodeType="withEffect">
                                  <p:stCondLst>
                                    <p:cond delay="0"/>
                                  </p:stCondLst>
                                  <p:childTnLst>
                                    <p:set>
                                      <p:cBhvr>
                                        <p:cTn id="75" dur="1" fill="hold">
                                          <p:stCondLst>
                                            <p:cond delay="0"/>
                                          </p:stCondLst>
                                        </p:cTn>
                                        <p:tgtEl>
                                          <p:spTgt spid="18"/>
                                        </p:tgtEl>
                                        <p:attrNameLst>
                                          <p:attrName>style.visibility</p:attrName>
                                        </p:attrNameLst>
                                      </p:cBhvr>
                                      <p:to>
                                        <p:strVal val="visible"/>
                                      </p:to>
                                    </p:set>
                                  </p:childTnLst>
                                </p:cTn>
                              </p:par>
                              <p:par>
                                <p:cTn id="76" presetID="1" presetClass="entr" presetSubtype="0" fill="hold" grpId="1" nodeType="withEffect">
                                  <p:stCondLst>
                                    <p:cond delay="0"/>
                                  </p:stCondLst>
                                  <p:childTnLst>
                                    <p:set>
                                      <p:cBhvr>
                                        <p:cTn id="77" dur="1" fill="hold">
                                          <p:stCondLst>
                                            <p:cond delay="0"/>
                                          </p:stCondLst>
                                        </p:cTn>
                                        <p:tgtEl>
                                          <p:spTgt spid="19"/>
                                        </p:tgtEl>
                                        <p:attrNameLst>
                                          <p:attrName>style.visibility</p:attrName>
                                        </p:attrNameLst>
                                      </p:cBhvr>
                                      <p:to>
                                        <p:strVal val="visible"/>
                                      </p:to>
                                    </p:set>
                                  </p:childTnLst>
                                </p:cTn>
                              </p:par>
                              <p:par>
                                <p:cTn id="78" presetID="1" presetClass="entr" presetSubtype="0" fill="hold" grpId="1" nodeType="withEffect">
                                  <p:stCondLst>
                                    <p:cond delay="0"/>
                                  </p:stCondLst>
                                  <p:childTnLst>
                                    <p:set>
                                      <p:cBhvr>
                                        <p:cTn id="79" dur="1" fill="hold">
                                          <p:stCondLst>
                                            <p:cond delay="0"/>
                                          </p:stCondLst>
                                        </p:cTn>
                                        <p:tgtEl>
                                          <p:spTgt spid="20"/>
                                        </p:tgtEl>
                                        <p:attrNameLst>
                                          <p:attrName>style.visibility</p:attrName>
                                        </p:attrNameLst>
                                      </p:cBhvr>
                                      <p:to>
                                        <p:strVal val="visible"/>
                                      </p:to>
                                    </p:set>
                                  </p:childTnLst>
                                </p:cTn>
                              </p:par>
                              <p:par>
                                <p:cTn id="80" presetID="1" presetClass="exit" presetSubtype="0" fill="hold" grpId="1" nodeType="withEffect">
                                  <p:stCondLst>
                                    <p:cond delay="0"/>
                                  </p:stCondLst>
                                  <p:childTnLst>
                                    <p:set>
                                      <p:cBhvr>
                                        <p:cTn id="81" dur="1" fill="hold">
                                          <p:stCondLst>
                                            <p:cond delay="0"/>
                                          </p:stCondLst>
                                        </p:cTn>
                                        <p:tgtEl>
                                          <p:spTgt spid="70">
                                            <p:txEl>
                                              <p:charRg st="4294967295" end="4294967295"/>
                                            </p:txEl>
                                          </p:spTgt>
                                        </p:tgtEl>
                                        <p:attrNameLst>
                                          <p:attrName>style.visibility</p:attrName>
                                        </p:attrNameLst>
                                      </p:cBhvr>
                                      <p:to>
                                        <p:strVal val="hidden"/>
                                      </p:to>
                                    </p:set>
                                  </p:childTnLst>
                                </p:cTn>
                              </p:par>
                              <p:par>
                                <p:cTn id="82" presetID="1" presetClass="exit" presetSubtype="0" fill="hold" grpId="1" nodeType="withEffect">
                                  <p:stCondLst>
                                    <p:cond delay="0"/>
                                  </p:stCondLst>
                                  <p:childTnLst>
                                    <p:set>
                                      <p:cBhvr>
                                        <p:cTn id="83" dur="1" fill="hold">
                                          <p:stCondLst>
                                            <p:cond delay="0"/>
                                          </p:stCondLst>
                                        </p:cTn>
                                        <p:tgtEl>
                                          <p:spTgt spid="71">
                                            <p:txEl>
                                              <p:charRg st="4294967295" end="4294967295"/>
                                            </p:txEl>
                                          </p:spTgt>
                                        </p:tgtEl>
                                        <p:attrNameLst>
                                          <p:attrName>style.visibility</p:attrName>
                                        </p:attrNameLst>
                                      </p:cBhvr>
                                      <p:to>
                                        <p:strVal val="hidden"/>
                                      </p:to>
                                    </p:set>
                                  </p:childTnLst>
                                </p:cTn>
                              </p:par>
                              <p:par>
                                <p:cTn id="84" presetID="1" presetClass="exit" presetSubtype="0" fill="hold" grpId="1" nodeType="withEffect">
                                  <p:stCondLst>
                                    <p:cond delay="0"/>
                                  </p:stCondLst>
                                  <p:childTnLst>
                                    <p:set>
                                      <p:cBhvr>
                                        <p:cTn id="85" dur="1" fill="hold">
                                          <p:stCondLst>
                                            <p:cond delay="0"/>
                                          </p:stCondLst>
                                        </p:cTn>
                                        <p:tgtEl>
                                          <p:spTgt spid="68">
                                            <p:txEl>
                                              <p:charRg st="4294967295" end="4294967295"/>
                                            </p:txEl>
                                          </p:spTgt>
                                        </p:tgtEl>
                                        <p:attrNameLst>
                                          <p:attrName>style.visibility</p:attrName>
                                        </p:attrNameLst>
                                      </p:cBhvr>
                                      <p:to>
                                        <p:strVal val="hidden"/>
                                      </p:to>
                                    </p:set>
                                  </p:childTnLst>
                                </p:cTn>
                              </p:par>
                              <p:par>
                                <p:cTn id="86" presetID="1" presetClass="exit" presetSubtype="0" fill="hold" grpId="1" nodeType="withEffect">
                                  <p:stCondLst>
                                    <p:cond delay="0"/>
                                  </p:stCondLst>
                                  <p:childTnLst>
                                    <p:set>
                                      <p:cBhvr>
                                        <p:cTn id="87" dur="1" fill="hold">
                                          <p:stCondLst>
                                            <p:cond delay="0"/>
                                          </p:stCondLst>
                                        </p:cTn>
                                        <p:tgtEl>
                                          <p:spTgt spid="69">
                                            <p:txEl>
                                              <p:charRg st="4294967295" end="4294967295"/>
                                            </p:txEl>
                                          </p:spTgt>
                                        </p:tgtEl>
                                        <p:attrNameLst>
                                          <p:attrName>style.visibility</p:attrName>
                                        </p:attrNameLst>
                                      </p:cBhvr>
                                      <p:to>
                                        <p:strVal val="hidden"/>
                                      </p:to>
                                    </p:set>
                                  </p:childTnLst>
                                </p:cTn>
                              </p:par>
                              <p:par>
                                <p:cTn id="88" presetID="1" presetClass="exit" presetSubtype="0" fill="hold" grpId="1" nodeType="withEffect">
                                  <p:stCondLst>
                                    <p:cond delay="0"/>
                                  </p:stCondLst>
                                  <p:childTnLst>
                                    <p:set>
                                      <p:cBhvr>
                                        <p:cTn id="89" dur="1" fill="hold">
                                          <p:stCondLst>
                                            <p:cond delay="0"/>
                                          </p:stCondLst>
                                        </p:cTn>
                                        <p:tgtEl>
                                          <p:spTgt spid="23">
                                            <p:txEl>
                                              <p:charRg st="4294967295" end="4294967295"/>
                                            </p:txEl>
                                          </p:spTgt>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90" restart="whenNotActive" fill="hold" evtFilter="cancelBubble" nodeType="interactiveSeq">
                <p:stCondLst>
                  <p:cond evt="onClick" delay="0">
                    <p:tgtEl>
                      <p:spTgt spid="27"/>
                    </p:tgtEl>
                  </p:cond>
                </p:stCondLst>
                <p:endSync evt="end" delay="0">
                  <p:rtn val="all"/>
                </p:endSync>
                <p:childTnLst>
                  <p:par>
                    <p:cTn id="91" fill="hold">
                      <p:stCondLst>
                        <p:cond delay="0"/>
                      </p:stCondLst>
                      <p:childTnLst>
                        <p:par>
                          <p:cTn id="92" fill="hold">
                            <p:stCondLst>
                              <p:cond delay="0"/>
                            </p:stCondLst>
                            <p:childTnLst>
                              <p:par>
                                <p:cTn id="93" presetID="1" presetClass="entr" presetSubtype="0" fill="hold" grpId="2" nodeType="clickEffect">
                                  <p:stCondLst>
                                    <p:cond delay="0"/>
                                  </p:stCondLst>
                                  <p:childTnLst>
                                    <p:set>
                                      <p:cBhvr>
                                        <p:cTn id="94" dur="1" fill="hold">
                                          <p:stCondLst>
                                            <p:cond delay="0"/>
                                          </p:stCondLst>
                                        </p:cTn>
                                        <p:tgtEl>
                                          <p:spTgt spid="17"/>
                                        </p:tgtEl>
                                        <p:attrNameLst>
                                          <p:attrName>style.visibility</p:attrName>
                                        </p:attrNameLst>
                                      </p:cBhvr>
                                      <p:to>
                                        <p:strVal val="visible"/>
                                      </p:to>
                                    </p:set>
                                  </p:childTnLst>
                                </p:cTn>
                              </p:par>
                              <p:par>
                                <p:cTn id="95" presetID="1" presetClass="entr" presetSubtype="0" fill="hold" grpId="2" nodeType="withEffect">
                                  <p:stCondLst>
                                    <p:cond delay="0"/>
                                  </p:stCondLst>
                                  <p:childTnLst>
                                    <p:set>
                                      <p:cBhvr>
                                        <p:cTn id="96" dur="1" fill="hold">
                                          <p:stCondLst>
                                            <p:cond delay="0"/>
                                          </p:stCondLst>
                                        </p:cTn>
                                        <p:tgtEl>
                                          <p:spTgt spid="16"/>
                                        </p:tgtEl>
                                        <p:attrNameLst>
                                          <p:attrName>style.visibility</p:attrName>
                                        </p:attrNameLst>
                                      </p:cBhvr>
                                      <p:to>
                                        <p:strVal val="visible"/>
                                      </p:to>
                                    </p:set>
                                  </p:childTnLst>
                                </p:cTn>
                              </p:par>
                              <p:par>
                                <p:cTn id="97" presetID="1" presetClass="entr" presetSubtype="0" fill="hold" grpId="2" nodeType="withEffect">
                                  <p:stCondLst>
                                    <p:cond delay="0"/>
                                  </p:stCondLst>
                                  <p:childTnLst>
                                    <p:set>
                                      <p:cBhvr>
                                        <p:cTn id="98" dur="1" fill="hold">
                                          <p:stCondLst>
                                            <p:cond delay="0"/>
                                          </p:stCondLst>
                                        </p:cTn>
                                        <p:tgtEl>
                                          <p:spTgt spid="18"/>
                                        </p:tgtEl>
                                        <p:attrNameLst>
                                          <p:attrName>style.visibility</p:attrName>
                                        </p:attrNameLst>
                                      </p:cBhvr>
                                      <p:to>
                                        <p:strVal val="visible"/>
                                      </p:to>
                                    </p:set>
                                  </p:childTnLst>
                                </p:cTn>
                              </p:par>
                              <p:par>
                                <p:cTn id="99" presetID="1" presetClass="entr" presetSubtype="0" fill="hold" grpId="2" nodeType="withEffect">
                                  <p:stCondLst>
                                    <p:cond delay="0"/>
                                  </p:stCondLst>
                                  <p:childTnLst>
                                    <p:set>
                                      <p:cBhvr>
                                        <p:cTn id="100" dur="1" fill="hold">
                                          <p:stCondLst>
                                            <p:cond delay="0"/>
                                          </p:stCondLst>
                                        </p:cTn>
                                        <p:tgtEl>
                                          <p:spTgt spid="19"/>
                                        </p:tgtEl>
                                        <p:attrNameLst>
                                          <p:attrName>style.visibility</p:attrName>
                                        </p:attrNameLst>
                                      </p:cBhvr>
                                      <p:to>
                                        <p:strVal val="visible"/>
                                      </p:to>
                                    </p:set>
                                  </p:childTnLst>
                                </p:cTn>
                              </p:par>
                              <p:par>
                                <p:cTn id="101" presetID="1" presetClass="entr" presetSubtype="0" fill="hold" grpId="2" nodeType="withEffect">
                                  <p:stCondLst>
                                    <p:cond delay="0"/>
                                  </p:stCondLst>
                                  <p:childTnLst>
                                    <p:set>
                                      <p:cBhvr>
                                        <p:cTn id="102" dur="1" fill="hold">
                                          <p:stCondLst>
                                            <p:cond delay="0"/>
                                          </p:stCondLst>
                                        </p:cTn>
                                        <p:tgtEl>
                                          <p:spTgt spid="20"/>
                                        </p:tgtEl>
                                        <p:attrNameLst>
                                          <p:attrName>style.visibility</p:attrName>
                                        </p:attrNameLst>
                                      </p:cBhvr>
                                      <p:to>
                                        <p:strVal val="visible"/>
                                      </p:to>
                                    </p:set>
                                  </p:childTnLst>
                                </p:cTn>
                              </p:par>
                              <p:par>
                                <p:cTn id="103" presetID="1" presetClass="exit" presetSubtype="0" fill="hold" grpId="2" nodeType="withEffect">
                                  <p:stCondLst>
                                    <p:cond delay="0"/>
                                  </p:stCondLst>
                                  <p:childTnLst>
                                    <p:set>
                                      <p:cBhvr>
                                        <p:cTn id="104" dur="1" fill="hold">
                                          <p:stCondLst>
                                            <p:cond delay="0"/>
                                          </p:stCondLst>
                                        </p:cTn>
                                        <p:tgtEl>
                                          <p:spTgt spid="70">
                                            <p:txEl>
                                              <p:charRg st="4294967295" end="4294967295"/>
                                            </p:txEl>
                                          </p:spTgt>
                                        </p:tgtEl>
                                        <p:attrNameLst>
                                          <p:attrName>style.visibility</p:attrName>
                                        </p:attrNameLst>
                                      </p:cBhvr>
                                      <p:to>
                                        <p:strVal val="hidden"/>
                                      </p:to>
                                    </p:set>
                                  </p:childTnLst>
                                </p:cTn>
                              </p:par>
                              <p:par>
                                <p:cTn id="105" presetID="1" presetClass="exit" presetSubtype="0" fill="hold" grpId="2" nodeType="withEffect">
                                  <p:stCondLst>
                                    <p:cond delay="0"/>
                                  </p:stCondLst>
                                  <p:childTnLst>
                                    <p:set>
                                      <p:cBhvr>
                                        <p:cTn id="106" dur="1" fill="hold">
                                          <p:stCondLst>
                                            <p:cond delay="0"/>
                                          </p:stCondLst>
                                        </p:cTn>
                                        <p:tgtEl>
                                          <p:spTgt spid="71">
                                            <p:txEl>
                                              <p:charRg st="4294967295" end="4294967295"/>
                                            </p:txEl>
                                          </p:spTgt>
                                        </p:tgtEl>
                                        <p:attrNameLst>
                                          <p:attrName>style.visibility</p:attrName>
                                        </p:attrNameLst>
                                      </p:cBhvr>
                                      <p:to>
                                        <p:strVal val="hidden"/>
                                      </p:to>
                                    </p:set>
                                  </p:childTnLst>
                                </p:cTn>
                              </p:par>
                              <p:par>
                                <p:cTn id="107" presetID="1" presetClass="exit" presetSubtype="0" fill="hold" grpId="2" nodeType="withEffect">
                                  <p:stCondLst>
                                    <p:cond delay="0"/>
                                  </p:stCondLst>
                                  <p:childTnLst>
                                    <p:set>
                                      <p:cBhvr>
                                        <p:cTn id="108" dur="1" fill="hold">
                                          <p:stCondLst>
                                            <p:cond delay="0"/>
                                          </p:stCondLst>
                                        </p:cTn>
                                        <p:tgtEl>
                                          <p:spTgt spid="68">
                                            <p:txEl>
                                              <p:charRg st="4294967295" end="4294967295"/>
                                            </p:txEl>
                                          </p:spTgt>
                                        </p:tgtEl>
                                        <p:attrNameLst>
                                          <p:attrName>style.visibility</p:attrName>
                                        </p:attrNameLst>
                                      </p:cBhvr>
                                      <p:to>
                                        <p:strVal val="hidden"/>
                                      </p:to>
                                    </p:set>
                                  </p:childTnLst>
                                </p:cTn>
                              </p:par>
                              <p:par>
                                <p:cTn id="109" presetID="1" presetClass="exit" presetSubtype="0" fill="hold" grpId="2" nodeType="withEffect">
                                  <p:stCondLst>
                                    <p:cond delay="0"/>
                                  </p:stCondLst>
                                  <p:childTnLst>
                                    <p:set>
                                      <p:cBhvr>
                                        <p:cTn id="110" dur="1" fill="hold">
                                          <p:stCondLst>
                                            <p:cond delay="0"/>
                                          </p:stCondLst>
                                        </p:cTn>
                                        <p:tgtEl>
                                          <p:spTgt spid="69">
                                            <p:txEl>
                                              <p:charRg st="4294967295" end="4294967295"/>
                                            </p:txEl>
                                          </p:spTgt>
                                        </p:tgtEl>
                                        <p:attrNameLst>
                                          <p:attrName>style.visibility</p:attrName>
                                        </p:attrNameLst>
                                      </p:cBhvr>
                                      <p:to>
                                        <p:strVal val="hidden"/>
                                      </p:to>
                                    </p:set>
                                  </p:childTnLst>
                                </p:cTn>
                              </p:par>
                              <p:par>
                                <p:cTn id="111" presetID="1" presetClass="exit" presetSubtype="0" fill="hold" grpId="2" nodeType="withEffect">
                                  <p:stCondLst>
                                    <p:cond delay="0"/>
                                  </p:stCondLst>
                                  <p:childTnLst>
                                    <p:set>
                                      <p:cBhvr>
                                        <p:cTn id="112" dur="1" fill="hold">
                                          <p:stCondLst>
                                            <p:cond delay="0"/>
                                          </p:stCondLst>
                                        </p:cTn>
                                        <p:tgtEl>
                                          <p:spTgt spid="23">
                                            <p:txEl>
                                              <p:charRg st="4294967295" end="4294967295"/>
                                            </p:txEl>
                                          </p:spTgt>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20" grpId="0"/>
      <p:bldP spid="20" grpId="1"/>
      <p:bldP spid="20" grpId="2"/>
      <p:bldP spid="19" grpId="0"/>
      <p:bldP spid="19" grpId="1"/>
      <p:bldP spid="19" grpId="2"/>
      <p:bldP spid="18" grpId="0"/>
      <p:bldP spid="18" grpId="1"/>
      <p:bldP spid="18" grpId="2"/>
      <p:bldP spid="17" grpId="0"/>
      <p:bldP spid="17" grpId="1"/>
      <p:bldP spid="17" grpId="2"/>
      <p:bldP spid="16" grpId="0"/>
      <p:bldP spid="16" grpId="1"/>
      <p:bldP spid="16" grpId="2"/>
      <p:bldP spid="23" grpId="0" autoUpdateAnimBg="0"/>
      <p:bldP spid="23" grpId="1" autoUpdateAnimBg="0"/>
      <p:bldP spid="23" grpId="2" autoUpdateAnimBg="0"/>
      <p:bldP spid="69" grpId="0" autoUpdateAnimBg="0"/>
      <p:bldP spid="69" grpId="1" autoUpdateAnimBg="0"/>
      <p:bldP spid="69" grpId="2" autoUpdateAnimBg="0"/>
      <p:bldP spid="68" grpId="0" autoUpdateAnimBg="0"/>
      <p:bldP spid="68" grpId="1" autoUpdateAnimBg="0"/>
      <p:bldP spid="68" grpId="2" autoUpdateAnimBg="0"/>
      <p:bldP spid="70" grpId="0" autoUpdateAnimBg="0"/>
      <p:bldP spid="70" grpId="1" autoUpdateAnimBg="0"/>
      <p:bldP spid="70" grpId="2" autoUpdateAnimBg="0"/>
      <p:bldP spid="71" grpId="0" autoUpdateAnimBg="0"/>
      <p:bldP spid="71" grpId="1" autoUpdateAnimBg="0"/>
      <p:bldP spid="71" grpId="2"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red rug&#10;&#10;Description generated with high confidence">
            <a:extLst>
              <a:ext uri="{FF2B5EF4-FFF2-40B4-BE49-F238E27FC236}">
                <a16:creationId xmlns:a16="http://schemas.microsoft.com/office/drawing/2014/main" id="{DE918C3A-F806-490C-81E3-2B969D6715F3}"/>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 y="0"/>
            <a:ext cx="9144000" cy="5167865"/>
          </a:xfrm>
          <a:prstGeom prst="rect">
            <a:avLst/>
          </a:prstGeom>
        </p:spPr>
      </p:pic>
      <p:sp>
        <p:nvSpPr>
          <p:cNvPr id="21" name="REMOVE THIS OBJECT">
            <a:extLst>
              <a:ext uri="{FF2B5EF4-FFF2-40B4-BE49-F238E27FC236}">
                <a16:creationId xmlns:a16="http://schemas.microsoft.com/office/drawing/2014/main" id="{956AA72E-8577-4B33-9869-1BEE5C9AE7BD}"/>
              </a:ext>
            </a:extLst>
          </p:cNvPr>
          <p:cNvSpPr txBox="1"/>
          <p:nvPr/>
        </p:nvSpPr>
        <p:spPr>
          <a:xfrm>
            <a:off x="3557" y="3375"/>
            <a:ext cx="9144000" cy="954107"/>
          </a:xfrm>
          <a:prstGeom prst="rect">
            <a:avLst/>
          </a:prstGeom>
          <a:noFill/>
        </p:spPr>
        <p:txBody>
          <a:bodyPr wrap="square" rtlCol="0">
            <a:spAutoFit/>
          </a:bodyPr>
          <a:lstStyle/>
          <a:p>
            <a:pPr algn="ctr"/>
            <a:r>
              <a:rPr lang="en-NZ" sz="2800" dirty="0"/>
              <a:t>After his death the friends of Jesus washed </a:t>
            </a:r>
          </a:p>
          <a:p>
            <a:pPr algn="ctr"/>
            <a:r>
              <a:rPr lang="en-NZ" sz="2800" dirty="0"/>
              <a:t>his body and laid it in a tomb</a:t>
            </a:r>
          </a:p>
        </p:txBody>
      </p:sp>
      <p:sp>
        <p:nvSpPr>
          <p:cNvPr id="22" name="Textbox: Text Lines">
            <a:extLst>
              <a:ext uri="{FF2B5EF4-FFF2-40B4-BE49-F238E27FC236}">
                <a16:creationId xmlns:a16="http://schemas.microsoft.com/office/drawing/2014/main" id="{E57C9630-48D2-4AA7-A649-B719B1F32BDD}"/>
              </a:ext>
            </a:extLst>
          </p:cNvPr>
          <p:cNvSpPr txBox="1"/>
          <p:nvPr/>
        </p:nvSpPr>
        <p:spPr>
          <a:xfrm>
            <a:off x="107495" y="959571"/>
            <a:ext cx="8377214" cy="3785652"/>
          </a:xfrm>
          <a:prstGeom prst="rect">
            <a:avLst/>
          </a:prstGeom>
          <a:noFill/>
        </p:spPr>
        <p:txBody>
          <a:bodyPr wrap="square" rtlCol="0">
            <a:spAutoFit/>
          </a:bodyPr>
          <a:lstStyle/>
          <a:p>
            <a:r>
              <a:rPr lang="en-NZ" sz="1600" b="1" dirty="0"/>
              <a:t>ON GOOD FRIDAY -</a:t>
            </a:r>
            <a:r>
              <a:rPr lang="en-NZ" sz="1600" dirty="0"/>
              <a:t> A rich man named Joseph took Jesus’ body, wrapped it in a clean </a:t>
            </a:r>
          </a:p>
          <a:p>
            <a:r>
              <a:rPr lang="en-NZ" sz="1600" dirty="0"/>
              <a:t>linen cloth and laid it in a new tomb that was hewn out of rock. He rolled a great stone </a:t>
            </a:r>
          </a:p>
          <a:p>
            <a:r>
              <a:rPr lang="en-NZ" sz="1600" dirty="0"/>
              <a:t>over the door of the tomb.</a:t>
            </a:r>
          </a:p>
          <a:p>
            <a:endParaRPr lang="en-NZ" sz="1600" dirty="0"/>
          </a:p>
          <a:p>
            <a:r>
              <a:rPr lang="en-NZ" sz="1600" b="1" dirty="0"/>
              <a:t>ON HOLY SATURDAY</a:t>
            </a:r>
            <a:r>
              <a:rPr lang="en-NZ" sz="1600" dirty="0"/>
              <a:t> The chief priests asked Pilate to place a guard at the tomb in case Jesus’ disciples came to steal his body and trick people that he has risen as he said he would. Jesus’ friends were very sad and lost without him.</a:t>
            </a:r>
          </a:p>
          <a:p>
            <a:endParaRPr lang="en-NZ" sz="1600" dirty="0"/>
          </a:p>
          <a:p>
            <a:r>
              <a:rPr lang="en-NZ" sz="1600" b="1" dirty="0"/>
              <a:t>ON EASTER SUNDAY</a:t>
            </a:r>
            <a:r>
              <a:rPr lang="en-NZ" sz="1600" dirty="0"/>
              <a:t> Mary Magdalene and the other Mary went to the tomb. Suddenly there was </a:t>
            </a:r>
          </a:p>
          <a:p>
            <a:r>
              <a:rPr lang="en-NZ" sz="1600" dirty="0"/>
              <a:t>a great earthquake and an angel in shining white clothes appeared. The guards shook with fear </a:t>
            </a:r>
          </a:p>
          <a:p>
            <a:r>
              <a:rPr lang="en-NZ" sz="1600" dirty="0"/>
              <a:t>and the angel spoke to the women</a:t>
            </a:r>
          </a:p>
          <a:p>
            <a:endParaRPr lang="en-NZ" sz="1600" dirty="0"/>
          </a:p>
          <a:p>
            <a:r>
              <a:rPr lang="en-NZ" sz="1600" dirty="0"/>
              <a:t>“Do not be afraid. Jesus is not here. He has been raised. Come and see where he was.” The women saw the empty tomb and left in fear and with great joy they ran to tell Jesus’ followers that Jesus had been raised from the dead and was now alive again. We call this </a:t>
            </a:r>
            <a:r>
              <a:rPr lang="en-NZ" sz="1600" b="1" dirty="0"/>
              <a:t>JESUS’ RESURRECTION</a:t>
            </a:r>
            <a:r>
              <a:rPr lang="en-NZ" sz="1600" dirty="0"/>
              <a:t>. </a:t>
            </a:r>
          </a:p>
        </p:txBody>
      </p:sp>
      <p:grpSp>
        <p:nvGrpSpPr>
          <p:cNvPr id="3" name="Shape: Slider"/>
          <p:cNvGrpSpPr/>
          <p:nvPr/>
        </p:nvGrpSpPr>
        <p:grpSpPr>
          <a:xfrm>
            <a:off x="2" y="957482"/>
            <a:ext cx="9144000" cy="4430587"/>
            <a:chOff x="2" y="1449418"/>
            <a:chExt cx="9144000" cy="4430587"/>
          </a:xfrm>
          <a:blipFill dpi="0" rotWithShape="1">
            <a:blip r:embed="rId5">
              <a:extLst>
                <a:ext uri="{28A0092B-C50C-407E-A947-70E740481C1C}">
                  <a14:useLocalDpi xmlns:a14="http://schemas.microsoft.com/office/drawing/2010/main" val="0"/>
                </a:ext>
              </a:extLst>
            </a:blip>
            <a:srcRect/>
            <a:stretch>
              <a:fillRect/>
            </a:stretch>
          </a:blipFill>
        </p:grpSpPr>
        <p:sp>
          <p:nvSpPr>
            <p:cNvPr id="6" name="Slider: Image"/>
            <p:cNvSpPr/>
            <p:nvPr/>
          </p:nvSpPr>
          <p:spPr>
            <a:xfrm>
              <a:off x="2" y="1449418"/>
              <a:ext cx="9144000" cy="443058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p>
            <a:p>
              <a:pPr algn="ctr"/>
              <a:endParaRPr lang="en-GB" sz="2800" b="1" dirty="0"/>
            </a:p>
          </p:txBody>
        </p:sp>
        <p:sp>
          <p:nvSpPr>
            <p:cNvPr id="8" name="Slider: Text"/>
            <p:cNvSpPr txBox="1"/>
            <p:nvPr/>
          </p:nvSpPr>
          <p:spPr>
            <a:xfrm>
              <a:off x="178402" y="1635646"/>
              <a:ext cx="184731" cy="400110"/>
            </a:xfrm>
            <a:prstGeom prst="rect">
              <a:avLst/>
            </a:prstGeom>
            <a:grpFill/>
            <a:ln>
              <a:noFill/>
            </a:ln>
          </p:spPr>
          <p:txBody>
            <a:bodyPr wrap="none" rtlCol="0">
              <a:spAutoFit/>
            </a:bodyPr>
            <a:lstStyle/>
            <a:p>
              <a:endParaRPr lang="en-GB" sz="2000" b="1" dirty="0">
                <a:solidFill>
                  <a:schemeClr val="bg1"/>
                </a:solidFill>
                <a:latin typeface="Segoe UI" pitchFamily="34" charset="0"/>
                <a:ea typeface="Segoe UI" pitchFamily="34" charset="0"/>
                <a:cs typeface="Segoe UI" pitchFamily="34" charset="0"/>
              </a:endParaRPr>
            </a:p>
          </p:txBody>
        </p:sp>
      </p:grpSp>
      <p:sp>
        <p:nvSpPr>
          <p:cNvPr id="17" name="Textbox: Tool instructions"/>
          <p:cNvSpPr txBox="1"/>
          <p:nvPr/>
        </p:nvSpPr>
        <p:spPr>
          <a:xfrm>
            <a:off x="2104022" y="4935246"/>
            <a:ext cx="4935968" cy="230832"/>
          </a:xfrm>
          <a:prstGeom prst="rect">
            <a:avLst/>
          </a:prstGeom>
          <a:solidFill>
            <a:schemeClr val="bg1">
              <a:alpha val="50000"/>
            </a:schemeClr>
          </a:solidFill>
        </p:spPr>
        <p:txBody>
          <a:bodyPr wrap="none" rtlCol="0">
            <a:spAutoFit/>
          </a:bodyPr>
          <a:lstStyle/>
          <a:p>
            <a:pPr algn="ctr"/>
            <a:r>
              <a:rPr lang="en-GB" sz="900" dirty="0">
                <a:latin typeface="Arial" pitchFamily="34" charset="0"/>
                <a:ea typeface="Segoe UI" pitchFamily="34" charset="0"/>
                <a:cs typeface="Arial" pitchFamily="34" charset="0"/>
              </a:rPr>
              <a:t>Click the down-button to move the blind down. Click the worksheet button to go to worksheet.</a:t>
            </a:r>
          </a:p>
        </p:txBody>
      </p:sp>
      <p:sp>
        <p:nvSpPr>
          <p:cNvPr id="18"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R-3</a:t>
            </a:r>
          </a:p>
          <a:p>
            <a:pPr algn="ctr"/>
            <a:r>
              <a:rPr lang="en-GB" sz="900" b="1" dirty="0">
                <a:solidFill>
                  <a:srgbClr val="002060"/>
                </a:solidFill>
                <a:latin typeface="Arial" pitchFamily="34" charset="0"/>
                <a:cs typeface="Arial" pitchFamily="34" charset="0"/>
              </a:rPr>
              <a:t>S-07</a:t>
            </a:r>
          </a:p>
        </p:txBody>
      </p:sp>
      <p:sp>
        <p:nvSpPr>
          <p:cNvPr id="19"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Shape: Sider Down 4"/>
          <p:cNvSpPr/>
          <p:nvPr/>
        </p:nvSpPr>
        <p:spPr>
          <a:xfrm rot="5400000">
            <a:off x="8287273" y="1615597"/>
            <a:ext cx="648072"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Shape: Sider Down 3"/>
          <p:cNvSpPr/>
          <p:nvPr/>
        </p:nvSpPr>
        <p:spPr>
          <a:xfrm rot="5400000">
            <a:off x="8287273" y="1615597"/>
            <a:ext cx="648072"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Shape: Sider Down 2"/>
          <p:cNvSpPr/>
          <p:nvPr/>
        </p:nvSpPr>
        <p:spPr>
          <a:xfrm rot="5400000">
            <a:off x="8287273" y="1615598"/>
            <a:ext cx="648072"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Shape: Sider Down 1"/>
          <p:cNvSpPr/>
          <p:nvPr/>
        </p:nvSpPr>
        <p:spPr>
          <a:xfrm rot="5400000">
            <a:off x="8287273" y="1615597"/>
            <a:ext cx="648072"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Action Button: Worksheet">
            <a:hlinkClick r:id="rId6" action="ppaction://hlinksldjump" highlightClick="1"/>
            <a:extLst>
              <a:ext uri="{FF2B5EF4-FFF2-40B4-BE49-F238E27FC236}">
                <a16:creationId xmlns:a16="http://schemas.microsoft.com/office/drawing/2014/main" id="{E9C88597-DF33-46F2-B2A7-710CD826DC79}"/>
              </a:ext>
            </a:extLst>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5266472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42" presetClass="path" presetSubtype="0" accel="50000" decel="50000" fill="hold" nodeType="withEffect">
                                  <p:stCondLst>
                                    <p:cond delay="0"/>
                                  </p:stCondLst>
                                  <p:childTnLst>
                                    <p:animMotion origin="layout" path="M 0 -2.59259E-6 L 0 0.18364 " pathEditMode="relative" rAng="0" ptsTypes="AA">
                                      <p:cBhvr>
                                        <p:cTn id="8" dur="2000" fill="hold"/>
                                        <p:tgtEl>
                                          <p:spTgt spid="3"/>
                                        </p:tgtEl>
                                        <p:attrNameLst>
                                          <p:attrName>ppt_x</p:attrName>
                                          <p:attrName>ppt_y</p:attrName>
                                        </p:attrNameLst>
                                      </p:cBhvr>
                                      <p:rCtr x="0" y="9136"/>
                                    </p:animMotion>
                                  </p:childTnLst>
                                </p:cTn>
                              </p:par>
                              <p:par>
                                <p:cTn id="9" presetID="42" presetClass="path" presetSubtype="0" accel="50000" decel="50000" fill="hold" grpId="1" nodeType="withEffect">
                                  <p:stCondLst>
                                    <p:cond delay="0"/>
                                  </p:stCondLst>
                                  <p:childTnLst>
                                    <p:animMotion origin="layout" path="M 3.33333E-6 4.22353E-6 L 3.33333E-6 0.22877 " pathEditMode="relative" rAng="0" ptsTypes="AA">
                                      <p:cBhvr>
                                        <p:cTn id="10" dur="2000" fill="hold"/>
                                        <p:tgtEl>
                                          <p:spTgt spid="13"/>
                                        </p:tgtEl>
                                        <p:attrNameLst>
                                          <p:attrName>ppt_x</p:attrName>
                                          <p:attrName>ppt_y</p:attrName>
                                        </p:attrNameLst>
                                      </p:cBhvr>
                                      <p:rCtr x="0" y="11423"/>
                                    </p:animMotion>
                                  </p:childTnLst>
                                </p:cTn>
                              </p:par>
                              <p:par>
                                <p:cTn id="11" presetID="42" presetClass="path" presetSubtype="0" accel="50000" decel="50000" fill="hold" grpId="1" nodeType="withEffect">
                                  <p:stCondLst>
                                    <p:cond delay="0"/>
                                  </p:stCondLst>
                                  <p:childTnLst>
                                    <p:animMotion origin="layout" path="M 3.33333E-6 4.22353E-6 L 3.33333E-6 0.22877 " pathEditMode="relative" rAng="0" ptsTypes="AA">
                                      <p:cBhvr>
                                        <p:cTn id="12" dur="2000" fill="hold"/>
                                        <p:tgtEl>
                                          <p:spTgt spid="14"/>
                                        </p:tgtEl>
                                        <p:attrNameLst>
                                          <p:attrName>ppt_x</p:attrName>
                                          <p:attrName>ppt_y</p:attrName>
                                        </p:attrNameLst>
                                      </p:cBhvr>
                                      <p:rCtr x="0" y="11423"/>
                                    </p:animMotion>
                                  </p:childTnLst>
                                </p:cTn>
                              </p:par>
                              <p:par>
                                <p:cTn id="13" presetID="42" presetClass="path" presetSubtype="0" accel="50000" decel="50000" fill="hold" grpId="1" nodeType="withEffect">
                                  <p:stCondLst>
                                    <p:cond delay="0"/>
                                  </p:stCondLst>
                                  <p:childTnLst>
                                    <p:animMotion origin="layout" path="M 3.33333E-6 4.22353E-6 L 3.33333E-6 0.22877 " pathEditMode="relative" rAng="0" ptsTypes="AA">
                                      <p:cBhvr>
                                        <p:cTn id="14" dur="2000" fill="hold"/>
                                        <p:tgtEl>
                                          <p:spTgt spid="15"/>
                                        </p:tgtEl>
                                        <p:attrNameLst>
                                          <p:attrName>ppt_x</p:attrName>
                                          <p:attrName>ppt_y</p:attrName>
                                        </p:attrNameLst>
                                      </p:cBhvr>
                                      <p:rCtr x="0" y="11423"/>
                                    </p:animMotion>
                                  </p:childTnLst>
                                </p:cTn>
                              </p:par>
                            </p:childTnLst>
                          </p:cTn>
                        </p:par>
                      </p:childTnLst>
                    </p:cTn>
                  </p:par>
                </p:childTnLst>
              </p:cTn>
              <p:nextCondLst>
                <p:cond evt="onClick" delay="0">
                  <p:tgtEl>
                    <p:spTgt spid="7"/>
                  </p:tgtEl>
                </p:cond>
              </p:nextCondLst>
            </p:seq>
            <p:seq concurrent="1" nextAc="seek">
              <p:cTn id="15" restart="whenNotActive" fill="hold" evtFilter="cancelBubble" nodeType="interactiveSeq">
                <p:stCondLst>
                  <p:cond evt="onClick" delay="0">
                    <p:tgtEl>
                      <p:spTgt spid="13"/>
                    </p:tgtEl>
                  </p:cond>
                </p:stCondLst>
                <p:endSync evt="end" delay="0">
                  <p:rtn val="all"/>
                </p:endSync>
                <p:childTnLst>
                  <p:par>
                    <p:cTn id="16" fill="hold">
                      <p:stCondLst>
                        <p:cond delay="0"/>
                      </p:stCondLst>
                      <p:childTnLst>
                        <p:par>
                          <p:cTn id="17" fill="hold">
                            <p:stCondLst>
                              <p:cond delay="0"/>
                            </p:stCondLst>
                            <p:childTnLst>
                              <p:par>
                                <p:cTn id="18" presetID="1" presetClass="exit"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hidden"/>
                                      </p:to>
                                    </p:set>
                                  </p:childTnLst>
                                </p:cTn>
                              </p:par>
                              <p:par>
                                <p:cTn id="20" presetID="42" presetClass="path" presetSubtype="0" accel="50000" decel="50000" fill="hold" nodeType="withEffect">
                                  <p:stCondLst>
                                    <p:cond delay="0"/>
                                  </p:stCondLst>
                                  <p:childTnLst>
                                    <p:animMotion origin="layout" path="M 0 0.18364 L 0 0.37376 " pathEditMode="relative" rAng="0" ptsTypes="AA">
                                      <p:cBhvr>
                                        <p:cTn id="21" dur="2000" fill="hold"/>
                                        <p:tgtEl>
                                          <p:spTgt spid="3"/>
                                        </p:tgtEl>
                                        <p:attrNameLst>
                                          <p:attrName>ppt_x</p:attrName>
                                          <p:attrName>ppt_y</p:attrName>
                                        </p:attrNameLst>
                                      </p:cBhvr>
                                      <p:rCtr x="0" y="8827"/>
                                    </p:animMotion>
                                  </p:childTnLst>
                                </p:cTn>
                              </p:par>
                              <p:par>
                                <p:cTn id="22" presetID="42" presetClass="path" presetSubtype="0" accel="50000" decel="50000" fill="hold" grpId="2" nodeType="withEffect">
                                  <p:stCondLst>
                                    <p:cond delay="0"/>
                                  </p:stCondLst>
                                  <p:childTnLst>
                                    <p:animMotion origin="layout" path="M -1.11111E-6 0.22878 L -1.11111E-6 0.35382 " pathEditMode="relative" rAng="0" ptsTypes="AA">
                                      <p:cBhvr>
                                        <p:cTn id="23" dur="2000" fill="hold"/>
                                        <p:tgtEl>
                                          <p:spTgt spid="14"/>
                                        </p:tgtEl>
                                        <p:attrNameLst>
                                          <p:attrName>ppt_x</p:attrName>
                                          <p:attrName>ppt_y</p:attrName>
                                        </p:attrNameLst>
                                      </p:cBhvr>
                                      <p:rCtr x="0" y="6236"/>
                                    </p:animMotion>
                                  </p:childTnLst>
                                </p:cTn>
                              </p:par>
                              <p:par>
                                <p:cTn id="24" presetID="42" presetClass="path" presetSubtype="0" accel="50000" decel="50000" fill="hold" grpId="2" nodeType="withEffect">
                                  <p:stCondLst>
                                    <p:cond delay="0"/>
                                  </p:stCondLst>
                                  <p:childTnLst>
                                    <p:animMotion origin="layout" path="M -1.11111E-6 0.22878 L -1.11111E-6 0.35382 " pathEditMode="relative" rAng="0" ptsTypes="AA">
                                      <p:cBhvr>
                                        <p:cTn id="25" dur="2000" fill="hold"/>
                                        <p:tgtEl>
                                          <p:spTgt spid="15"/>
                                        </p:tgtEl>
                                        <p:attrNameLst>
                                          <p:attrName>ppt_x</p:attrName>
                                          <p:attrName>ppt_y</p:attrName>
                                        </p:attrNameLst>
                                      </p:cBhvr>
                                      <p:rCtr x="0" y="6236"/>
                                    </p:animMotion>
                                  </p:childTnLst>
                                </p:cTn>
                              </p:par>
                            </p:childTnLst>
                          </p:cTn>
                        </p:par>
                      </p:childTnLst>
                    </p:cTn>
                  </p:par>
                </p:childTnLst>
              </p:cTn>
              <p:nextCondLst>
                <p:cond evt="onClick" delay="0">
                  <p:tgtEl>
                    <p:spTgt spid="13"/>
                  </p:tgtEl>
                </p:cond>
              </p:nextCondLst>
            </p:seq>
            <p:seq concurrent="1" nextAc="seek">
              <p:cTn id="26" restart="whenNotActive" fill="hold" evtFilter="cancelBubble" nodeType="interactiveSeq">
                <p:stCondLst>
                  <p:cond evt="onClick" delay="0">
                    <p:tgtEl>
                      <p:spTgt spid="14"/>
                    </p:tgtEl>
                  </p:cond>
                </p:stCondLst>
                <p:endSync evt="end" delay="0">
                  <p:rtn val="all"/>
                </p:endSync>
                <p:childTnLst>
                  <p:par>
                    <p:cTn id="27" fill="hold">
                      <p:stCondLst>
                        <p:cond delay="0"/>
                      </p:stCondLst>
                      <p:childTnLst>
                        <p:par>
                          <p:cTn id="28" fill="hold">
                            <p:stCondLst>
                              <p:cond delay="0"/>
                            </p:stCondLst>
                            <p:childTnLst>
                              <p:par>
                                <p:cTn id="29" presetID="1" presetClass="exit"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hidden"/>
                                      </p:to>
                                    </p:set>
                                  </p:childTnLst>
                                </p:cTn>
                              </p:par>
                              <p:par>
                                <p:cTn id="31" presetID="42" presetClass="path" presetSubtype="0" accel="50000" decel="50000" fill="hold" nodeType="withEffect">
                                  <p:stCondLst>
                                    <p:cond delay="0"/>
                                  </p:stCondLst>
                                  <p:childTnLst>
                                    <p:animMotion origin="layout" path="M 0 0.37377 L 0 0.56234 " pathEditMode="relative" rAng="0" ptsTypes="AA">
                                      <p:cBhvr>
                                        <p:cTn id="32" dur="2000" fill="hold"/>
                                        <p:tgtEl>
                                          <p:spTgt spid="3"/>
                                        </p:tgtEl>
                                        <p:attrNameLst>
                                          <p:attrName>ppt_x</p:attrName>
                                          <p:attrName>ppt_y</p:attrName>
                                        </p:attrNameLst>
                                      </p:cBhvr>
                                      <p:rCtr x="0" y="9938"/>
                                    </p:animMotion>
                                  </p:childTnLst>
                                </p:cTn>
                              </p:par>
                              <p:par>
                                <p:cTn id="33" presetID="42" presetClass="path" presetSubtype="0" accel="50000" decel="50000" fill="hold" grpId="3" nodeType="withEffect">
                                  <p:stCondLst>
                                    <p:cond delay="0"/>
                                  </p:stCondLst>
                                  <p:childTnLst>
                                    <p:animMotion origin="layout" path="M 3.33333E-6 0.35381 L 3.33333E-6 0.46557 " pathEditMode="relative" rAng="0" ptsTypes="AA">
                                      <p:cBhvr>
                                        <p:cTn id="34" dur="2000" fill="hold"/>
                                        <p:tgtEl>
                                          <p:spTgt spid="15"/>
                                        </p:tgtEl>
                                        <p:attrNameLst>
                                          <p:attrName>ppt_x</p:attrName>
                                          <p:attrName>ppt_y</p:attrName>
                                        </p:attrNameLst>
                                      </p:cBhvr>
                                      <p:rCtr x="0" y="5588"/>
                                    </p:animMotion>
                                  </p:childTnLst>
                                </p:cTn>
                              </p:par>
                            </p:childTnLst>
                          </p:cTn>
                        </p:par>
                      </p:childTnLst>
                    </p:cTn>
                  </p:par>
                </p:childTnLst>
              </p:cTn>
              <p:nextCondLst>
                <p:cond evt="onClick" delay="0">
                  <p:tgtEl>
                    <p:spTgt spid="14"/>
                  </p:tgtEl>
                </p:cond>
              </p:nextCondLst>
            </p:seq>
            <p:seq concurrent="1" nextAc="seek">
              <p:cTn id="35" restart="whenNotActive" fill="hold" evtFilter="cancelBubble" nodeType="interactiveSeq">
                <p:stCondLst>
                  <p:cond evt="onClick" delay="0">
                    <p:tgtEl>
                      <p:spTgt spid="15"/>
                    </p:tgtEl>
                  </p:cond>
                </p:stCondLst>
                <p:endSync evt="end" delay="0">
                  <p:rtn val="all"/>
                </p:endSync>
                <p:childTnLst>
                  <p:par>
                    <p:cTn id="36" fill="hold">
                      <p:stCondLst>
                        <p:cond delay="0"/>
                      </p:stCondLst>
                      <p:childTnLst>
                        <p:par>
                          <p:cTn id="37" fill="hold">
                            <p:stCondLst>
                              <p:cond delay="0"/>
                            </p:stCondLst>
                            <p:childTnLst>
                              <p:par>
                                <p:cTn id="38" presetID="42" presetClass="path" presetSubtype="0" accel="50000" decel="50000" fill="hold" nodeType="clickEffect">
                                  <p:stCondLst>
                                    <p:cond delay="0"/>
                                  </p:stCondLst>
                                  <p:childTnLst>
                                    <p:animMotion origin="layout" path="M 0 0.56234 L 0 0.75247 " pathEditMode="relative" rAng="0" ptsTypes="AA">
                                      <p:cBhvr>
                                        <p:cTn id="39" dur="2000" fill="hold"/>
                                        <p:tgtEl>
                                          <p:spTgt spid="3"/>
                                        </p:tgtEl>
                                        <p:attrNameLst>
                                          <p:attrName>ppt_x</p:attrName>
                                          <p:attrName>ppt_y</p:attrName>
                                        </p:attrNameLst>
                                      </p:cBhvr>
                                      <p:rCtr x="0" y="9506"/>
                                    </p:animMotion>
                                  </p:childTnLst>
                                </p:cTn>
                              </p:par>
                              <p:par>
                                <p:cTn id="40" presetID="1" presetClass="exit" presetSubtype="0" fill="hold" grpId="0" nodeType="withEffect">
                                  <p:stCondLst>
                                    <p:cond delay="0"/>
                                  </p:stCondLst>
                                  <p:childTnLst>
                                    <p:set>
                                      <p:cBhvr>
                                        <p:cTn id="41"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42" restart="whenNotActive" fill="hold" evtFilter="cancelBubble" nodeType="interactiveSeq">
                <p:stCondLst>
                  <p:cond evt="onClick" delay="0">
                    <p:tgtEl>
                      <p:spTgt spid="19"/>
                    </p:tgtEl>
                  </p:cond>
                </p:stCondLst>
                <p:endSync evt="end" delay="0">
                  <p:rtn val="all"/>
                </p:endSync>
                <p:childTnLst>
                  <p:par>
                    <p:cTn id="43" fill="hold">
                      <p:stCondLst>
                        <p:cond delay="0"/>
                      </p:stCondLst>
                      <p:childTnLst>
                        <p:par>
                          <p:cTn id="44" fill="hold">
                            <p:stCondLst>
                              <p:cond delay="0"/>
                            </p:stCondLst>
                            <p:childTnLst>
                              <p:par>
                                <p:cTn id="45" presetID="42" presetClass="path" presetSubtype="0" accel="50000" decel="50000" fill="hold" nodeType="clickEffect">
                                  <p:stCondLst>
                                    <p:cond delay="0"/>
                                  </p:stCondLst>
                                  <p:childTnLst>
                                    <p:animMotion origin="layout" path="M 0 0.75247 L 0 3.33333E-6 " pathEditMode="relative" rAng="0" ptsTypes="AA">
                                      <p:cBhvr>
                                        <p:cTn id="46" dur="500" fill="hold"/>
                                        <p:tgtEl>
                                          <p:spTgt spid="3"/>
                                        </p:tgtEl>
                                        <p:attrNameLst>
                                          <p:attrName>ppt_x</p:attrName>
                                          <p:attrName>ppt_y</p:attrName>
                                        </p:attrNameLst>
                                      </p:cBhvr>
                                      <p:rCtr x="0" y="-36821"/>
                                    </p:animMotion>
                                  </p:childTnLst>
                                </p:cTn>
                              </p:par>
                              <p:par>
                                <p:cTn id="47" presetID="42" presetClass="path" presetSubtype="0" accel="50000" decel="50000" fill="hold" grpId="2" nodeType="withEffect">
                                  <p:stCondLst>
                                    <p:cond delay="0"/>
                                  </p:stCondLst>
                                  <p:childTnLst>
                                    <p:animMotion origin="layout" path="M 3.33333E-6 0.4656 L 3.33333E-6 0.00031 " pathEditMode="relative" rAng="0" ptsTypes="AA">
                                      <p:cBhvr>
                                        <p:cTn id="48" dur="500" fill="hold"/>
                                        <p:tgtEl>
                                          <p:spTgt spid="7"/>
                                        </p:tgtEl>
                                        <p:attrNameLst>
                                          <p:attrName>ppt_x</p:attrName>
                                          <p:attrName>ppt_y</p:attrName>
                                        </p:attrNameLst>
                                      </p:cBhvr>
                                      <p:rCtr x="0" y="-23264"/>
                                    </p:animMotion>
                                  </p:childTnLst>
                                </p:cTn>
                              </p:par>
                              <p:par>
                                <p:cTn id="49" presetID="42" presetClass="path" presetSubtype="0" accel="50000" decel="50000" fill="hold" grpId="3" nodeType="withEffect">
                                  <p:stCondLst>
                                    <p:cond delay="0"/>
                                  </p:stCondLst>
                                  <p:childTnLst>
                                    <p:animMotion origin="layout" path="M 3.33333E-6 0.46529 L 3.33333E-6 -4.29497E-6 " pathEditMode="relative" rAng="0" ptsTypes="AA">
                                      <p:cBhvr>
                                        <p:cTn id="50" dur="500" fill="hold"/>
                                        <p:tgtEl>
                                          <p:spTgt spid="13"/>
                                        </p:tgtEl>
                                        <p:attrNameLst>
                                          <p:attrName>ppt_x</p:attrName>
                                          <p:attrName>ppt_y</p:attrName>
                                        </p:attrNameLst>
                                      </p:cBhvr>
                                      <p:rCtr x="0" y="-23264"/>
                                    </p:animMotion>
                                  </p:childTnLst>
                                </p:cTn>
                              </p:par>
                              <p:par>
                                <p:cTn id="51" presetID="42" presetClass="path" presetSubtype="0" accel="50000" decel="50000" fill="hold" grpId="4" nodeType="withEffect">
                                  <p:stCondLst>
                                    <p:cond delay="0"/>
                                  </p:stCondLst>
                                  <p:childTnLst>
                                    <p:animMotion origin="layout" path="M 3.33333E-6 0.46529 L 3.33333E-6 -4.29497E-6 " pathEditMode="relative" rAng="0" ptsTypes="AA">
                                      <p:cBhvr>
                                        <p:cTn id="52" dur="500" fill="hold"/>
                                        <p:tgtEl>
                                          <p:spTgt spid="14"/>
                                        </p:tgtEl>
                                        <p:attrNameLst>
                                          <p:attrName>ppt_x</p:attrName>
                                          <p:attrName>ppt_y</p:attrName>
                                        </p:attrNameLst>
                                      </p:cBhvr>
                                      <p:rCtr x="0" y="-23264"/>
                                    </p:animMotion>
                                  </p:childTnLst>
                                </p:cTn>
                              </p:par>
                              <p:par>
                                <p:cTn id="53" presetID="42" presetClass="path" presetSubtype="0" accel="50000" decel="50000" fill="hold" grpId="5" nodeType="withEffect">
                                  <p:stCondLst>
                                    <p:cond delay="0"/>
                                  </p:stCondLst>
                                  <p:childTnLst>
                                    <p:animMotion origin="layout" path="M 3.33333E-6 0.4656 L 3.33333E-6 0.00031 " pathEditMode="relative" rAng="0" ptsTypes="AA">
                                      <p:cBhvr>
                                        <p:cTn id="54" dur="500" fill="hold"/>
                                        <p:tgtEl>
                                          <p:spTgt spid="15"/>
                                        </p:tgtEl>
                                        <p:attrNameLst>
                                          <p:attrName>ppt_x</p:attrName>
                                          <p:attrName>ppt_y</p:attrName>
                                        </p:attrNameLst>
                                      </p:cBhvr>
                                      <p:rCtr x="0" y="-23264"/>
                                    </p:animMotion>
                                  </p:childTnLst>
                                </p:cTn>
                              </p:par>
                              <p:par>
                                <p:cTn id="55" presetID="10" presetClass="entr" presetSubtype="0" fill="hold" grpId="1" nodeType="with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fade">
                                      <p:cBhvr>
                                        <p:cTn id="57" dur="500"/>
                                        <p:tgtEl>
                                          <p:spTgt spid="7"/>
                                        </p:tgtEl>
                                      </p:cBhvr>
                                    </p:animEffect>
                                  </p:childTnLst>
                                </p:cTn>
                              </p:par>
                              <p:par>
                                <p:cTn id="58" presetID="10" presetClass="entr" presetSubtype="0" fill="hold" grpId="2" nodeType="with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fade">
                                      <p:cBhvr>
                                        <p:cTn id="60" dur="500"/>
                                        <p:tgtEl>
                                          <p:spTgt spid="13"/>
                                        </p:tgtEl>
                                      </p:cBhvr>
                                    </p:animEffect>
                                  </p:childTnLst>
                                </p:cTn>
                              </p:par>
                              <p:par>
                                <p:cTn id="61" presetID="10" presetClass="entr" presetSubtype="0" fill="hold" grpId="3" nodeType="with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500"/>
                                        <p:tgtEl>
                                          <p:spTgt spid="14"/>
                                        </p:tgtEl>
                                      </p:cBhvr>
                                    </p:animEffect>
                                  </p:childTnLst>
                                </p:cTn>
                              </p:par>
                              <p:par>
                                <p:cTn id="64" presetID="10" presetClass="entr" presetSubtype="0" fill="hold" grpId="4" nodeType="with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fade">
                                      <p:cBhvr>
                                        <p:cTn id="66" dur="500"/>
                                        <p:tgtEl>
                                          <p:spTgt spid="15"/>
                                        </p:tgtEl>
                                      </p:cBhvr>
                                    </p:animEffect>
                                  </p:childTnLst>
                                </p:cTn>
                              </p:par>
                            </p:childTnLst>
                          </p:cTn>
                        </p:par>
                      </p:childTnLst>
                    </p:cTn>
                  </p:par>
                </p:childTnLst>
              </p:cTn>
              <p:nextCondLst>
                <p:cond evt="onClick" delay="0">
                  <p:tgtEl>
                    <p:spTgt spid="19"/>
                  </p:tgtEl>
                </p:cond>
              </p:nextCondLst>
            </p:seq>
            <p:seq concurrent="1" nextAc="seek">
              <p:cTn id="67" restart="whenNotActive" fill="hold" evtFilter="cancelBubble" nodeType="interactiveSeq">
                <p:stCondLst>
                  <p:cond evt="onClick" delay="0">
                    <p:tgtEl>
                      <p:spTgt spid="20"/>
                    </p:tgtEl>
                  </p:cond>
                </p:stCondLst>
                <p:endSync evt="end" delay="0">
                  <p:rtn val="all"/>
                </p:endSync>
                <p:childTnLst>
                  <p:par>
                    <p:cTn id="68" fill="hold">
                      <p:stCondLst>
                        <p:cond delay="0"/>
                      </p:stCondLst>
                      <p:childTnLst>
                        <p:par>
                          <p:cTn id="69" fill="hold">
                            <p:stCondLst>
                              <p:cond delay="0"/>
                            </p:stCondLst>
                            <p:childTnLst>
                              <p:par>
                                <p:cTn id="70" presetID="42" presetClass="path" presetSubtype="0" accel="50000" decel="50000" fill="hold" nodeType="clickEffect">
                                  <p:stCondLst>
                                    <p:cond delay="0"/>
                                  </p:stCondLst>
                                  <p:childTnLst>
                                    <p:animMotion origin="layout" path="M 0 0.75247 L 0 3.33333E-6 " pathEditMode="relative" rAng="0" ptsTypes="AA">
                                      <p:cBhvr>
                                        <p:cTn id="71" dur="500" fill="hold"/>
                                        <p:tgtEl>
                                          <p:spTgt spid="3"/>
                                        </p:tgtEl>
                                        <p:attrNameLst>
                                          <p:attrName>ppt_x</p:attrName>
                                          <p:attrName>ppt_y</p:attrName>
                                        </p:attrNameLst>
                                      </p:cBhvr>
                                      <p:rCtr x="0" y="-36821"/>
                                    </p:animMotion>
                                  </p:childTnLst>
                                </p:cTn>
                              </p:par>
                              <p:par>
                                <p:cTn id="72" presetID="42" presetClass="path" presetSubtype="0" accel="50000" decel="50000" fill="hold" grpId="3" nodeType="withEffect">
                                  <p:stCondLst>
                                    <p:cond delay="0"/>
                                  </p:stCondLst>
                                  <p:childTnLst>
                                    <p:animMotion origin="layout" path="M 3.33333E-6 0.4656 L 3.33333E-6 0.00031 " pathEditMode="relative" rAng="0" ptsTypes="AA">
                                      <p:cBhvr>
                                        <p:cTn id="73" dur="500" fill="hold"/>
                                        <p:tgtEl>
                                          <p:spTgt spid="7"/>
                                        </p:tgtEl>
                                        <p:attrNameLst>
                                          <p:attrName>ppt_x</p:attrName>
                                          <p:attrName>ppt_y</p:attrName>
                                        </p:attrNameLst>
                                      </p:cBhvr>
                                      <p:rCtr x="0" y="-23264"/>
                                    </p:animMotion>
                                  </p:childTnLst>
                                </p:cTn>
                              </p:par>
                              <p:par>
                                <p:cTn id="74" presetID="42" presetClass="path" presetSubtype="0" accel="50000" decel="50000" fill="hold" grpId="4" nodeType="withEffect">
                                  <p:stCondLst>
                                    <p:cond delay="0"/>
                                  </p:stCondLst>
                                  <p:childTnLst>
                                    <p:animMotion origin="layout" path="M 3.33333E-6 0.4656 L 3.33333E-6 -3.36007E-6 " pathEditMode="relative" rAng="0" ptsTypes="AA">
                                      <p:cBhvr>
                                        <p:cTn id="75" dur="500" fill="hold"/>
                                        <p:tgtEl>
                                          <p:spTgt spid="13"/>
                                        </p:tgtEl>
                                        <p:attrNameLst>
                                          <p:attrName>ppt_x</p:attrName>
                                          <p:attrName>ppt_y</p:attrName>
                                        </p:attrNameLst>
                                      </p:cBhvr>
                                      <p:rCtr x="0" y="-23295"/>
                                    </p:animMotion>
                                  </p:childTnLst>
                                </p:cTn>
                              </p:par>
                              <p:par>
                                <p:cTn id="76" presetID="42" presetClass="path" presetSubtype="0" accel="50000" decel="50000" fill="hold" grpId="5" nodeType="withEffect">
                                  <p:stCondLst>
                                    <p:cond delay="0"/>
                                  </p:stCondLst>
                                  <p:childTnLst>
                                    <p:animMotion origin="layout" path="M 3.33333E-6 0.4656 L 3.33333E-6 0.00031 " pathEditMode="relative" rAng="0" ptsTypes="AA">
                                      <p:cBhvr>
                                        <p:cTn id="77" dur="500" fill="hold"/>
                                        <p:tgtEl>
                                          <p:spTgt spid="14"/>
                                        </p:tgtEl>
                                        <p:attrNameLst>
                                          <p:attrName>ppt_x</p:attrName>
                                          <p:attrName>ppt_y</p:attrName>
                                        </p:attrNameLst>
                                      </p:cBhvr>
                                      <p:rCtr x="0" y="-23264"/>
                                    </p:animMotion>
                                  </p:childTnLst>
                                </p:cTn>
                              </p:par>
                              <p:par>
                                <p:cTn id="78" presetID="42" presetClass="path" presetSubtype="0" accel="50000" decel="50000" fill="hold" grpId="6" nodeType="withEffect">
                                  <p:stCondLst>
                                    <p:cond delay="0"/>
                                  </p:stCondLst>
                                  <p:childTnLst>
                                    <p:animMotion origin="layout" path="M 3.33333E-6 0.4656 L 3.33333E-6 0.00031 " pathEditMode="relative" rAng="0" ptsTypes="AA">
                                      <p:cBhvr>
                                        <p:cTn id="79" dur="500" fill="hold"/>
                                        <p:tgtEl>
                                          <p:spTgt spid="15"/>
                                        </p:tgtEl>
                                        <p:attrNameLst>
                                          <p:attrName>ppt_x</p:attrName>
                                          <p:attrName>ppt_y</p:attrName>
                                        </p:attrNameLst>
                                      </p:cBhvr>
                                      <p:rCtr x="0" y="-23264"/>
                                    </p:animMotion>
                                  </p:childTnLst>
                                </p:cTn>
                              </p:par>
                              <p:par>
                                <p:cTn id="80" presetID="10" presetClass="entr" presetSubtype="0" fill="hold" grpId="4" nodeType="withEffect">
                                  <p:stCondLst>
                                    <p:cond delay="0"/>
                                  </p:stCondLst>
                                  <p:childTnLst>
                                    <p:set>
                                      <p:cBhvr>
                                        <p:cTn id="81" dur="1" fill="hold">
                                          <p:stCondLst>
                                            <p:cond delay="0"/>
                                          </p:stCondLst>
                                        </p:cTn>
                                        <p:tgtEl>
                                          <p:spTgt spid="7"/>
                                        </p:tgtEl>
                                        <p:attrNameLst>
                                          <p:attrName>style.visibility</p:attrName>
                                        </p:attrNameLst>
                                      </p:cBhvr>
                                      <p:to>
                                        <p:strVal val="visible"/>
                                      </p:to>
                                    </p:set>
                                    <p:animEffect transition="in" filter="fade">
                                      <p:cBhvr>
                                        <p:cTn id="82" dur="500"/>
                                        <p:tgtEl>
                                          <p:spTgt spid="7"/>
                                        </p:tgtEl>
                                      </p:cBhvr>
                                    </p:animEffect>
                                  </p:childTnLst>
                                </p:cTn>
                              </p:par>
                              <p:par>
                                <p:cTn id="83" presetID="10" presetClass="entr" presetSubtype="0" fill="hold" grpId="5" nodeType="withEffect">
                                  <p:stCondLst>
                                    <p:cond delay="0"/>
                                  </p:stCondLst>
                                  <p:childTnLst>
                                    <p:set>
                                      <p:cBhvr>
                                        <p:cTn id="84" dur="1" fill="hold">
                                          <p:stCondLst>
                                            <p:cond delay="0"/>
                                          </p:stCondLst>
                                        </p:cTn>
                                        <p:tgtEl>
                                          <p:spTgt spid="13"/>
                                        </p:tgtEl>
                                        <p:attrNameLst>
                                          <p:attrName>style.visibility</p:attrName>
                                        </p:attrNameLst>
                                      </p:cBhvr>
                                      <p:to>
                                        <p:strVal val="visible"/>
                                      </p:to>
                                    </p:set>
                                    <p:animEffect transition="in" filter="fade">
                                      <p:cBhvr>
                                        <p:cTn id="85" dur="500"/>
                                        <p:tgtEl>
                                          <p:spTgt spid="13"/>
                                        </p:tgtEl>
                                      </p:cBhvr>
                                    </p:animEffect>
                                  </p:childTnLst>
                                </p:cTn>
                              </p:par>
                              <p:par>
                                <p:cTn id="86" presetID="10" presetClass="entr" presetSubtype="0" fill="hold" grpId="6" nodeType="withEffect">
                                  <p:stCondLst>
                                    <p:cond delay="0"/>
                                  </p:stCondLst>
                                  <p:childTnLst>
                                    <p:set>
                                      <p:cBhvr>
                                        <p:cTn id="87" dur="1" fill="hold">
                                          <p:stCondLst>
                                            <p:cond delay="0"/>
                                          </p:stCondLst>
                                        </p:cTn>
                                        <p:tgtEl>
                                          <p:spTgt spid="14"/>
                                        </p:tgtEl>
                                        <p:attrNameLst>
                                          <p:attrName>style.visibility</p:attrName>
                                        </p:attrNameLst>
                                      </p:cBhvr>
                                      <p:to>
                                        <p:strVal val="visible"/>
                                      </p:to>
                                    </p:set>
                                    <p:animEffect transition="in" filter="fade">
                                      <p:cBhvr>
                                        <p:cTn id="88" dur="500"/>
                                        <p:tgtEl>
                                          <p:spTgt spid="14"/>
                                        </p:tgtEl>
                                      </p:cBhvr>
                                    </p:animEffect>
                                  </p:childTnLst>
                                </p:cTn>
                              </p:par>
                              <p:par>
                                <p:cTn id="89" presetID="10" presetClass="entr" presetSubtype="0" fill="hold" grpId="7" nodeType="withEffect">
                                  <p:stCondLst>
                                    <p:cond delay="0"/>
                                  </p:stCondLst>
                                  <p:childTnLst>
                                    <p:set>
                                      <p:cBhvr>
                                        <p:cTn id="90" dur="1" fill="hold">
                                          <p:stCondLst>
                                            <p:cond delay="0"/>
                                          </p:stCondLst>
                                        </p:cTn>
                                        <p:tgtEl>
                                          <p:spTgt spid="15"/>
                                        </p:tgtEl>
                                        <p:attrNameLst>
                                          <p:attrName>style.visibility</p:attrName>
                                        </p:attrNameLst>
                                      </p:cBhvr>
                                      <p:to>
                                        <p:strVal val="visible"/>
                                      </p:to>
                                    </p:set>
                                    <p:animEffect transition="in" filter="fade">
                                      <p:cBhvr>
                                        <p:cTn id="91" dur="500"/>
                                        <p:tgtEl>
                                          <p:spTgt spid="15"/>
                                        </p:tgtEl>
                                      </p:cBhvr>
                                    </p:animEffect>
                                  </p:childTnLst>
                                </p:cTn>
                              </p:par>
                            </p:childTnLst>
                          </p:cTn>
                        </p:par>
                      </p:childTnLst>
                    </p:cTn>
                  </p:par>
                </p:childTnLst>
              </p:cTn>
              <p:nextCondLst>
                <p:cond evt="onClick" delay="0">
                  <p:tgtEl>
                    <p:spTgt spid="20"/>
                  </p:tgtEl>
                </p:cond>
              </p:nextCondLst>
            </p:seq>
          </p:childTnLst>
        </p:cTn>
      </p:par>
    </p:tnLst>
    <p:bldLst>
      <p:bldP spid="15" grpId="0" animBg="1"/>
      <p:bldP spid="15" grpId="1" animBg="1"/>
      <p:bldP spid="15" grpId="2" animBg="1"/>
      <p:bldP spid="15" grpId="3" animBg="1"/>
      <p:bldP spid="15" grpId="4" animBg="1"/>
      <p:bldP spid="15" grpId="5" animBg="1"/>
      <p:bldP spid="15" grpId="6" animBg="1"/>
      <p:bldP spid="15" grpId="7" animBg="1"/>
      <p:bldP spid="14" grpId="0" animBg="1"/>
      <p:bldP spid="14" grpId="1" animBg="1"/>
      <p:bldP spid="14" grpId="2" animBg="1"/>
      <p:bldP spid="14" grpId="3" animBg="1"/>
      <p:bldP spid="14" grpId="4" animBg="1"/>
      <p:bldP spid="14" grpId="5" animBg="1"/>
      <p:bldP spid="14" grpId="6" animBg="1"/>
      <p:bldP spid="13" grpId="0" animBg="1"/>
      <p:bldP spid="13" grpId="1" animBg="1"/>
      <p:bldP spid="13" grpId="2" animBg="1"/>
      <p:bldP spid="13" grpId="3" animBg="1"/>
      <p:bldP spid="13" grpId="4" animBg="1"/>
      <p:bldP spid="13" grpId="5" animBg="1"/>
      <p:bldP spid="7" grpId="0" animBg="1"/>
      <p:bldP spid="7" grpId="1" animBg="1"/>
      <p:bldP spid="7" grpId="2" animBg="1"/>
      <p:bldP spid="7" grpId="3" animBg="1"/>
      <p:bldP spid="7" grpId="4"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 name="Picture 125" descr="A red rug&#10;&#10;Description generated with high confidence">
            <a:extLst>
              <a:ext uri="{FF2B5EF4-FFF2-40B4-BE49-F238E27FC236}">
                <a16:creationId xmlns:a16="http://schemas.microsoft.com/office/drawing/2014/main" id="{48E655E8-05E6-4EBB-A1E3-854A227CD02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 y="0"/>
            <a:ext cx="9144000" cy="5167865"/>
          </a:xfrm>
          <a:prstGeom prst="rect">
            <a:avLst/>
          </a:prstGeom>
        </p:spPr>
      </p:pic>
      <p:sp>
        <p:nvSpPr>
          <p:cNvPr id="52" name="REMOVE THIS OBJECT"/>
          <p:cNvSpPr txBox="1"/>
          <p:nvPr/>
        </p:nvSpPr>
        <p:spPr>
          <a:xfrm>
            <a:off x="3557" y="-23493"/>
            <a:ext cx="9144000" cy="954107"/>
          </a:xfrm>
          <a:prstGeom prst="rect">
            <a:avLst/>
          </a:prstGeom>
          <a:noFill/>
        </p:spPr>
        <p:txBody>
          <a:bodyPr wrap="square" rtlCol="0">
            <a:spAutoFit/>
          </a:bodyPr>
          <a:lstStyle/>
          <a:p>
            <a:pPr algn="ctr"/>
            <a:r>
              <a:rPr lang="en-NZ" sz="2800" dirty="0"/>
              <a:t>Holy Week is the most important week of the </a:t>
            </a:r>
          </a:p>
          <a:p>
            <a:pPr algn="ctr"/>
            <a:r>
              <a:rPr lang="en-NZ" sz="2800" dirty="0"/>
              <a:t>year for all people who follow Jesus</a:t>
            </a:r>
          </a:p>
        </p:txBody>
      </p:sp>
      <p:sp>
        <p:nvSpPr>
          <p:cNvPr id="39"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R-3</a:t>
            </a:r>
          </a:p>
          <a:p>
            <a:pPr algn="ctr"/>
            <a:r>
              <a:rPr lang="en-GB" sz="900" b="1" dirty="0">
                <a:solidFill>
                  <a:srgbClr val="002060"/>
                </a:solidFill>
                <a:latin typeface="Arial" pitchFamily="34" charset="0"/>
                <a:cs typeface="Arial" pitchFamily="34" charset="0"/>
              </a:rPr>
              <a:t>S-08</a:t>
            </a:r>
          </a:p>
        </p:txBody>
      </p:sp>
      <p:sp>
        <p:nvSpPr>
          <p:cNvPr id="40"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 name="Rectangle 136"/>
          <p:cNvSpPr/>
          <p:nvPr/>
        </p:nvSpPr>
        <p:spPr>
          <a:xfrm>
            <a:off x="6072382" y="2046441"/>
            <a:ext cx="2973033" cy="2595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42" name="Action Button: Worksheet">
            <a:hlinkClick r:id="rId5"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Textbox: Tool instructions"/>
          <p:cNvSpPr txBox="1"/>
          <p:nvPr/>
        </p:nvSpPr>
        <p:spPr>
          <a:xfrm>
            <a:off x="993642" y="4912668"/>
            <a:ext cx="6070893"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words in the sentence to reveal its position in the Word Find. Click the worksheet button to go to worksheet</a:t>
            </a:r>
          </a:p>
        </p:txBody>
      </p:sp>
      <p:graphicFrame>
        <p:nvGraphicFramePr>
          <p:cNvPr id="4" name="Table 3"/>
          <p:cNvGraphicFramePr>
            <a:graphicFrameLocks noGrp="1"/>
          </p:cNvGraphicFramePr>
          <p:nvPr>
            <p:extLst>
              <p:ext uri="{D42A27DB-BD31-4B8C-83A1-F6EECF244321}">
                <p14:modId xmlns:p14="http://schemas.microsoft.com/office/powerpoint/2010/main" val="1582477014"/>
              </p:ext>
            </p:extLst>
          </p:nvPr>
        </p:nvGraphicFramePr>
        <p:xfrm>
          <a:off x="226482" y="931231"/>
          <a:ext cx="5630060" cy="3978530"/>
        </p:xfrm>
        <a:graphic>
          <a:graphicData uri="http://schemas.openxmlformats.org/drawingml/2006/table">
            <a:tbl>
              <a:tblPr firstRow="1" bandRow="1">
                <a:tableStyleId>{5C22544A-7EE6-4342-B048-85BDC9FD1C3A}</a:tableStyleId>
              </a:tblPr>
              <a:tblGrid>
                <a:gridCol w="563006">
                  <a:extLst>
                    <a:ext uri="{9D8B030D-6E8A-4147-A177-3AD203B41FA5}">
                      <a16:colId xmlns:a16="http://schemas.microsoft.com/office/drawing/2014/main" val="2573029439"/>
                    </a:ext>
                  </a:extLst>
                </a:gridCol>
                <a:gridCol w="563006">
                  <a:extLst>
                    <a:ext uri="{9D8B030D-6E8A-4147-A177-3AD203B41FA5}">
                      <a16:colId xmlns:a16="http://schemas.microsoft.com/office/drawing/2014/main" val="417696073"/>
                    </a:ext>
                  </a:extLst>
                </a:gridCol>
                <a:gridCol w="563006">
                  <a:extLst>
                    <a:ext uri="{9D8B030D-6E8A-4147-A177-3AD203B41FA5}">
                      <a16:colId xmlns:a16="http://schemas.microsoft.com/office/drawing/2014/main" val="3026030393"/>
                    </a:ext>
                  </a:extLst>
                </a:gridCol>
                <a:gridCol w="563006">
                  <a:extLst>
                    <a:ext uri="{9D8B030D-6E8A-4147-A177-3AD203B41FA5}">
                      <a16:colId xmlns:a16="http://schemas.microsoft.com/office/drawing/2014/main" val="2200768758"/>
                    </a:ext>
                  </a:extLst>
                </a:gridCol>
                <a:gridCol w="563006">
                  <a:extLst>
                    <a:ext uri="{9D8B030D-6E8A-4147-A177-3AD203B41FA5}">
                      <a16:colId xmlns:a16="http://schemas.microsoft.com/office/drawing/2014/main" val="300356873"/>
                    </a:ext>
                  </a:extLst>
                </a:gridCol>
                <a:gridCol w="563006">
                  <a:extLst>
                    <a:ext uri="{9D8B030D-6E8A-4147-A177-3AD203B41FA5}">
                      <a16:colId xmlns:a16="http://schemas.microsoft.com/office/drawing/2014/main" val="701638765"/>
                    </a:ext>
                  </a:extLst>
                </a:gridCol>
                <a:gridCol w="563006">
                  <a:extLst>
                    <a:ext uri="{9D8B030D-6E8A-4147-A177-3AD203B41FA5}">
                      <a16:colId xmlns:a16="http://schemas.microsoft.com/office/drawing/2014/main" val="4164222515"/>
                    </a:ext>
                  </a:extLst>
                </a:gridCol>
                <a:gridCol w="563006">
                  <a:extLst>
                    <a:ext uri="{9D8B030D-6E8A-4147-A177-3AD203B41FA5}">
                      <a16:colId xmlns:a16="http://schemas.microsoft.com/office/drawing/2014/main" val="1628890116"/>
                    </a:ext>
                  </a:extLst>
                </a:gridCol>
                <a:gridCol w="563006">
                  <a:extLst>
                    <a:ext uri="{9D8B030D-6E8A-4147-A177-3AD203B41FA5}">
                      <a16:colId xmlns:a16="http://schemas.microsoft.com/office/drawing/2014/main" val="2211287764"/>
                    </a:ext>
                  </a:extLst>
                </a:gridCol>
                <a:gridCol w="563006">
                  <a:extLst>
                    <a:ext uri="{9D8B030D-6E8A-4147-A177-3AD203B41FA5}">
                      <a16:colId xmlns:a16="http://schemas.microsoft.com/office/drawing/2014/main" val="2517015499"/>
                    </a:ext>
                  </a:extLst>
                </a:gridCol>
              </a:tblGrid>
              <a:tr h="397853">
                <a:tc>
                  <a:txBody>
                    <a:bodyPr/>
                    <a:lstStyle/>
                    <a:p>
                      <a:pPr algn="ctr"/>
                      <a:r>
                        <a:rPr lang="en-NZ" b="0" dirty="0">
                          <a:solidFill>
                            <a:schemeClr val="tx1"/>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65731784"/>
                  </a:ext>
                </a:extLst>
              </a:tr>
              <a:tr h="397853">
                <a:tc>
                  <a:txBody>
                    <a:bodyPr/>
                    <a:lstStyle/>
                    <a:p>
                      <a:pPr algn="ctr"/>
                      <a:r>
                        <a:rPr lang="en-NZ" b="0" dirty="0">
                          <a:solidFill>
                            <a:schemeClr val="tx1"/>
                          </a:solidFill>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0901771"/>
                  </a:ext>
                </a:extLst>
              </a:tr>
              <a:tr h="397853">
                <a:tc>
                  <a:txBody>
                    <a:bodyPr/>
                    <a:lstStyle/>
                    <a:p>
                      <a:pPr algn="ctr"/>
                      <a:r>
                        <a:rPr lang="en-NZ" b="0" dirty="0">
                          <a:solidFill>
                            <a:schemeClr val="tx1"/>
                          </a:solidFill>
                        </a:rPr>
                        <a:t>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51708782"/>
                  </a:ext>
                </a:extLst>
              </a:tr>
              <a:tr h="397853">
                <a:tc>
                  <a:txBody>
                    <a:bodyPr/>
                    <a:lstStyle/>
                    <a:p>
                      <a:pPr algn="ctr"/>
                      <a:r>
                        <a:rPr lang="en-NZ" b="0" dirty="0">
                          <a:solidFill>
                            <a:schemeClr val="tx1"/>
                          </a:solidFill>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61587160"/>
                  </a:ext>
                </a:extLst>
              </a:tr>
              <a:tr h="397853">
                <a:tc>
                  <a:txBody>
                    <a:bodyPr/>
                    <a:lstStyle/>
                    <a:p>
                      <a:pPr algn="ctr"/>
                      <a:r>
                        <a:rPr lang="en-NZ" b="0" dirty="0">
                          <a:solidFill>
                            <a:schemeClr val="tx1"/>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Z</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37461392"/>
                  </a:ext>
                </a:extLst>
              </a:tr>
              <a:tr h="397853">
                <a:tc>
                  <a:txBody>
                    <a:bodyPr/>
                    <a:lstStyle/>
                    <a:p>
                      <a:pPr algn="ctr"/>
                      <a:r>
                        <a:rPr lang="en-NZ" b="0" dirty="0">
                          <a:solidFill>
                            <a:schemeClr val="tx1"/>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73952958"/>
                  </a:ext>
                </a:extLst>
              </a:tr>
              <a:tr h="397853">
                <a:tc>
                  <a:txBody>
                    <a:bodyPr/>
                    <a:lstStyle/>
                    <a:p>
                      <a:pPr algn="ctr"/>
                      <a:r>
                        <a:rPr lang="en-NZ" b="0" dirty="0">
                          <a:solidFill>
                            <a:schemeClr val="tx1"/>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59543330"/>
                  </a:ext>
                </a:extLst>
              </a:tr>
              <a:tr h="397853">
                <a:tc>
                  <a:txBody>
                    <a:bodyPr/>
                    <a:lstStyle/>
                    <a:p>
                      <a:pPr algn="ctr"/>
                      <a:r>
                        <a:rPr lang="en-NZ" b="0" dirty="0">
                          <a:solidFill>
                            <a:schemeClr val="tx1"/>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82071712"/>
                  </a:ext>
                </a:extLst>
              </a:tr>
              <a:tr h="397853">
                <a:tc>
                  <a:txBody>
                    <a:bodyPr/>
                    <a:lstStyle/>
                    <a:p>
                      <a:pPr algn="ctr"/>
                      <a:r>
                        <a:rPr lang="en-NZ" b="0" dirty="0">
                          <a:solidFill>
                            <a:schemeClr val="tx1"/>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J</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34711827"/>
                  </a:ext>
                </a:extLst>
              </a:tr>
              <a:tr h="397853">
                <a:tc>
                  <a:txBody>
                    <a:bodyPr/>
                    <a:lstStyle/>
                    <a:p>
                      <a:pPr algn="ctr"/>
                      <a:r>
                        <a:rPr lang="en-NZ" b="0" dirty="0">
                          <a:solidFill>
                            <a:schemeClr val="tx1"/>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68436074"/>
                  </a:ext>
                </a:extLst>
              </a:tr>
            </a:tbl>
          </a:graphicData>
        </a:graphic>
      </p:graphicFrame>
      <p:sp>
        <p:nvSpPr>
          <p:cNvPr id="9" name="Rectangle 8"/>
          <p:cNvSpPr/>
          <p:nvPr/>
        </p:nvSpPr>
        <p:spPr>
          <a:xfrm>
            <a:off x="5956769" y="2070163"/>
            <a:ext cx="2987046" cy="2640723"/>
          </a:xfrm>
          <a:prstGeom prst="rect">
            <a:avLst/>
          </a:prstGeom>
        </p:spPr>
        <p:txBody>
          <a:bodyPr wrap="square">
            <a:spAutoFit/>
          </a:bodyPr>
          <a:lstStyle/>
          <a:p>
            <a:pPr>
              <a:lnSpc>
                <a:spcPct val="115000"/>
              </a:lnSpc>
              <a:spcAft>
                <a:spcPts val="1000"/>
              </a:spcAft>
            </a:pPr>
            <a:r>
              <a:rPr lang="en-NZ" sz="2400" dirty="0">
                <a:latin typeface="Calibri" panose="020F0502020204030204" pitchFamily="34" charset="0"/>
                <a:ea typeface="Calibri" panose="020F0502020204030204" pitchFamily="34" charset="0"/>
                <a:cs typeface="Times New Roman" panose="02020603050405020304" pitchFamily="18" charset="0"/>
              </a:rPr>
              <a:t>Holy Week is the most important week of the year for all people who follow Jesus because he died for us and rose to a new life </a:t>
            </a:r>
            <a:endParaRPr lang="en-NZ" dirty="0">
              <a:latin typeface="Calibri" panose="020F0502020204030204" pitchFamily="34" charset="0"/>
              <a:ea typeface="Calibri" panose="020F0502020204030204" pitchFamily="34" charset="0"/>
              <a:cs typeface="Times New Roman" panose="02020603050405020304" pitchFamily="18" charset="0"/>
            </a:endParaRPr>
          </a:p>
        </p:txBody>
      </p:sp>
      <p:sp>
        <p:nvSpPr>
          <p:cNvPr id="13" name="THE"/>
          <p:cNvSpPr/>
          <p:nvPr/>
        </p:nvSpPr>
        <p:spPr>
          <a:xfrm>
            <a:off x="5996097" y="2149475"/>
            <a:ext cx="655551" cy="326378"/>
          </a:xfrm>
          <a:prstGeom prst="rect">
            <a:avLst/>
          </a:prstGeom>
          <a:solidFill>
            <a:srgbClr val="7030A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44" name="HOLY"/>
          <p:cNvSpPr/>
          <p:nvPr/>
        </p:nvSpPr>
        <p:spPr>
          <a:xfrm>
            <a:off x="6683948" y="2155035"/>
            <a:ext cx="701814" cy="305359"/>
          </a:xfrm>
          <a:prstGeom prst="rect">
            <a:avLst/>
          </a:prstGeom>
          <a:solidFill>
            <a:srgbClr val="7030A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45" name="SPIRIT"/>
          <p:cNvSpPr/>
          <p:nvPr/>
        </p:nvSpPr>
        <p:spPr>
          <a:xfrm>
            <a:off x="7387072" y="2152090"/>
            <a:ext cx="304040" cy="308303"/>
          </a:xfrm>
          <a:prstGeom prst="rect">
            <a:avLst/>
          </a:prstGeom>
          <a:solidFill>
            <a:srgbClr val="7030A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46" name="HELPS"/>
          <p:cNvSpPr/>
          <p:nvPr/>
        </p:nvSpPr>
        <p:spPr>
          <a:xfrm>
            <a:off x="7714533" y="2145093"/>
            <a:ext cx="434097" cy="313592"/>
          </a:xfrm>
          <a:prstGeom prst="rect">
            <a:avLst/>
          </a:prstGeom>
          <a:solidFill>
            <a:srgbClr val="7030A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47" name="PEOPLE"/>
          <p:cNvSpPr/>
          <p:nvPr/>
        </p:nvSpPr>
        <p:spPr>
          <a:xfrm>
            <a:off x="8164572" y="2155843"/>
            <a:ext cx="676896" cy="288774"/>
          </a:xfrm>
          <a:prstGeom prst="rect">
            <a:avLst/>
          </a:prstGeom>
          <a:solidFill>
            <a:srgbClr val="7030A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48" name="TO"/>
          <p:cNvSpPr/>
          <p:nvPr/>
        </p:nvSpPr>
        <p:spPr>
          <a:xfrm>
            <a:off x="5996097" y="2582937"/>
            <a:ext cx="1347238" cy="325719"/>
          </a:xfrm>
          <a:prstGeom prst="rect">
            <a:avLst/>
          </a:prstGeom>
          <a:solidFill>
            <a:srgbClr val="7030A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49" name="FOLLOW"/>
          <p:cNvSpPr/>
          <p:nvPr/>
        </p:nvSpPr>
        <p:spPr>
          <a:xfrm>
            <a:off x="7359411" y="2582936"/>
            <a:ext cx="701377" cy="313231"/>
          </a:xfrm>
          <a:prstGeom prst="rect">
            <a:avLst/>
          </a:prstGeom>
          <a:solidFill>
            <a:srgbClr val="7030A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50" name="JESUS"/>
          <p:cNvSpPr/>
          <p:nvPr/>
        </p:nvSpPr>
        <p:spPr>
          <a:xfrm>
            <a:off x="8062116" y="2587812"/>
            <a:ext cx="372135" cy="320844"/>
          </a:xfrm>
          <a:prstGeom prst="rect">
            <a:avLst/>
          </a:prstGeom>
          <a:solidFill>
            <a:srgbClr val="7030A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51" name="BY"/>
          <p:cNvSpPr/>
          <p:nvPr/>
        </p:nvSpPr>
        <p:spPr>
          <a:xfrm>
            <a:off x="8447097" y="2582706"/>
            <a:ext cx="482204" cy="293117"/>
          </a:xfrm>
          <a:prstGeom prst="rect">
            <a:avLst/>
          </a:prstGeom>
          <a:solidFill>
            <a:srgbClr val="7030A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a:p>
            <a:pPr algn="ctr"/>
            <a:endParaRPr lang="en-NZ" dirty="0">
              <a:solidFill>
                <a:schemeClr val="tx1"/>
              </a:solidFill>
            </a:endParaRPr>
          </a:p>
          <a:p>
            <a:pPr algn="ctr"/>
            <a:endParaRPr lang="en-NZ" dirty="0">
              <a:solidFill>
                <a:schemeClr val="tx1"/>
              </a:solidFill>
            </a:endParaRPr>
          </a:p>
          <a:p>
            <a:pPr algn="ctr"/>
            <a:endParaRPr lang="en-NZ" dirty="0">
              <a:solidFill>
                <a:schemeClr val="tx1"/>
              </a:solidFill>
            </a:endParaRPr>
          </a:p>
          <a:p>
            <a:pPr algn="ctr"/>
            <a:endParaRPr lang="en-NZ" dirty="0">
              <a:solidFill>
                <a:schemeClr val="tx1"/>
              </a:solidFill>
            </a:endParaRPr>
          </a:p>
          <a:p>
            <a:pPr algn="ctr"/>
            <a:endParaRPr lang="en-NZ" dirty="0">
              <a:solidFill>
                <a:schemeClr val="tx1"/>
              </a:solidFill>
            </a:endParaRPr>
          </a:p>
          <a:p>
            <a:pPr algn="ctr"/>
            <a:endParaRPr lang="en-NZ" dirty="0">
              <a:solidFill>
                <a:schemeClr val="tx1"/>
              </a:solidFill>
            </a:endParaRPr>
          </a:p>
          <a:p>
            <a:pPr algn="ctr"/>
            <a:endParaRPr lang="en-NZ" dirty="0">
              <a:solidFill>
                <a:schemeClr val="tx1"/>
              </a:solidFill>
            </a:endParaRPr>
          </a:p>
          <a:p>
            <a:pPr algn="ctr"/>
            <a:endParaRPr lang="en-NZ" dirty="0">
              <a:solidFill>
                <a:schemeClr val="tx1"/>
              </a:solidFill>
            </a:endParaRPr>
          </a:p>
          <a:p>
            <a:pPr algn="ctr"/>
            <a:endParaRPr lang="en-NZ" dirty="0">
              <a:solidFill>
                <a:schemeClr val="tx1"/>
              </a:solidFill>
            </a:endParaRPr>
          </a:p>
          <a:p>
            <a:pPr algn="ctr"/>
            <a:endParaRPr lang="en-NZ" dirty="0">
              <a:solidFill>
                <a:schemeClr val="tx1"/>
              </a:solidFill>
            </a:endParaRPr>
          </a:p>
          <a:p>
            <a:pPr algn="ctr"/>
            <a:endParaRPr lang="en-NZ" dirty="0">
              <a:solidFill>
                <a:schemeClr val="tx1"/>
              </a:solidFill>
            </a:endParaRPr>
          </a:p>
          <a:p>
            <a:pPr algn="ctr"/>
            <a:endParaRPr lang="en-NZ" dirty="0">
              <a:solidFill>
                <a:schemeClr val="tx1"/>
              </a:solidFill>
            </a:endParaRPr>
          </a:p>
          <a:p>
            <a:pPr algn="ctr"/>
            <a:endParaRPr lang="en-NZ" dirty="0">
              <a:solidFill>
                <a:schemeClr val="tx1"/>
              </a:solidFill>
            </a:endParaRPr>
          </a:p>
          <a:p>
            <a:pPr algn="ctr"/>
            <a:endParaRPr lang="en-NZ" dirty="0">
              <a:solidFill>
                <a:schemeClr val="tx1"/>
              </a:solidFill>
            </a:endParaRPr>
          </a:p>
          <a:p>
            <a:pPr algn="ctr"/>
            <a:endParaRPr lang="en-NZ" dirty="0">
              <a:solidFill>
                <a:schemeClr val="tx1"/>
              </a:solidFill>
            </a:endParaRPr>
          </a:p>
          <a:p>
            <a:pPr algn="ctr"/>
            <a:endParaRPr lang="en-NZ" dirty="0">
              <a:solidFill>
                <a:schemeClr val="tx1"/>
              </a:solidFill>
            </a:endParaRPr>
          </a:p>
          <a:p>
            <a:pPr algn="ctr"/>
            <a:endParaRPr lang="en-NZ" dirty="0">
              <a:solidFill>
                <a:schemeClr val="tx1"/>
              </a:solidFill>
            </a:endParaRPr>
          </a:p>
          <a:p>
            <a:pPr algn="ctr"/>
            <a:endParaRPr lang="en-NZ" dirty="0">
              <a:solidFill>
                <a:schemeClr val="tx1"/>
              </a:solidFill>
            </a:endParaRPr>
          </a:p>
          <a:p>
            <a:pPr algn="ctr"/>
            <a:endParaRPr lang="en-NZ" dirty="0">
              <a:solidFill>
                <a:schemeClr val="tx1"/>
              </a:solidFill>
            </a:endParaRPr>
          </a:p>
          <a:p>
            <a:pPr algn="ctr"/>
            <a:endParaRPr lang="en-NZ" dirty="0">
              <a:solidFill>
                <a:schemeClr val="tx1"/>
              </a:solidFill>
            </a:endParaRPr>
          </a:p>
          <a:p>
            <a:pPr algn="ctr"/>
            <a:endParaRPr lang="en-NZ" dirty="0">
              <a:solidFill>
                <a:schemeClr val="tx1"/>
              </a:solidFill>
            </a:endParaRPr>
          </a:p>
          <a:p>
            <a:pPr algn="ctr"/>
            <a:endParaRPr lang="en-NZ" dirty="0">
              <a:solidFill>
                <a:schemeClr val="tx1"/>
              </a:solidFill>
            </a:endParaRPr>
          </a:p>
          <a:p>
            <a:pPr algn="ctr"/>
            <a:endParaRPr lang="en-NZ" dirty="0">
              <a:solidFill>
                <a:schemeClr val="tx1"/>
              </a:solidFill>
            </a:endParaRPr>
          </a:p>
        </p:txBody>
      </p:sp>
      <p:sp>
        <p:nvSpPr>
          <p:cNvPr id="55" name="KIND"/>
          <p:cNvSpPr/>
          <p:nvPr/>
        </p:nvSpPr>
        <p:spPr>
          <a:xfrm>
            <a:off x="6669716" y="3017131"/>
            <a:ext cx="394819" cy="272957"/>
          </a:xfrm>
          <a:prstGeom prst="rect">
            <a:avLst/>
          </a:prstGeom>
          <a:solidFill>
            <a:srgbClr val="7030A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53" name="BEING"/>
          <p:cNvSpPr/>
          <p:nvPr/>
        </p:nvSpPr>
        <p:spPr>
          <a:xfrm>
            <a:off x="6002650" y="3026321"/>
            <a:ext cx="642443" cy="319378"/>
          </a:xfrm>
          <a:prstGeom prst="rect">
            <a:avLst/>
          </a:prstGeom>
          <a:solidFill>
            <a:srgbClr val="7030A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a:p>
            <a:pPr algn="ctr"/>
            <a:endParaRPr lang="en-NZ" dirty="0">
              <a:solidFill>
                <a:schemeClr val="tx1"/>
              </a:solidFill>
            </a:endParaRPr>
          </a:p>
          <a:p>
            <a:pPr algn="ctr"/>
            <a:endParaRPr lang="en-NZ" dirty="0">
              <a:solidFill>
                <a:schemeClr val="tx1"/>
              </a:solidFill>
            </a:endParaRPr>
          </a:p>
          <a:p>
            <a:pPr algn="ctr"/>
            <a:endParaRPr lang="en-NZ" dirty="0">
              <a:solidFill>
                <a:schemeClr val="tx1"/>
              </a:solidFill>
            </a:endParaRPr>
          </a:p>
          <a:p>
            <a:pPr algn="ctr"/>
            <a:endParaRPr lang="en-NZ" dirty="0">
              <a:solidFill>
                <a:schemeClr val="tx1"/>
              </a:solidFill>
            </a:endParaRPr>
          </a:p>
          <a:p>
            <a:pPr algn="ctr"/>
            <a:endParaRPr lang="en-NZ" dirty="0">
              <a:solidFill>
                <a:schemeClr val="tx1"/>
              </a:solidFill>
            </a:endParaRPr>
          </a:p>
          <a:p>
            <a:pPr algn="ctr"/>
            <a:endParaRPr lang="en-NZ" dirty="0">
              <a:solidFill>
                <a:schemeClr val="tx1"/>
              </a:solidFill>
            </a:endParaRPr>
          </a:p>
          <a:p>
            <a:pPr algn="ctr"/>
            <a:endParaRPr lang="en-NZ" dirty="0">
              <a:solidFill>
                <a:schemeClr val="tx1"/>
              </a:solidFill>
            </a:endParaRPr>
          </a:p>
        </p:txBody>
      </p:sp>
      <p:sp>
        <p:nvSpPr>
          <p:cNvPr id="57" name="AND"/>
          <p:cNvSpPr/>
          <p:nvPr/>
        </p:nvSpPr>
        <p:spPr>
          <a:xfrm>
            <a:off x="7080673" y="3017633"/>
            <a:ext cx="335896" cy="328066"/>
          </a:xfrm>
          <a:prstGeom prst="rect">
            <a:avLst/>
          </a:prstGeom>
          <a:solidFill>
            <a:srgbClr val="7030A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65" name="LOVING"/>
          <p:cNvSpPr/>
          <p:nvPr/>
        </p:nvSpPr>
        <p:spPr>
          <a:xfrm>
            <a:off x="7429409" y="3023294"/>
            <a:ext cx="988192" cy="297769"/>
          </a:xfrm>
          <a:prstGeom prst="rect">
            <a:avLst/>
          </a:prstGeom>
          <a:solidFill>
            <a:srgbClr val="7030A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66" name="TO 2"/>
          <p:cNvSpPr/>
          <p:nvPr/>
        </p:nvSpPr>
        <p:spPr>
          <a:xfrm>
            <a:off x="6638381" y="3436634"/>
            <a:ext cx="873945" cy="286205"/>
          </a:xfrm>
          <a:prstGeom prst="rect">
            <a:avLst/>
          </a:prstGeom>
          <a:solidFill>
            <a:srgbClr val="7030A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67" name="OTHERS"/>
          <p:cNvSpPr/>
          <p:nvPr/>
        </p:nvSpPr>
        <p:spPr>
          <a:xfrm>
            <a:off x="7509920" y="3434058"/>
            <a:ext cx="777000" cy="286205"/>
          </a:xfrm>
          <a:prstGeom prst="rect">
            <a:avLst/>
          </a:prstGeom>
          <a:solidFill>
            <a:srgbClr val="7030A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68" name="ESPECIALLY"/>
          <p:cNvSpPr/>
          <p:nvPr/>
        </p:nvSpPr>
        <p:spPr>
          <a:xfrm>
            <a:off x="6005891" y="3850948"/>
            <a:ext cx="1086109" cy="319378"/>
          </a:xfrm>
          <a:prstGeom prst="rect">
            <a:avLst/>
          </a:prstGeom>
          <a:solidFill>
            <a:srgbClr val="7030A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69" name="WHEN"/>
          <p:cNvSpPr/>
          <p:nvPr/>
        </p:nvSpPr>
        <p:spPr>
          <a:xfrm>
            <a:off x="7108130" y="3856155"/>
            <a:ext cx="404196" cy="319378"/>
          </a:xfrm>
          <a:prstGeom prst="rect">
            <a:avLst/>
          </a:prstGeom>
          <a:solidFill>
            <a:srgbClr val="7030A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70" name="THEY"/>
          <p:cNvSpPr/>
          <p:nvPr/>
        </p:nvSpPr>
        <p:spPr>
          <a:xfrm>
            <a:off x="7533336" y="3849033"/>
            <a:ext cx="581936" cy="328448"/>
          </a:xfrm>
          <a:prstGeom prst="rect">
            <a:avLst/>
          </a:prstGeom>
          <a:solidFill>
            <a:srgbClr val="7030A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71" name="ARE"/>
          <p:cNvSpPr/>
          <p:nvPr/>
        </p:nvSpPr>
        <p:spPr>
          <a:xfrm>
            <a:off x="6013445" y="3436634"/>
            <a:ext cx="606357" cy="319378"/>
          </a:xfrm>
          <a:prstGeom prst="rect">
            <a:avLst/>
          </a:prstGeom>
          <a:solidFill>
            <a:srgbClr val="7030A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72" name="SAD"/>
          <p:cNvSpPr/>
          <p:nvPr/>
        </p:nvSpPr>
        <p:spPr>
          <a:xfrm>
            <a:off x="8130201" y="3858103"/>
            <a:ext cx="363083" cy="317430"/>
          </a:xfrm>
          <a:prstGeom prst="rect">
            <a:avLst/>
          </a:prstGeom>
          <a:solidFill>
            <a:srgbClr val="7030A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73" name="OR"/>
          <p:cNvSpPr/>
          <p:nvPr/>
        </p:nvSpPr>
        <p:spPr>
          <a:xfrm>
            <a:off x="8522545" y="3849033"/>
            <a:ext cx="432151" cy="286354"/>
          </a:xfrm>
          <a:prstGeom prst="rect">
            <a:avLst/>
          </a:prstGeom>
          <a:solidFill>
            <a:srgbClr val="7030A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74" name="LONELY"/>
          <p:cNvSpPr/>
          <p:nvPr/>
        </p:nvSpPr>
        <p:spPr>
          <a:xfrm>
            <a:off x="5996097" y="4292214"/>
            <a:ext cx="550516" cy="319378"/>
          </a:xfrm>
          <a:prstGeom prst="rect">
            <a:avLst/>
          </a:prstGeom>
          <a:solidFill>
            <a:srgbClr val="7030A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cxnSp>
        <p:nvCxnSpPr>
          <p:cNvPr id="76" name="ar 2"/>
          <p:cNvCxnSpPr>
            <a:cxnSpLocks/>
          </p:cNvCxnSpPr>
          <p:nvPr/>
        </p:nvCxnSpPr>
        <p:spPr>
          <a:xfrm>
            <a:off x="5569500" y="3495556"/>
            <a:ext cx="6859" cy="119763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75" name="ar 1"/>
          <p:cNvCxnSpPr>
            <a:cxnSpLocks/>
          </p:cNvCxnSpPr>
          <p:nvPr/>
        </p:nvCxnSpPr>
        <p:spPr>
          <a:xfrm>
            <a:off x="477654" y="4698623"/>
            <a:ext cx="1802556"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13" name="ar lonely"/>
          <p:cNvCxnSpPr>
            <a:cxnSpLocks/>
          </p:cNvCxnSpPr>
          <p:nvPr/>
        </p:nvCxnSpPr>
        <p:spPr>
          <a:xfrm>
            <a:off x="2157847" y="1518096"/>
            <a:ext cx="1224015"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77" name="ar spirit"/>
          <p:cNvCxnSpPr>
            <a:cxnSpLocks/>
          </p:cNvCxnSpPr>
          <p:nvPr/>
        </p:nvCxnSpPr>
        <p:spPr>
          <a:xfrm>
            <a:off x="484793" y="1113051"/>
            <a:ext cx="612933" cy="349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78" name="ar helps"/>
          <p:cNvCxnSpPr>
            <a:cxnSpLocks/>
          </p:cNvCxnSpPr>
          <p:nvPr/>
        </p:nvCxnSpPr>
        <p:spPr>
          <a:xfrm>
            <a:off x="957853" y="3913800"/>
            <a:ext cx="1288085"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79" name="ar people"/>
          <p:cNvCxnSpPr>
            <a:cxnSpLocks/>
          </p:cNvCxnSpPr>
          <p:nvPr/>
        </p:nvCxnSpPr>
        <p:spPr>
          <a:xfrm>
            <a:off x="1062611" y="2702966"/>
            <a:ext cx="6788" cy="1266011"/>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80" name="ar to 2"/>
          <p:cNvCxnSpPr>
            <a:cxnSpLocks/>
          </p:cNvCxnSpPr>
          <p:nvPr/>
        </p:nvCxnSpPr>
        <p:spPr>
          <a:xfrm flipV="1">
            <a:off x="1069399" y="2307596"/>
            <a:ext cx="2818246" cy="2912"/>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81" name="ar follow"/>
          <p:cNvCxnSpPr>
            <a:cxnSpLocks/>
          </p:cNvCxnSpPr>
          <p:nvPr/>
        </p:nvCxnSpPr>
        <p:spPr>
          <a:xfrm>
            <a:off x="1603979" y="1126603"/>
            <a:ext cx="1764751"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82" name="ar Jesus"/>
          <p:cNvCxnSpPr>
            <a:cxnSpLocks/>
          </p:cNvCxnSpPr>
          <p:nvPr/>
        </p:nvCxnSpPr>
        <p:spPr>
          <a:xfrm flipV="1">
            <a:off x="513641" y="2302225"/>
            <a:ext cx="621101" cy="263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83" name="ar by"/>
          <p:cNvCxnSpPr>
            <a:cxnSpLocks/>
          </p:cNvCxnSpPr>
          <p:nvPr/>
        </p:nvCxnSpPr>
        <p:spPr>
          <a:xfrm>
            <a:off x="489229" y="4301637"/>
            <a:ext cx="1162643"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84" name="ar being"/>
          <p:cNvCxnSpPr>
            <a:cxnSpLocks/>
          </p:cNvCxnSpPr>
          <p:nvPr/>
        </p:nvCxnSpPr>
        <p:spPr>
          <a:xfrm>
            <a:off x="2183569" y="4704767"/>
            <a:ext cx="1717505"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85" name="ar kind"/>
          <p:cNvCxnSpPr>
            <a:cxnSpLocks/>
          </p:cNvCxnSpPr>
          <p:nvPr/>
        </p:nvCxnSpPr>
        <p:spPr>
          <a:xfrm flipH="1">
            <a:off x="5569500" y="2347384"/>
            <a:ext cx="6859" cy="809703"/>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86" name="ar and"/>
          <p:cNvCxnSpPr>
            <a:cxnSpLocks/>
          </p:cNvCxnSpPr>
          <p:nvPr/>
        </p:nvCxnSpPr>
        <p:spPr>
          <a:xfrm>
            <a:off x="5569500" y="1128002"/>
            <a:ext cx="0" cy="78175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04" name="ar loving"/>
          <p:cNvCxnSpPr>
            <a:cxnSpLocks/>
          </p:cNvCxnSpPr>
          <p:nvPr/>
        </p:nvCxnSpPr>
        <p:spPr>
          <a:xfrm flipH="1">
            <a:off x="5012620" y="2650805"/>
            <a:ext cx="6181" cy="2042387"/>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05" name="ar to"/>
          <p:cNvCxnSpPr>
            <a:cxnSpLocks/>
          </p:cNvCxnSpPr>
          <p:nvPr/>
        </p:nvCxnSpPr>
        <p:spPr>
          <a:xfrm>
            <a:off x="508405" y="1128002"/>
            <a:ext cx="0" cy="320834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06" name="ar others"/>
          <p:cNvCxnSpPr>
            <a:cxnSpLocks/>
          </p:cNvCxnSpPr>
          <p:nvPr/>
        </p:nvCxnSpPr>
        <p:spPr>
          <a:xfrm>
            <a:off x="2183569" y="4278487"/>
            <a:ext cx="2297586" cy="17072"/>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07" name="ar especially"/>
          <p:cNvCxnSpPr>
            <a:cxnSpLocks/>
          </p:cNvCxnSpPr>
          <p:nvPr/>
        </p:nvCxnSpPr>
        <p:spPr>
          <a:xfrm>
            <a:off x="4457091" y="1056025"/>
            <a:ext cx="0" cy="2542912"/>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08" name="ar when"/>
          <p:cNvCxnSpPr>
            <a:cxnSpLocks/>
          </p:cNvCxnSpPr>
          <p:nvPr/>
        </p:nvCxnSpPr>
        <p:spPr>
          <a:xfrm flipV="1">
            <a:off x="4457091" y="4698623"/>
            <a:ext cx="561710" cy="1"/>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10" name="ar are"/>
          <p:cNvCxnSpPr>
            <a:cxnSpLocks/>
          </p:cNvCxnSpPr>
          <p:nvPr/>
        </p:nvCxnSpPr>
        <p:spPr>
          <a:xfrm>
            <a:off x="1640297" y="1120079"/>
            <a:ext cx="0" cy="851772"/>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09" name="ar they"/>
          <p:cNvCxnSpPr>
            <a:cxnSpLocks/>
          </p:cNvCxnSpPr>
          <p:nvPr/>
        </p:nvCxnSpPr>
        <p:spPr>
          <a:xfrm>
            <a:off x="2728436" y="3903970"/>
            <a:ext cx="1752719" cy="17722"/>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11" name="ar sad"/>
          <p:cNvCxnSpPr>
            <a:cxnSpLocks/>
          </p:cNvCxnSpPr>
          <p:nvPr/>
        </p:nvCxnSpPr>
        <p:spPr>
          <a:xfrm>
            <a:off x="3317720" y="1864459"/>
            <a:ext cx="6788" cy="940142"/>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12" name="ar or"/>
          <p:cNvCxnSpPr>
            <a:cxnSpLocks/>
          </p:cNvCxnSpPr>
          <p:nvPr/>
        </p:nvCxnSpPr>
        <p:spPr>
          <a:xfrm>
            <a:off x="2173308" y="1909756"/>
            <a:ext cx="644364" cy="285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97" name="5 WEEK">
            <a:extLst>
              <a:ext uri="{FF2B5EF4-FFF2-40B4-BE49-F238E27FC236}">
                <a16:creationId xmlns:a16="http://schemas.microsoft.com/office/drawing/2014/main" id="{6227101D-73B7-44DF-91B9-182E0580FFB9}"/>
              </a:ext>
            </a:extLst>
          </p:cNvPr>
          <p:cNvSpPr/>
          <p:nvPr/>
        </p:nvSpPr>
        <p:spPr>
          <a:xfrm>
            <a:off x="6565867" y="4292563"/>
            <a:ext cx="550517" cy="319029"/>
          </a:xfrm>
          <a:prstGeom prst="rect">
            <a:avLst/>
          </a:prstGeom>
          <a:solidFill>
            <a:srgbClr val="7030A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cxnSp>
        <p:nvCxnSpPr>
          <p:cNvPr id="98" name="ar 5  week">
            <a:extLst>
              <a:ext uri="{FF2B5EF4-FFF2-40B4-BE49-F238E27FC236}">
                <a16:creationId xmlns:a16="http://schemas.microsoft.com/office/drawing/2014/main" id="{F6F76815-30B4-4397-8C5A-71C4B79D6E7B}"/>
              </a:ext>
            </a:extLst>
          </p:cNvPr>
          <p:cNvCxnSpPr>
            <a:cxnSpLocks/>
          </p:cNvCxnSpPr>
          <p:nvPr/>
        </p:nvCxnSpPr>
        <p:spPr>
          <a:xfrm>
            <a:off x="5007226" y="1104852"/>
            <a:ext cx="0" cy="1287553"/>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00" name="4 WEEK">
            <a:extLst>
              <a:ext uri="{FF2B5EF4-FFF2-40B4-BE49-F238E27FC236}">
                <a16:creationId xmlns:a16="http://schemas.microsoft.com/office/drawing/2014/main" id="{179B1A4A-E714-47E7-8C34-C61C07941E8B}"/>
              </a:ext>
            </a:extLst>
          </p:cNvPr>
          <p:cNvSpPr/>
          <p:nvPr/>
        </p:nvSpPr>
        <p:spPr>
          <a:xfrm>
            <a:off x="7142415" y="4286057"/>
            <a:ext cx="316490" cy="319029"/>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cxnSp>
        <p:nvCxnSpPr>
          <p:cNvPr id="102" name="ar 4 week">
            <a:extLst>
              <a:ext uri="{FF2B5EF4-FFF2-40B4-BE49-F238E27FC236}">
                <a16:creationId xmlns:a16="http://schemas.microsoft.com/office/drawing/2014/main" id="{8A6007D5-6DA2-4D71-BA40-26195CE25D55}"/>
              </a:ext>
            </a:extLst>
          </p:cNvPr>
          <p:cNvCxnSpPr>
            <a:cxnSpLocks/>
          </p:cNvCxnSpPr>
          <p:nvPr/>
        </p:nvCxnSpPr>
        <p:spPr>
          <a:xfrm>
            <a:off x="1052300" y="1909756"/>
            <a:ext cx="620579"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03" name="3 WEEK">
            <a:extLst>
              <a:ext uri="{FF2B5EF4-FFF2-40B4-BE49-F238E27FC236}">
                <a16:creationId xmlns:a16="http://schemas.microsoft.com/office/drawing/2014/main" id="{E451816A-0959-484D-AEE7-9DD75151C6C4}"/>
              </a:ext>
            </a:extLst>
          </p:cNvPr>
          <p:cNvSpPr/>
          <p:nvPr/>
        </p:nvSpPr>
        <p:spPr>
          <a:xfrm>
            <a:off x="7449405" y="4280791"/>
            <a:ext cx="294624" cy="343039"/>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cxnSp>
        <p:nvCxnSpPr>
          <p:cNvPr id="114" name="ar 3  week">
            <a:extLst>
              <a:ext uri="{FF2B5EF4-FFF2-40B4-BE49-F238E27FC236}">
                <a16:creationId xmlns:a16="http://schemas.microsoft.com/office/drawing/2014/main" id="{6FD7C4C0-C252-4F8F-A880-86E9015E4B1F}"/>
              </a:ext>
            </a:extLst>
          </p:cNvPr>
          <p:cNvCxnSpPr>
            <a:cxnSpLocks/>
          </p:cNvCxnSpPr>
          <p:nvPr/>
        </p:nvCxnSpPr>
        <p:spPr>
          <a:xfrm>
            <a:off x="3887645" y="2985640"/>
            <a:ext cx="0" cy="28200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15" name="2 WEEK">
            <a:extLst>
              <a:ext uri="{FF2B5EF4-FFF2-40B4-BE49-F238E27FC236}">
                <a16:creationId xmlns:a16="http://schemas.microsoft.com/office/drawing/2014/main" id="{AD32F1C5-7614-423B-99D3-67B837C4AADF}"/>
              </a:ext>
            </a:extLst>
          </p:cNvPr>
          <p:cNvSpPr/>
          <p:nvPr/>
        </p:nvSpPr>
        <p:spPr>
          <a:xfrm>
            <a:off x="7765895" y="4278272"/>
            <a:ext cx="581937" cy="319378"/>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cxnSp>
        <p:nvCxnSpPr>
          <p:cNvPr id="116" name="ar 2 week">
            <a:extLst>
              <a:ext uri="{FF2B5EF4-FFF2-40B4-BE49-F238E27FC236}">
                <a16:creationId xmlns:a16="http://schemas.microsoft.com/office/drawing/2014/main" id="{D5CE4D22-031A-4C6F-A530-A65C96E94DFE}"/>
              </a:ext>
            </a:extLst>
          </p:cNvPr>
          <p:cNvCxnSpPr>
            <a:cxnSpLocks/>
          </p:cNvCxnSpPr>
          <p:nvPr/>
        </p:nvCxnSpPr>
        <p:spPr>
          <a:xfrm>
            <a:off x="1640297" y="2664422"/>
            <a:ext cx="0" cy="88821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17" name="1 WEEK">
            <a:extLst>
              <a:ext uri="{FF2B5EF4-FFF2-40B4-BE49-F238E27FC236}">
                <a16:creationId xmlns:a16="http://schemas.microsoft.com/office/drawing/2014/main" id="{A3783B54-F9DA-488D-8611-ADFDE855D383}"/>
              </a:ext>
            </a:extLst>
          </p:cNvPr>
          <p:cNvSpPr/>
          <p:nvPr/>
        </p:nvSpPr>
        <p:spPr>
          <a:xfrm>
            <a:off x="8325820" y="4278146"/>
            <a:ext cx="533823" cy="334934"/>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pic>
        <p:nvPicPr>
          <p:cNvPr id="121" name="Picture 120" descr="Related image">
            <a:extLst>
              <a:ext uri="{FF2B5EF4-FFF2-40B4-BE49-F238E27FC236}">
                <a16:creationId xmlns:a16="http://schemas.microsoft.com/office/drawing/2014/main" id="{7A4C2817-9583-4130-959C-A993A336D00C}"/>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71298" y="922061"/>
            <a:ext cx="2741329" cy="1172761"/>
          </a:xfrm>
          <a:prstGeom prst="rect">
            <a:avLst/>
          </a:prstGeom>
          <a:noFill/>
          <a:ln>
            <a:noFill/>
          </a:ln>
        </p:spPr>
      </p:pic>
      <p:cxnSp>
        <p:nvCxnSpPr>
          <p:cNvPr id="118" name="ar 1 week">
            <a:extLst>
              <a:ext uri="{FF2B5EF4-FFF2-40B4-BE49-F238E27FC236}">
                <a16:creationId xmlns:a16="http://schemas.microsoft.com/office/drawing/2014/main" id="{B75BCA70-7F12-487A-BC90-BCD6322B27A9}"/>
              </a:ext>
            </a:extLst>
          </p:cNvPr>
          <p:cNvCxnSpPr>
            <a:cxnSpLocks/>
          </p:cNvCxnSpPr>
          <p:nvPr/>
        </p:nvCxnSpPr>
        <p:spPr>
          <a:xfrm>
            <a:off x="2134697" y="3505330"/>
            <a:ext cx="1893291" cy="1803"/>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0753244"/>
      </p:ext>
    </p:extLst>
  </p:cSld>
  <p:clrMapOvr>
    <a:masterClrMapping/>
  </p:clrMapOvr>
  <p:transition advClick="0"/>
  <p:timing>
    <p:tnLst>
      <p:par>
        <p:cTn id="1" dur="indefinite" restart="never" nodeType="tmRoot">
          <p:childTnLst>
            <p:seq concurrent="1" nextAc="seek">
              <p:cTn id="2" restart="whenNotActive" fill="hold" evtFilter="cancelBubble" nodeType="interactiveSeq">
                <p:stCondLst>
                  <p:cond evt="onClick" delay="0">
                    <p:tgtEl>
                      <p:spTgt spid="49"/>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nodeType="clickEffect">
                                  <p:stCondLst>
                                    <p:cond delay="250"/>
                                  </p:stCondLst>
                                  <p:childTnLst>
                                    <p:set>
                                      <p:cBhvr>
                                        <p:cTn id="6" dur="1" fill="hold">
                                          <p:stCondLst>
                                            <p:cond delay="0"/>
                                          </p:stCondLst>
                                        </p:cTn>
                                        <p:tgtEl>
                                          <p:spTgt spid="81"/>
                                        </p:tgtEl>
                                        <p:attrNameLst>
                                          <p:attrName>style.visibility</p:attrName>
                                        </p:attrNameLst>
                                      </p:cBhvr>
                                      <p:to>
                                        <p:strVal val="visible"/>
                                      </p:to>
                                    </p:set>
                                    <p:animEffect transition="in" filter="wipe(left)">
                                      <p:cBhvr>
                                        <p:cTn id="7" dur="1000"/>
                                        <p:tgtEl>
                                          <p:spTgt spid="81"/>
                                        </p:tgtEl>
                                      </p:cBhvr>
                                    </p:animEffect>
                                  </p:childTnLst>
                                </p:cTn>
                              </p:par>
                            </p:childTnLst>
                          </p:cTn>
                        </p:par>
                      </p:childTnLst>
                    </p:cTn>
                  </p:par>
                </p:childTnLst>
              </p:cTn>
              <p:nextCondLst>
                <p:cond evt="onClick" delay="0">
                  <p:tgtEl>
                    <p:spTgt spid="49"/>
                  </p:tgtEl>
                </p:cond>
              </p:nextCondLst>
            </p:seq>
            <p:seq concurrent="1" nextAc="seek">
              <p:cTn id="8" restart="whenNotActive" fill="hold" evtFilter="cancelBubble" nodeType="interactiveSeq">
                <p:stCondLst>
                  <p:cond evt="onClick" delay="0">
                    <p:tgtEl>
                      <p:spTgt spid="45"/>
                    </p:tgtEl>
                  </p:cond>
                </p:stCondLst>
                <p:endSync evt="end" delay="0">
                  <p:rtn val="all"/>
                </p:endSync>
                <p:childTnLst>
                  <p:par>
                    <p:cTn id="9" fill="hold">
                      <p:stCondLst>
                        <p:cond delay="0"/>
                      </p:stCondLst>
                      <p:childTnLst>
                        <p:par>
                          <p:cTn id="10" fill="hold">
                            <p:stCondLst>
                              <p:cond delay="0"/>
                            </p:stCondLst>
                            <p:childTnLst>
                              <p:par>
                                <p:cTn id="11" presetID="22" presetClass="entr" presetSubtype="8" fill="hold" nodeType="clickEffect">
                                  <p:stCondLst>
                                    <p:cond delay="250"/>
                                  </p:stCondLst>
                                  <p:childTnLst>
                                    <p:set>
                                      <p:cBhvr>
                                        <p:cTn id="12" dur="1" fill="hold">
                                          <p:stCondLst>
                                            <p:cond delay="0"/>
                                          </p:stCondLst>
                                        </p:cTn>
                                        <p:tgtEl>
                                          <p:spTgt spid="77"/>
                                        </p:tgtEl>
                                        <p:attrNameLst>
                                          <p:attrName>style.visibility</p:attrName>
                                        </p:attrNameLst>
                                      </p:cBhvr>
                                      <p:to>
                                        <p:strVal val="visible"/>
                                      </p:to>
                                    </p:set>
                                    <p:animEffect transition="in" filter="wipe(left)">
                                      <p:cBhvr>
                                        <p:cTn id="13" dur="1000"/>
                                        <p:tgtEl>
                                          <p:spTgt spid="77"/>
                                        </p:tgtEl>
                                      </p:cBhvr>
                                    </p:animEffect>
                                  </p:childTnLst>
                                </p:cTn>
                              </p:par>
                            </p:childTnLst>
                          </p:cTn>
                        </p:par>
                      </p:childTnLst>
                    </p:cTn>
                  </p:par>
                </p:childTnLst>
              </p:cTn>
              <p:nextCondLst>
                <p:cond evt="onClick" delay="0">
                  <p:tgtEl>
                    <p:spTgt spid="45"/>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22" presetClass="entr" presetSubtype="8" fill="hold" nodeType="clickEffect">
                                  <p:stCondLst>
                                    <p:cond delay="250"/>
                                  </p:stCondLst>
                                  <p:childTnLst>
                                    <p:set>
                                      <p:cBhvr>
                                        <p:cTn id="18" dur="1" fill="hold">
                                          <p:stCondLst>
                                            <p:cond delay="0"/>
                                          </p:stCondLst>
                                        </p:cTn>
                                        <p:tgtEl>
                                          <p:spTgt spid="75"/>
                                        </p:tgtEl>
                                        <p:attrNameLst>
                                          <p:attrName>style.visibility</p:attrName>
                                        </p:attrNameLst>
                                      </p:cBhvr>
                                      <p:to>
                                        <p:strVal val="visible"/>
                                      </p:to>
                                    </p:set>
                                    <p:animEffect transition="in" filter="wipe(left)">
                                      <p:cBhvr>
                                        <p:cTn id="19" dur="1000"/>
                                        <p:tgtEl>
                                          <p:spTgt spid="75"/>
                                        </p:tgtEl>
                                      </p:cBhvr>
                                    </p:animEffect>
                                  </p:childTnLst>
                                </p:cTn>
                              </p:par>
                            </p:childTnLst>
                          </p:cTn>
                        </p:par>
                      </p:childTnLst>
                    </p:cTn>
                  </p:par>
                </p:childTnLst>
              </p:cTn>
              <p:nextCondLst>
                <p:cond evt="onClick" delay="0">
                  <p:tgtEl>
                    <p:spTgt spid="13"/>
                  </p:tgtEl>
                </p:cond>
              </p:nextCondLst>
            </p:seq>
            <p:seq concurrent="1" nextAc="seek">
              <p:cTn id="20" restart="whenNotActive" fill="hold" evtFilter="cancelBubble" nodeType="interactiveSeq">
                <p:stCondLst>
                  <p:cond evt="onClick" delay="0">
                    <p:tgtEl>
                      <p:spTgt spid="53"/>
                    </p:tgtEl>
                  </p:cond>
                </p:stCondLst>
                <p:endSync evt="end" delay="0">
                  <p:rtn val="all"/>
                </p:endSync>
                <p:childTnLst>
                  <p:par>
                    <p:cTn id="21" fill="hold">
                      <p:stCondLst>
                        <p:cond delay="0"/>
                      </p:stCondLst>
                      <p:childTnLst>
                        <p:par>
                          <p:cTn id="22" fill="hold">
                            <p:stCondLst>
                              <p:cond delay="0"/>
                            </p:stCondLst>
                            <p:childTnLst>
                              <p:par>
                                <p:cTn id="23" presetID="22" presetClass="entr" presetSubtype="8" fill="hold" nodeType="clickEffect">
                                  <p:stCondLst>
                                    <p:cond delay="250"/>
                                  </p:stCondLst>
                                  <p:childTnLst>
                                    <p:set>
                                      <p:cBhvr>
                                        <p:cTn id="24" dur="1" fill="hold">
                                          <p:stCondLst>
                                            <p:cond delay="0"/>
                                          </p:stCondLst>
                                        </p:cTn>
                                        <p:tgtEl>
                                          <p:spTgt spid="84"/>
                                        </p:tgtEl>
                                        <p:attrNameLst>
                                          <p:attrName>style.visibility</p:attrName>
                                        </p:attrNameLst>
                                      </p:cBhvr>
                                      <p:to>
                                        <p:strVal val="visible"/>
                                      </p:to>
                                    </p:set>
                                    <p:animEffect transition="in" filter="wipe(left)">
                                      <p:cBhvr>
                                        <p:cTn id="25" dur="1000"/>
                                        <p:tgtEl>
                                          <p:spTgt spid="84"/>
                                        </p:tgtEl>
                                      </p:cBhvr>
                                    </p:animEffect>
                                  </p:childTnLst>
                                </p:cTn>
                              </p:par>
                            </p:childTnLst>
                          </p:cTn>
                        </p:par>
                      </p:childTnLst>
                    </p:cTn>
                  </p:par>
                </p:childTnLst>
              </p:cTn>
              <p:nextCondLst>
                <p:cond evt="onClick" delay="0">
                  <p:tgtEl>
                    <p:spTgt spid="53"/>
                  </p:tgtEl>
                </p:cond>
              </p:nextCondLst>
            </p:seq>
            <p:seq concurrent="1" nextAc="seek">
              <p:cTn id="26" restart="whenNotActive" fill="hold" evtFilter="cancelBubble" nodeType="interactiveSeq">
                <p:stCondLst>
                  <p:cond evt="onClick" delay="0">
                    <p:tgtEl>
                      <p:spTgt spid="51"/>
                    </p:tgtEl>
                  </p:cond>
                </p:stCondLst>
                <p:endSync evt="end" delay="0">
                  <p:rtn val="all"/>
                </p:endSync>
                <p:childTnLst>
                  <p:par>
                    <p:cTn id="27" fill="hold">
                      <p:stCondLst>
                        <p:cond delay="0"/>
                      </p:stCondLst>
                      <p:childTnLst>
                        <p:par>
                          <p:cTn id="28" fill="hold">
                            <p:stCondLst>
                              <p:cond delay="0"/>
                            </p:stCondLst>
                            <p:childTnLst>
                              <p:par>
                                <p:cTn id="29" presetID="22" presetClass="entr" presetSubtype="8" fill="hold" nodeType="clickEffect">
                                  <p:stCondLst>
                                    <p:cond delay="250"/>
                                  </p:stCondLst>
                                  <p:childTnLst>
                                    <p:set>
                                      <p:cBhvr>
                                        <p:cTn id="30" dur="1" fill="hold">
                                          <p:stCondLst>
                                            <p:cond delay="0"/>
                                          </p:stCondLst>
                                        </p:cTn>
                                        <p:tgtEl>
                                          <p:spTgt spid="83"/>
                                        </p:tgtEl>
                                        <p:attrNameLst>
                                          <p:attrName>style.visibility</p:attrName>
                                        </p:attrNameLst>
                                      </p:cBhvr>
                                      <p:to>
                                        <p:strVal val="visible"/>
                                      </p:to>
                                    </p:set>
                                    <p:animEffect transition="in" filter="wipe(left)">
                                      <p:cBhvr>
                                        <p:cTn id="31" dur="1000"/>
                                        <p:tgtEl>
                                          <p:spTgt spid="83"/>
                                        </p:tgtEl>
                                      </p:cBhvr>
                                    </p:animEffect>
                                  </p:childTnLst>
                                </p:cTn>
                              </p:par>
                            </p:childTnLst>
                          </p:cTn>
                        </p:par>
                      </p:childTnLst>
                    </p:cTn>
                  </p:par>
                </p:childTnLst>
              </p:cTn>
              <p:nextCondLst>
                <p:cond evt="onClick" delay="0">
                  <p:tgtEl>
                    <p:spTgt spid="51"/>
                  </p:tgtEl>
                </p:cond>
              </p:nextCondLst>
            </p:seq>
            <p:seq concurrent="1" nextAc="seek">
              <p:cTn id="32" restart="whenNotActive" fill="hold" evtFilter="cancelBubble" nodeType="interactiveSeq">
                <p:stCondLst>
                  <p:cond evt="onClick" delay="0">
                    <p:tgtEl>
                      <p:spTgt spid="71"/>
                    </p:tgtEl>
                  </p:cond>
                </p:stCondLst>
                <p:endSync evt="end" delay="0">
                  <p:rtn val="all"/>
                </p:endSync>
                <p:childTnLst>
                  <p:par>
                    <p:cTn id="33" fill="hold">
                      <p:stCondLst>
                        <p:cond delay="0"/>
                      </p:stCondLst>
                      <p:childTnLst>
                        <p:par>
                          <p:cTn id="34" fill="hold">
                            <p:stCondLst>
                              <p:cond delay="0"/>
                            </p:stCondLst>
                            <p:childTnLst>
                              <p:par>
                                <p:cTn id="35" presetID="22" presetClass="entr" presetSubtype="1" fill="hold" nodeType="clickEffect">
                                  <p:stCondLst>
                                    <p:cond delay="250"/>
                                  </p:stCondLst>
                                  <p:childTnLst>
                                    <p:set>
                                      <p:cBhvr>
                                        <p:cTn id="36" dur="1" fill="hold">
                                          <p:stCondLst>
                                            <p:cond delay="0"/>
                                          </p:stCondLst>
                                        </p:cTn>
                                        <p:tgtEl>
                                          <p:spTgt spid="110"/>
                                        </p:tgtEl>
                                        <p:attrNameLst>
                                          <p:attrName>style.visibility</p:attrName>
                                        </p:attrNameLst>
                                      </p:cBhvr>
                                      <p:to>
                                        <p:strVal val="visible"/>
                                      </p:to>
                                    </p:set>
                                    <p:animEffect transition="in" filter="wipe(up)">
                                      <p:cBhvr>
                                        <p:cTn id="37" dur="1000"/>
                                        <p:tgtEl>
                                          <p:spTgt spid="110"/>
                                        </p:tgtEl>
                                      </p:cBhvr>
                                    </p:animEffect>
                                  </p:childTnLst>
                                </p:cTn>
                              </p:par>
                            </p:childTnLst>
                          </p:cTn>
                        </p:par>
                      </p:childTnLst>
                    </p:cTn>
                  </p:par>
                </p:childTnLst>
              </p:cTn>
              <p:nextCondLst>
                <p:cond evt="onClick" delay="0">
                  <p:tgtEl>
                    <p:spTgt spid="71"/>
                  </p:tgtEl>
                </p:cond>
              </p:nextCondLst>
            </p:seq>
            <p:seq concurrent="1" nextAc="seek">
              <p:cTn id="38" restart="whenNotActive" fill="hold" evtFilter="cancelBubble" nodeType="interactiveSeq">
                <p:stCondLst>
                  <p:cond evt="onClick" delay="0">
                    <p:tgtEl>
                      <p:spTgt spid="55"/>
                    </p:tgtEl>
                  </p:cond>
                </p:stCondLst>
                <p:endSync evt="end" delay="0">
                  <p:rtn val="all"/>
                </p:endSync>
                <p:childTnLst>
                  <p:par>
                    <p:cTn id="39" fill="hold">
                      <p:stCondLst>
                        <p:cond delay="0"/>
                      </p:stCondLst>
                      <p:childTnLst>
                        <p:par>
                          <p:cTn id="40" fill="hold">
                            <p:stCondLst>
                              <p:cond delay="0"/>
                            </p:stCondLst>
                            <p:childTnLst>
                              <p:par>
                                <p:cTn id="41" presetID="22" presetClass="entr" presetSubtype="1" fill="hold" nodeType="clickEffect">
                                  <p:stCondLst>
                                    <p:cond delay="250"/>
                                  </p:stCondLst>
                                  <p:childTnLst>
                                    <p:set>
                                      <p:cBhvr>
                                        <p:cTn id="42" dur="1" fill="hold">
                                          <p:stCondLst>
                                            <p:cond delay="0"/>
                                          </p:stCondLst>
                                        </p:cTn>
                                        <p:tgtEl>
                                          <p:spTgt spid="85"/>
                                        </p:tgtEl>
                                        <p:attrNameLst>
                                          <p:attrName>style.visibility</p:attrName>
                                        </p:attrNameLst>
                                      </p:cBhvr>
                                      <p:to>
                                        <p:strVal val="visible"/>
                                      </p:to>
                                    </p:set>
                                    <p:animEffect transition="in" filter="wipe(up)">
                                      <p:cBhvr>
                                        <p:cTn id="43" dur="1000"/>
                                        <p:tgtEl>
                                          <p:spTgt spid="85"/>
                                        </p:tgtEl>
                                      </p:cBhvr>
                                    </p:animEffect>
                                  </p:childTnLst>
                                </p:cTn>
                              </p:par>
                            </p:childTnLst>
                          </p:cTn>
                        </p:par>
                      </p:childTnLst>
                    </p:cTn>
                  </p:par>
                </p:childTnLst>
              </p:cTn>
              <p:nextCondLst>
                <p:cond evt="onClick" delay="0">
                  <p:tgtEl>
                    <p:spTgt spid="55"/>
                  </p:tgtEl>
                </p:cond>
              </p:nextCondLst>
            </p:seq>
            <p:seq concurrent="1" nextAc="seek">
              <p:cTn id="44" restart="whenNotActive" fill="hold" evtFilter="cancelBubble" nodeType="interactiveSeq">
                <p:stCondLst>
                  <p:cond evt="onClick" delay="0">
                    <p:tgtEl>
                      <p:spTgt spid="50"/>
                    </p:tgtEl>
                  </p:cond>
                </p:stCondLst>
                <p:endSync evt="end" delay="0">
                  <p:rtn val="all"/>
                </p:endSync>
                <p:childTnLst>
                  <p:par>
                    <p:cTn id="45" fill="hold">
                      <p:stCondLst>
                        <p:cond delay="0"/>
                      </p:stCondLst>
                      <p:childTnLst>
                        <p:par>
                          <p:cTn id="46" fill="hold">
                            <p:stCondLst>
                              <p:cond delay="0"/>
                            </p:stCondLst>
                            <p:childTnLst>
                              <p:par>
                                <p:cTn id="47" presetID="22" presetClass="entr" presetSubtype="8" fill="hold" nodeType="clickEffect">
                                  <p:stCondLst>
                                    <p:cond delay="250"/>
                                  </p:stCondLst>
                                  <p:childTnLst>
                                    <p:set>
                                      <p:cBhvr>
                                        <p:cTn id="48" dur="1" fill="hold">
                                          <p:stCondLst>
                                            <p:cond delay="0"/>
                                          </p:stCondLst>
                                        </p:cTn>
                                        <p:tgtEl>
                                          <p:spTgt spid="82"/>
                                        </p:tgtEl>
                                        <p:attrNameLst>
                                          <p:attrName>style.visibility</p:attrName>
                                        </p:attrNameLst>
                                      </p:cBhvr>
                                      <p:to>
                                        <p:strVal val="visible"/>
                                      </p:to>
                                    </p:set>
                                    <p:animEffect transition="in" filter="wipe(left)">
                                      <p:cBhvr>
                                        <p:cTn id="49" dur="1000"/>
                                        <p:tgtEl>
                                          <p:spTgt spid="82"/>
                                        </p:tgtEl>
                                      </p:cBhvr>
                                    </p:animEffect>
                                  </p:childTnLst>
                                </p:cTn>
                              </p:par>
                            </p:childTnLst>
                          </p:cTn>
                        </p:par>
                      </p:childTnLst>
                    </p:cTn>
                  </p:par>
                </p:childTnLst>
              </p:cTn>
              <p:nextCondLst>
                <p:cond evt="onClick" delay="0">
                  <p:tgtEl>
                    <p:spTgt spid="50"/>
                  </p:tgtEl>
                </p:cond>
              </p:nextCondLst>
            </p:seq>
            <p:seq concurrent="1" nextAc="seek">
              <p:cTn id="50" restart="whenNotActive" fill="hold" evtFilter="cancelBubble" nodeType="interactiveSeq">
                <p:stCondLst>
                  <p:cond evt="onClick" delay="0">
                    <p:tgtEl>
                      <p:spTgt spid="48"/>
                    </p:tgtEl>
                  </p:cond>
                </p:stCondLst>
                <p:endSync evt="end" delay="0">
                  <p:rtn val="all"/>
                </p:endSync>
                <p:childTnLst>
                  <p:par>
                    <p:cTn id="51" fill="hold">
                      <p:stCondLst>
                        <p:cond delay="0"/>
                      </p:stCondLst>
                      <p:childTnLst>
                        <p:par>
                          <p:cTn id="52" fill="hold">
                            <p:stCondLst>
                              <p:cond delay="0"/>
                            </p:stCondLst>
                            <p:childTnLst>
                              <p:par>
                                <p:cTn id="53" presetID="22" presetClass="entr" presetSubtype="1" fill="hold" nodeType="clickEffect">
                                  <p:stCondLst>
                                    <p:cond delay="250"/>
                                  </p:stCondLst>
                                  <p:childTnLst>
                                    <p:set>
                                      <p:cBhvr>
                                        <p:cTn id="54" dur="1" fill="hold">
                                          <p:stCondLst>
                                            <p:cond delay="0"/>
                                          </p:stCondLst>
                                        </p:cTn>
                                        <p:tgtEl>
                                          <p:spTgt spid="105"/>
                                        </p:tgtEl>
                                        <p:attrNameLst>
                                          <p:attrName>style.visibility</p:attrName>
                                        </p:attrNameLst>
                                      </p:cBhvr>
                                      <p:to>
                                        <p:strVal val="visible"/>
                                      </p:to>
                                    </p:set>
                                    <p:animEffect transition="in" filter="wipe(up)">
                                      <p:cBhvr>
                                        <p:cTn id="55" dur="1000"/>
                                        <p:tgtEl>
                                          <p:spTgt spid="105"/>
                                        </p:tgtEl>
                                      </p:cBhvr>
                                    </p:animEffect>
                                  </p:childTnLst>
                                </p:cTn>
                              </p:par>
                            </p:childTnLst>
                          </p:cTn>
                        </p:par>
                      </p:childTnLst>
                    </p:cTn>
                  </p:par>
                </p:childTnLst>
              </p:cTn>
              <p:nextCondLst>
                <p:cond evt="onClick" delay="0">
                  <p:tgtEl>
                    <p:spTgt spid="48"/>
                  </p:tgtEl>
                </p:cond>
              </p:nextCondLst>
            </p:seq>
            <p:seq concurrent="1" nextAc="seek">
              <p:cTn id="56" restart="whenNotActive" fill="hold" evtFilter="cancelBubble" nodeType="interactiveSeq">
                <p:stCondLst>
                  <p:cond evt="onClick" delay="0">
                    <p:tgtEl>
                      <p:spTgt spid="46"/>
                    </p:tgtEl>
                  </p:cond>
                </p:stCondLst>
                <p:endSync evt="end" delay="0">
                  <p:rtn val="all"/>
                </p:endSync>
                <p:childTnLst>
                  <p:par>
                    <p:cTn id="57" fill="hold">
                      <p:stCondLst>
                        <p:cond delay="0"/>
                      </p:stCondLst>
                      <p:childTnLst>
                        <p:par>
                          <p:cTn id="58" fill="hold">
                            <p:stCondLst>
                              <p:cond delay="0"/>
                            </p:stCondLst>
                            <p:childTnLst>
                              <p:par>
                                <p:cTn id="59" presetID="22" presetClass="entr" presetSubtype="8" fill="hold" nodeType="clickEffect">
                                  <p:stCondLst>
                                    <p:cond delay="250"/>
                                  </p:stCondLst>
                                  <p:childTnLst>
                                    <p:set>
                                      <p:cBhvr>
                                        <p:cTn id="60" dur="1" fill="hold">
                                          <p:stCondLst>
                                            <p:cond delay="0"/>
                                          </p:stCondLst>
                                        </p:cTn>
                                        <p:tgtEl>
                                          <p:spTgt spid="78"/>
                                        </p:tgtEl>
                                        <p:attrNameLst>
                                          <p:attrName>style.visibility</p:attrName>
                                        </p:attrNameLst>
                                      </p:cBhvr>
                                      <p:to>
                                        <p:strVal val="visible"/>
                                      </p:to>
                                    </p:set>
                                    <p:animEffect transition="in" filter="wipe(left)">
                                      <p:cBhvr>
                                        <p:cTn id="61" dur="1000"/>
                                        <p:tgtEl>
                                          <p:spTgt spid="78"/>
                                        </p:tgtEl>
                                      </p:cBhvr>
                                    </p:animEffect>
                                  </p:childTnLst>
                                </p:cTn>
                              </p:par>
                            </p:childTnLst>
                          </p:cTn>
                        </p:par>
                      </p:childTnLst>
                    </p:cTn>
                  </p:par>
                </p:childTnLst>
              </p:cTn>
              <p:nextCondLst>
                <p:cond evt="onClick" delay="0">
                  <p:tgtEl>
                    <p:spTgt spid="46"/>
                  </p:tgtEl>
                </p:cond>
              </p:nextCondLst>
            </p:seq>
            <p:seq concurrent="1" nextAc="seek">
              <p:cTn id="62" restart="whenNotActive" fill="hold" evtFilter="cancelBubble" nodeType="interactiveSeq">
                <p:stCondLst>
                  <p:cond evt="onClick" delay="0">
                    <p:tgtEl>
                      <p:spTgt spid="57"/>
                    </p:tgtEl>
                  </p:cond>
                </p:stCondLst>
                <p:endSync evt="end" delay="0">
                  <p:rtn val="all"/>
                </p:endSync>
                <p:childTnLst>
                  <p:par>
                    <p:cTn id="63" fill="hold">
                      <p:stCondLst>
                        <p:cond delay="0"/>
                      </p:stCondLst>
                      <p:childTnLst>
                        <p:par>
                          <p:cTn id="64" fill="hold">
                            <p:stCondLst>
                              <p:cond delay="0"/>
                            </p:stCondLst>
                            <p:childTnLst>
                              <p:par>
                                <p:cTn id="65" presetID="22" presetClass="entr" presetSubtype="1" fill="hold" nodeType="clickEffect">
                                  <p:stCondLst>
                                    <p:cond delay="250"/>
                                  </p:stCondLst>
                                  <p:childTnLst>
                                    <p:set>
                                      <p:cBhvr>
                                        <p:cTn id="66" dur="1" fill="hold">
                                          <p:stCondLst>
                                            <p:cond delay="0"/>
                                          </p:stCondLst>
                                        </p:cTn>
                                        <p:tgtEl>
                                          <p:spTgt spid="86"/>
                                        </p:tgtEl>
                                        <p:attrNameLst>
                                          <p:attrName>style.visibility</p:attrName>
                                        </p:attrNameLst>
                                      </p:cBhvr>
                                      <p:to>
                                        <p:strVal val="visible"/>
                                      </p:to>
                                    </p:set>
                                    <p:animEffect transition="in" filter="wipe(up)">
                                      <p:cBhvr>
                                        <p:cTn id="67" dur="1000"/>
                                        <p:tgtEl>
                                          <p:spTgt spid="86"/>
                                        </p:tgtEl>
                                      </p:cBhvr>
                                    </p:animEffect>
                                  </p:childTnLst>
                                </p:cTn>
                              </p:par>
                            </p:childTnLst>
                          </p:cTn>
                        </p:par>
                      </p:childTnLst>
                    </p:cTn>
                  </p:par>
                </p:childTnLst>
              </p:cTn>
              <p:nextCondLst>
                <p:cond evt="onClick" delay="0">
                  <p:tgtEl>
                    <p:spTgt spid="57"/>
                  </p:tgtEl>
                </p:cond>
              </p:nextCondLst>
            </p:seq>
            <p:seq concurrent="1" nextAc="seek">
              <p:cTn id="68" restart="whenNotActive" fill="hold" evtFilter="cancelBubble" nodeType="interactiveSeq">
                <p:stCondLst>
                  <p:cond evt="onClick" delay="0">
                    <p:tgtEl>
                      <p:spTgt spid="72"/>
                    </p:tgtEl>
                  </p:cond>
                </p:stCondLst>
                <p:endSync evt="end" delay="0">
                  <p:rtn val="all"/>
                </p:endSync>
                <p:childTnLst>
                  <p:par>
                    <p:cTn id="69" fill="hold">
                      <p:stCondLst>
                        <p:cond delay="0"/>
                      </p:stCondLst>
                      <p:childTnLst>
                        <p:par>
                          <p:cTn id="70" fill="hold">
                            <p:stCondLst>
                              <p:cond delay="0"/>
                            </p:stCondLst>
                            <p:childTnLst>
                              <p:par>
                                <p:cTn id="71" presetID="22" presetClass="entr" presetSubtype="1" fill="hold" nodeType="clickEffect">
                                  <p:stCondLst>
                                    <p:cond delay="250"/>
                                  </p:stCondLst>
                                  <p:childTnLst>
                                    <p:set>
                                      <p:cBhvr>
                                        <p:cTn id="72" dur="1" fill="hold">
                                          <p:stCondLst>
                                            <p:cond delay="0"/>
                                          </p:stCondLst>
                                        </p:cTn>
                                        <p:tgtEl>
                                          <p:spTgt spid="111"/>
                                        </p:tgtEl>
                                        <p:attrNameLst>
                                          <p:attrName>style.visibility</p:attrName>
                                        </p:attrNameLst>
                                      </p:cBhvr>
                                      <p:to>
                                        <p:strVal val="visible"/>
                                      </p:to>
                                    </p:set>
                                    <p:animEffect transition="in" filter="wipe(up)">
                                      <p:cBhvr>
                                        <p:cTn id="73" dur="1000"/>
                                        <p:tgtEl>
                                          <p:spTgt spid="111"/>
                                        </p:tgtEl>
                                      </p:cBhvr>
                                    </p:animEffect>
                                  </p:childTnLst>
                                </p:cTn>
                              </p:par>
                            </p:childTnLst>
                          </p:cTn>
                        </p:par>
                      </p:childTnLst>
                    </p:cTn>
                  </p:par>
                </p:childTnLst>
              </p:cTn>
              <p:nextCondLst>
                <p:cond evt="onClick" delay="0">
                  <p:tgtEl>
                    <p:spTgt spid="72"/>
                  </p:tgtEl>
                </p:cond>
              </p:nextCondLst>
            </p:seq>
            <p:seq concurrent="1" nextAc="seek">
              <p:cTn id="74" restart="whenNotActive" fill="hold" evtFilter="cancelBubble" nodeType="interactiveSeq">
                <p:stCondLst>
                  <p:cond evt="onClick" delay="0">
                    <p:tgtEl>
                      <p:spTgt spid="74"/>
                    </p:tgtEl>
                  </p:cond>
                </p:stCondLst>
                <p:endSync evt="end" delay="0">
                  <p:rtn val="all"/>
                </p:endSync>
                <p:childTnLst>
                  <p:par>
                    <p:cTn id="75" fill="hold">
                      <p:stCondLst>
                        <p:cond delay="0"/>
                      </p:stCondLst>
                      <p:childTnLst>
                        <p:par>
                          <p:cTn id="76" fill="hold">
                            <p:stCondLst>
                              <p:cond delay="0"/>
                            </p:stCondLst>
                            <p:childTnLst>
                              <p:par>
                                <p:cTn id="77" presetID="22" presetClass="entr" presetSubtype="8" fill="hold" nodeType="clickEffect">
                                  <p:stCondLst>
                                    <p:cond delay="250"/>
                                  </p:stCondLst>
                                  <p:childTnLst>
                                    <p:set>
                                      <p:cBhvr>
                                        <p:cTn id="78" dur="1" fill="hold">
                                          <p:stCondLst>
                                            <p:cond delay="0"/>
                                          </p:stCondLst>
                                        </p:cTn>
                                        <p:tgtEl>
                                          <p:spTgt spid="113"/>
                                        </p:tgtEl>
                                        <p:attrNameLst>
                                          <p:attrName>style.visibility</p:attrName>
                                        </p:attrNameLst>
                                      </p:cBhvr>
                                      <p:to>
                                        <p:strVal val="visible"/>
                                      </p:to>
                                    </p:set>
                                    <p:animEffect transition="in" filter="wipe(left)">
                                      <p:cBhvr>
                                        <p:cTn id="79" dur="1000"/>
                                        <p:tgtEl>
                                          <p:spTgt spid="113"/>
                                        </p:tgtEl>
                                      </p:cBhvr>
                                    </p:animEffect>
                                  </p:childTnLst>
                                </p:cTn>
                              </p:par>
                            </p:childTnLst>
                          </p:cTn>
                        </p:par>
                      </p:childTnLst>
                    </p:cTn>
                  </p:par>
                </p:childTnLst>
              </p:cTn>
              <p:nextCondLst>
                <p:cond evt="onClick" delay="0">
                  <p:tgtEl>
                    <p:spTgt spid="74"/>
                  </p:tgtEl>
                </p:cond>
              </p:nextCondLst>
            </p:seq>
            <p:seq concurrent="1" nextAc="seek">
              <p:cTn id="80" restart="whenNotActive" fill="hold" evtFilter="cancelBubble" nodeType="interactiveSeq">
                <p:stCondLst>
                  <p:cond evt="onClick" delay="0">
                    <p:tgtEl>
                      <p:spTgt spid="65"/>
                    </p:tgtEl>
                  </p:cond>
                </p:stCondLst>
                <p:endSync evt="end" delay="0">
                  <p:rtn val="all"/>
                </p:endSync>
                <p:childTnLst>
                  <p:par>
                    <p:cTn id="81" fill="hold">
                      <p:stCondLst>
                        <p:cond delay="0"/>
                      </p:stCondLst>
                      <p:childTnLst>
                        <p:par>
                          <p:cTn id="82" fill="hold">
                            <p:stCondLst>
                              <p:cond delay="0"/>
                            </p:stCondLst>
                            <p:childTnLst>
                              <p:par>
                                <p:cTn id="83" presetID="22" presetClass="entr" presetSubtype="1" fill="hold" nodeType="clickEffect">
                                  <p:stCondLst>
                                    <p:cond delay="250"/>
                                  </p:stCondLst>
                                  <p:childTnLst>
                                    <p:set>
                                      <p:cBhvr>
                                        <p:cTn id="84" dur="1" fill="hold">
                                          <p:stCondLst>
                                            <p:cond delay="0"/>
                                          </p:stCondLst>
                                        </p:cTn>
                                        <p:tgtEl>
                                          <p:spTgt spid="104"/>
                                        </p:tgtEl>
                                        <p:attrNameLst>
                                          <p:attrName>style.visibility</p:attrName>
                                        </p:attrNameLst>
                                      </p:cBhvr>
                                      <p:to>
                                        <p:strVal val="visible"/>
                                      </p:to>
                                    </p:set>
                                    <p:animEffect transition="in" filter="wipe(up)">
                                      <p:cBhvr>
                                        <p:cTn id="85" dur="1000"/>
                                        <p:tgtEl>
                                          <p:spTgt spid="104"/>
                                        </p:tgtEl>
                                      </p:cBhvr>
                                    </p:animEffect>
                                  </p:childTnLst>
                                </p:cTn>
                              </p:par>
                            </p:childTnLst>
                          </p:cTn>
                        </p:par>
                      </p:childTnLst>
                    </p:cTn>
                  </p:par>
                </p:childTnLst>
              </p:cTn>
              <p:nextCondLst>
                <p:cond evt="onClick" delay="0">
                  <p:tgtEl>
                    <p:spTgt spid="65"/>
                  </p:tgtEl>
                </p:cond>
              </p:nextCondLst>
            </p:seq>
            <p:seq concurrent="1" nextAc="seek">
              <p:cTn id="86" restart="whenNotActive" fill="hold" evtFilter="cancelBubble" nodeType="interactiveSeq">
                <p:stCondLst>
                  <p:cond evt="onClick" delay="0">
                    <p:tgtEl>
                      <p:spTgt spid="44"/>
                    </p:tgtEl>
                  </p:cond>
                </p:stCondLst>
                <p:endSync evt="end" delay="0">
                  <p:rtn val="all"/>
                </p:endSync>
                <p:childTnLst>
                  <p:par>
                    <p:cTn id="87" fill="hold">
                      <p:stCondLst>
                        <p:cond delay="0"/>
                      </p:stCondLst>
                      <p:childTnLst>
                        <p:par>
                          <p:cTn id="88" fill="hold">
                            <p:stCondLst>
                              <p:cond delay="0"/>
                            </p:stCondLst>
                            <p:childTnLst>
                              <p:par>
                                <p:cTn id="89" presetID="22" presetClass="entr" presetSubtype="1" fill="hold" nodeType="clickEffect">
                                  <p:stCondLst>
                                    <p:cond delay="250"/>
                                  </p:stCondLst>
                                  <p:childTnLst>
                                    <p:set>
                                      <p:cBhvr>
                                        <p:cTn id="90" dur="1" fill="hold">
                                          <p:stCondLst>
                                            <p:cond delay="0"/>
                                          </p:stCondLst>
                                        </p:cTn>
                                        <p:tgtEl>
                                          <p:spTgt spid="76"/>
                                        </p:tgtEl>
                                        <p:attrNameLst>
                                          <p:attrName>style.visibility</p:attrName>
                                        </p:attrNameLst>
                                      </p:cBhvr>
                                      <p:to>
                                        <p:strVal val="visible"/>
                                      </p:to>
                                    </p:set>
                                    <p:animEffect transition="in" filter="wipe(up)">
                                      <p:cBhvr>
                                        <p:cTn id="91" dur="1000"/>
                                        <p:tgtEl>
                                          <p:spTgt spid="76"/>
                                        </p:tgtEl>
                                      </p:cBhvr>
                                    </p:animEffect>
                                  </p:childTnLst>
                                </p:cTn>
                              </p:par>
                            </p:childTnLst>
                          </p:cTn>
                        </p:par>
                      </p:childTnLst>
                    </p:cTn>
                  </p:par>
                </p:childTnLst>
              </p:cTn>
              <p:nextCondLst>
                <p:cond evt="onClick" delay="0">
                  <p:tgtEl>
                    <p:spTgt spid="44"/>
                  </p:tgtEl>
                </p:cond>
              </p:nextCondLst>
            </p:seq>
            <p:seq concurrent="1" nextAc="seek">
              <p:cTn id="92" restart="whenNotActive" fill="hold" evtFilter="cancelBubble" nodeType="interactiveSeq">
                <p:stCondLst>
                  <p:cond evt="onClick" delay="0">
                    <p:tgtEl>
                      <p:spTgt spid="47"/>
                    </p:tgtEl>
                  </p:cond>
                </p:stCondLst>
                <p:endSync evt="end" delay="0">
                  <p:rtn val="all"/>
                </p:endSync>
                <p:childTnLst>
                  <p:par>
                    <p:cTn id="93" fill="hold">
                      <p:stCondLst>
                        <p:cond delay="0"/>
                      </p:stCondLst>
                      <p:childTnLst>
                        <p:par>
                          <p:cTn id="94" fill="hold">
                            <p:stCondLst>
                              <p:cond delay="0"/>
                            </p:stCondLst>
                            <p:childTnLst>
                              <p:par>
                                <p:cTn id="95" presetID="22" presetClass="entr" presetSubtype="1" fill="hold" nodeType="clickEffect">
                                  <p:stCondLst>
                                    <p:cond delay="250"/>
                                  </p:stCondLst>
                                  <p:childTnLst>
                                    <p:set>
                                      <p:cBhvr>
                                        <p:cTn id="96" dur="1" fill="hold">
                                          <p:stCondLst>
                                            <p:cond delay="0"/>
                                          </p:stCondLst>
                                        </p:cTn>
                                        <p:tgtEl>
                                          <p:spTgt spid="79"/>
                                        </p:tgtEl>
                                        <p:attrNameLst>
                                          <p:attrName>style.visibility</p:attrName>
                                        </p:attrNameLst>
                                      </p:cBhvr>
                                      <p:to>
                                        <p:strVal val="visible"/>
                                      </p:to>
                                    </p:set>
                                    <p:animEffect transition="in" filter="wipe(up)">
                                      <p:cBhvr>
                                        <p:cTn id="97" dur="1000"/>
                                        <p:tgtEl>
                                          <p:spTgt spid="79"/>
                                        </p:tgtEl>
                                      </p:cBhvr>
                                    </p:animEffect>
                                  </p:childTnLst>
                                </p:cTn>
                              </p:par>
                            </p:childTnLst>
                          </p:cTn>
                        </p:par>
                      </p:childTnLst>
                    </p:cTn>
                  </p:par>
                </p:childTnLst>
              </p:cTn>
              <p:nextCondLst>
                <p:cond evt="onClick" delay="0">
                  <p:tgtEl>
                    <p:spTgt spid="47"/>
                  </p:tgtEl>
                </p:cond>
              </p:nextCondLst>
            </p:seq>
            <p:seq concurrent="1" nextAc="seek">
              <p:cTn id="98" restart="whenNotActive" fill="hold" evtFilter="cancelBubble" nodeType="interactiveSeq">
                <p:stCondLst>
                  <p:cond evt="onClick" delay="0">
                    <p:tgtEl>
                      <p:spTgt spid="67"/>
                    </p:tgtEl>
                  </p:cond>
                </p:stCondLst>
                <p:endSync evt="end" delay="0">
                  <p:rtn val="all"/>
                </p:endSync>
                <p:childTnLst>
                  <p:par>
                    <p:cTn id="99" fill="hold">
                      <p:stCondLst>
                        <p:cond delay="0"/>
                      </p:stCondLst>
                      <p:childTnLst>
                        <p:par>
                          <p:cTn id="100" fill="hold">
                            <p:stCondLst>
                              <p:cond delay="0"/>
                            </p:stCondLst>
                            <p:childTnLst>
                              <p:par>
                                <p:cTn id="101" presetID="22" presetClass="entr" presetSubtype="8" fill="hold" nodeType="clickEffect">
                                  <p:stCondLst>
                                    <p:cond delay="250"/>
                                  </p:stCondLst>
                                  <p:childTnLst>
                                    <p:set>
                                      <p:cBhvr>
                                        <p:cTn id="102" dur="1" fill="hold">
                                          <p:stCondLst>
                                            <p:cond delay="0"/>
                                          </p:stCondLst>
                                        </p:cTn>
                                        <p:tgtEl>
                                          <p:spTgt spid="106"/>
                                        </p:tgtEl>
                                        <p:attrNameLst>
                                          <p:attrName>style.visibility</p:attrName>
                                        </p:attrNameLst>
                                      </p:cBhvr>
                                      <p:to>
                                        <p:strVal val="visible"/>
                                      </p:to>
                                    </p:set>
                                    <p:animEffect transition="in" filter="wipe(left)">
                                      <p:cBhvr>
                                        <p:cTn id="103" dur="1000"/>
                                        <p:tgtEl>
                                          <p:spTgt spid="106"/>
                                        </p:tgtEl>
                                      </p:cBhvr>
                                    </p:animEffect>
                                  </p:childTnLst>
                                </p:cTn>
                              </p:par>
                            </p:childTnLst>
                          </p:cTn>
                        </p:par>
                      </p:childTnLst>
                    </p:cTn>
                  </p:par>
                </p:childTnLst>
              </p:cTn>
              <p:nextCondLst>
                <p:cond evt="onClick" delay="0">
                  <p:tgtEl>
                    <p:spTgt spid="67"/>
                  </p:tgtEl>
                </p:cond>
              </p:nextCondLst>
            </p:seq>
            <p:seq concurrent="1" nextAc="seek">
              <p:cTn id="104" restart="whenNotActive" fill="hold" evtFilter="cancelBubble" nodeType="interactiveSeq">
                <p:stCondLst>
                  <p:cond evt="onClick" delay="0">
                    <p:tgtEl>
                      <p:spTgt spid="68"/>
                    </p:tgtEl>
                  </p:cond>
                </p:stCondLst>
                <p:endSync evt="end" delay="0">
                  <p:rtn val="all"/>
                </p:endSync>
                <p:childTnLst>
                  <p:par>
                    <p:cTn id="105" fill="hold">
                      <p:stCondLst>
                        <p:cond delay="0"/>
                      </p:stCondLst>
                      <p:childTnLst>
                        <p:par>
                          <p:cTn id="106" fill="hold">
                            <p:stCondLst>
                              <p:cond delay="0"/>
                            </p:stCondLst>
                            <p:childTnLst>
                              <p:par>
                                <p:cTn id="107" presetID="22" presetClass="entr" presetSubtype="1" fill="hold" nodeType="clickEffect">
                                  <p:stCondLst>
                                    <p:cond delay="250"/>
                                  </p:stCondLst>
                                  <p:childTnLst>
                                    <p:set>
                                      <p:cBhvr>
                                        <p:cTn id="108" dur="1" fill="hold">
                                          <p:stCondLst>
                                            <p:cond delay="0"/>
                                          </p:stCondLst>
                                        </p:cTn>
                                        <p:tgtEl>
                                          <p:spTgt spid="107"/>
                                        </p:tgtEl>
                                        <p:attrNameLst>
                                          <p:attrName>style.visibility</p:attrName>
                                        </p:attrNameLst>
                                      </p:cBhvr>
                                      <p:to>
                                        <p:strVal val="visible"/>
                                      </p:to>
                                    </p:set>
                                    <p:animEffect transition="in" filter="wipe(up)">
                                      <p:cBhvr>
                                        <p:cTn id="109" dur="1000"/>
                                        <p:tgtEl>
                                          <p:spTgt spid="107"/>
                                        </p:tgtEl>
                                      </p:cBhvr>
                                    </p:animEffect>
                                  </p:childTnLst>
                                </p:cTn>
                              </p:par>
                            </p:childTnLst>
                          </p:cTn>
                        </p:par>
                      </p:childTnLst>
                    </p:cTn>
                  </p:par>
                </p:childTnLst>
              </p:cTn>
              <p:nextCondLst>
                <p:cond evt="onClick" delay="0">
                  <p:tgtEl>
                    <p:spTgt spid="68"/>
                  </p:tgtEl>
                </p:cond>
              </p:nextCondLst>
            </p:seq>
            <p:seq concurrent="1" nextAc="seek">
              <p:cTn id="110" restart="whenNotActive" fill="hold" evtFilter="cancelBubble" nodeType="interactiveSeq">
                <p:stCondLst>
                  <p:cond evt="onClick" delay="0">
                    <p:tgtEl>
                      <p:spTgt spid="70"/>
                    </p:tgtEl>
                  </p:cond>
                </p:stCondLst>
                <p:endSync evt="end" delay="0">
                  <p:rtn val="all"/>
                </p:endSync>
                <p:childTnLst>
                  <p:par>
                    <p:cTn id="111" fill="hold">
                      <p:stCondLst>
                        <p:cond delay="0"/>
                      </p:stCondLst>
                      <p:childTnLst>
                        <p:par>
                          <p:cTn id="112" fill="hold">
                            <p:stCondLst>
                              <p:cond delay="0"/>
                            </p:stCondLst>
                            <p:childTnLst>
                              <p:par>
                                <p:cTn id="113" presetID="22" presetClass="entr" presetSubtype="8" fill="hold" nodeType="clickEffect">
                                  <p:stCondLst>
                                    <p:cond delay="250"/>
                                  </p:stCondLst>
                                  <p:childTnLst>
                                    <p:set>
                                      <p:cBhvr>
                                        <p:cTn id="114" dur="1" fill="hold">
                                          <p:stCondLst>
                                            <p:cond delay="0"/>
                                          </p:stCondLst>
                                        </p:cTn>
                                        <p:tgtEl>
                                          <p:spTgt spid="109"/>
                                        </p:tgtEl>
                                        <p:attrNameLst>
                                          <p:attrName>style.visibility</p:attrName>
                                        </p:attrNameLst>
                                      </p:cBhvr>
                                      <p:to>
                                        <p:strVal val="visible"/>
                                      </p:to>
                                    </p:set>
                                    <p:animEffect transition="in" filter="wipe(left)">
                                      <p:cBhvr>
                                        <p:cTn id="115" dur="1000"/>
                                        <p:tgtEl>
                                          <p:spTgt spid="109"/>
                                        </p:tgtEl>
                                      </p:cBhvr>
                                    </p:animEffect>
                                  </p:childTnLst>
                                </p:cTn>
                              </p:par>
                            </p:childTnLst>
                          </p:cTn>
                        </p:par>
                      </p:childTnLst>
                    </p:cTn>
                  </p:par>
                </p:childTnLst>
              </p:cTn>
              <p:nextCondLst>
                <p:cond evt="onClick" delay="0">
                  <p:tgtEl>
                    <p:spTgt spid="70"/>
                  </p:tgtEl>
                </p:cond>
              </p:nextCondLst>
            </p:seq>
            <p:seq concurrent="1" nextAc="seek">
              <p:cTn id="116" restart="whenNotActive" fill="hold" evtFilter="cancelBubble" nodeType="interactiveSeq">
                <p:stCondLst>
                  <p:cond evt="onClick" delay="0">
                    <p:tgtEl>
                      <p:spTgt spid="69"/>
                    </p:tgtEl>
                  </p:cond>
                </p:stCondLst>
                <p:endSync evt="end" delay="0">
                  <p:rtn val="all"/>
                </p:endSync>
                <p:childTnLst>
                  <p:par>
                    <p:cTn id="117" fill="hold">
                      <p:stCondLst>
                        <p:cond delay="0"/>
                      </p:stCondLst>
                      <p:childTnLst>
                        <p:par>
                          <p:cTn id="118" fill="hold">
                            <p:stCondLst>
                              <p:cond delay="0"/>
                            </p:stCondLst>
                            <p:childTnLst>
                              <p:par>
                                <p:cTn id="119" presetID="22" presetClass="entr" presetSubtype="8" fill="hold" nodeType="clickEffect">
                                  <p:stCondLst>
                                    <p:cond delay="250"/>
                                  </p:stCondLst>
                                  <p:childTnLst>
                                    <p:set>
                                      <p:cBhvr>
                                        <p:cTn id="120" dur="1" fill="hold">
                                          <p:stCondLst>
                                            <p:cond delay="0"/>
                                          </p:stCondLst>
                                        </p:cTn>
                                        <p:tgtEl>
                                          <p:spTgt spid="108"/>
                                        </p:tgtEl>
                                        <p:attrNameLst>
                                          <p:attrName>style.visibility</p:attrName>
                                        </p:attrNameLst>
                                      </p:cBhvr>
                                      <p:to>
                                        <p:strVal val="visible"/>
                                      </p:to>
                                    </p:set>
                                    <p:animEffect transition="in" filter="wipe(left)">
                                      <p:cBhvr>
                                        <p:cTn id="121" dur="1000"/>
                                        <p:tgtEl>
                                          <p:spTgt spid="108"/>
                                        </p:tgtEl>
                                      </p:cBhvr>
                                    </p:animEffect>
                                  </p:childTnLst>
                                </p:cTn>
                              </p:par>
                            </p:childTnLst>
                          </p:cTn>
                        </p:par>
                      </p:childTnLst>
                    </p:cTn>
                  </p:par>
                </p:childTnLst>
              </p:cTn>
              <p:nextCondLst>
                <p:cond evt="onClick" delay="0">
                  <p:tgtEl>
                    <p:spTgt spid="69"/>
                  </p:tgtEl>
                </p:cond>
              </p:nextCondLst>
            </p:seq>
            <p:seq concurrent="1" nextAc="seek">
              <p:cTn id="122" restart="whenNotActive" fill="hold" evtFilter="cancelBubble" nodeType="interactiveSeq">
                <p:stCondLst>
                  <p:cond evt="onClick" delay="0">
                    <p:tgtEl>
                      <p:spTgt spid="73"/>
                    </p:tgtEl>
                  </p:cond>
                </p:stCondLst>
                <p:endSync evt="end" delay="0">
                  <p:rtn val="all"/>
                </p:endSync>
                <p:childTnLst>
                  <p:par>
                    <p:cTn id="123" fill="hold">
                      <p:stCondLst>
                        <p:cond delay="0"/>
                      </p:stCondLst>
                      <p:childTnLst>
                        <p:par>
                          <p:cTn id="124" fill="hold">
                            <p:stCondLst>
                              <p:cond delay="0"/>
                            </p:stCondLst>
                            <p:childTnLst>
                              <p:par>
                                <p:cTn id="125" presetID="22" presetClass="entr" presetSubtype="8" fill="hold" nodeType="clickEffect">
                                  <p:stCondLst>
                                    <p:cond delay="250"/>
                                  </p:stCondLst>
                                  <p:childTnLst>
                                    <p:set>
                                      <p:cBhvr>
                                        <p:cTn id="126" dur="1" fill="hold">
                                          <p:stCondLst>
                                            <p:cond delay="0"/>
                                          </p:stCondLst>
                                        </p:cTn>
                                        <p:tgtEl>
                                          <p:spTgt spid="112"/>
                                        </p:tgtEl>
                                        <p:attrNameLst>
                                          <p:attrName>style.visibility</p:attrName>
                                        </p:attrNameLst>
                                      </p:cBhvr>
                                      <p:to>
                                        <p:strVal val="visible"/>
                                      </p:to>
                                    </p:set>
                                    <p:animEffect transition="in" filter="wipe(left)">
                                      <p:cBhvr>
                                        <p:cTn id="127" dur="1000"/>
                                        <p:tgtEl>
                                          <p:spTgt spid="112"/>
                                        </p:tgtEl>
                                      </p:cBhvr>
                                    </p:animEffect>
                                  </p:childTnLst>
                                </p:cTn>
                              </p:par>
                            </p:childTnLst>
                          </p:cTn>
                        </p:par>
                      </p:childTnLst>
                    </p:cTn>
                  </p:par>
                </p:childTnLst>
              </p:cTn>
              <p:nextCondLst>
                <p:cond evt="onClick" delay="0">
                  <p:tgtEl>
                    <p:spTgt spid="73"/>
                  </p:tgtEl>
                </p:cond>
              </p:nextCondLst>
            </p:seq>
            <p:seq concurrent="1" nextAc="seek">
              <p:cTn id="128" restart="whenNotActive" fill="hold" evtFilter="cancelBubble" nodeType="interactiveSeq">
                <p:stCondLst>
                  <p:cond evt="onClick" delay="0">
                    <p:tgtEl>
                      <p:spTgt spid="66"/>
                    </p:tgtEl>
                  </p:cond>
                </p:stCondLst>
                <p:endSync evt="end" delay="0">
                  <p:rtn val="all"/>
                </p:endSync>
                <p:childTnLst>
                  <p:par>
                    <p:cTn id="129" fill="hold">
                      <p:stCondLst>
                        <p:cond delay="0"/>
                      </p:stCondLst>
                      <p:childTnLst>
                        <p:par>
                          <p:cTn id="130" fill="hold">
                            <p:stCondLst>
                              <p:cond delay="0"/>
                            </p:stCondLst>
                            <p:childTnLst>
                              <p:par>
                                <p:cTn id="131" presetID="22" presetClass="entr" presetSubtype="8" fill="hold" nodeType="clickEffect">
                                  <p:stCondLst>
                                    <p:cond delay="200"/>
                                  </p:stCondLst>
                                  <p:childTnLst>
                                    <p:set>
                                      <p:cBhvr>
                                        <p:cTn id="132" dur="1" fill="hold">
                                          <p:stCondLst>
                                            <p:cond delay="0"/>
                                          </p:stCondLst>
                                        </p:cTn>
                                        <p:tgtEl>
                                          <p:spTgt spid="80"/>
                                        </p:tgtEl>
                                        <p:attrNameLst>
                                          <p:attrName>style.visibility</p:attrName>
                                        </p:attrNameLst>
                                      </p:cBhvr>
                                      <p:to>
                                        <p:strVal val="visible"/>
                                      </p:to>
                                    </p:set>
                                    <p:animEffect transition="in" filter="wipe(left)">
                                      <p:cBhvr>
                                        <p:cTn id="133" dur="1000"/>
                                        <p:tgtEl>
                                          <p:spTgt spid="80"/>
                                        </p:tgtEl>
                                      </p:cBhvr>
                                    </p:animEffect>
                                  </p:childTnLst>
                                </p:cTn>
                              </p:par>
                            </p:childTnLst>
                          </p:cTn>
                        </p:par>
                      </p:childTnLst>
                    </p:cTn>
                  </p:par>
                </p:childTnLst>
              </p:cTn>
              <p:nextCondLst>
                <p:cond evt="onClick" delay="0">
                  <p:tgtEl>
                    <p:spTgt spid="66"/>
                  </p:tgtEl>
                </p:cond>
              </p:nextCondLst>
            </p:seq>
            <p:seq concurrent="1" nextAc="seek">
              <p:cTn id="134" restart="whenNotActive" fill="hold" evtFilter="cancelBubble" nodeType="interactiveSeq">
                <p:stCondLst>
                  <p:cond evt="onClick" delay="0">
                    <p:tgtEl>
                      <p:spTgt spid="97"/>
                    </p:tgtEl>
                  </p:cond>
                </p:stCondLst>
                <p:endSync evt="end" delay="0">
                  <p:rtn val="all"/>
                </p:endSync>
                <p:childTnLst>
                  <p:par>
                    <p:cTn id="135" fill="hold">
                      <p:stCondLst>
                        <p:cond delay="0"/>
                      </p:stCondLst>
                      <p:childTnLst>
                        <p:par>
                          <p:cTn id="136" fill="hold">
                            <p:stCondLst>
                              <p:cond delay="0"/>
                            </p:stCondLst>
                            <p:childTnLst>
                              <p:par>
                                <p:cTn id="137" presetID="22" presetClass="entr" presetSubtype="1" fill="hold" nodeType="clickEffect">
                                  <p:stCondLst>
                                    <p:cond delay="200"/>
                                  </p:stCondLst>
                                  <p:childTnLst>
                                    <p:set>
                                      <p:cBhvr>
                                        <p:cTn id="138" dur="1" fill="hold">
                                          <p:stCondLst>
                                            <p:cond delay="0"/>
                                          </p:stCondLst>
                                        </p:cTn>
                                        <p:tgtEl>
                                          <p:spTgt spid="98"/>
                                        </p:tgtEl>
                                        <p:attrNameLst>
                                          <p:attrName>style.visibility</p:attrName>
                                        </p:attrNameLst>
                                      </p:cBhvr>
                                      <p:to>
                                        <p:strVal val="visible"/>
                                      </p:to>
                                    </p:set>
                                    <p:animEffect transition="in" filter="wipe(up)">
                                      <p:cBhvr>
                                        <p:cTn id="139" dur="1000"/>
                                        <p:tgtEl>
                                          <p:spTgt spid="98"/>
                                        </p:tgtEl>
                                      </p:cBhvr>
                                    </p:animEffect>
                                  </p:childTnLst>
                                </p:cTn>
                              </p:par>
                            </p:childTnLst>
                          </p:cTn>
                        </p:par>
                      </p:childTnLst>
                    </p:cTn>
                  </p:par>
                </p:childTnLst>
              </p:cTn>
              <p:nextCondLst>
                <p:cond evt="onClick" delay="0">
                  <p:tgtEl>
                    <p:spTgt spid="97"/>
                  </p:tgtEl>
                </p:cond>
              </p:nextCondLst>
            </p:seq>
            <p:seq concurrent="1" nextAc="seek">
              <p:cTn id="140" restart="whenNotActive" fill="hold" evtFilter="cancelBubble" nodeType="interactiveSeq">
                <p:stCondLst>
                  <p:cond evt="onClick" delay="0">
                    <p:tgtEl>
                      <p:spTgt spid="100"/>
                    </p:tgtEl>
                  </p:cond>
                </p:stCondLst>
                <p:endSync evt="end" delay="0">
                  <p:rtn val="all"/>
                </p:endSync>
                <p:childTnLst>
                  <p:par>
                    <p:cTn id="141" fill="hold">
                      <p:stCondLst>
                        <p:cond delay="0"/>
                      </p:stCondLst>
                      <p:childTnLst>
                        <p:par>
                          <p:cTn id="142" fill="hold">
                            <p:stCondLst>
                              <p:cond delay="0"/>
                            </p:stCondLst>
                            <p:childTnLst>
                              <p:par>
                                <p:cTn id="143" presetID="22" presetClass="entr" presetSubtype="8" fill="hold" nodeType="clickEffect">
                                  <p:stCondLst>
                                    <p:cond delay="200"/>
                                  </p:stCondLst>
                                  <p:childTnLst>
                                    <p:set>
                                      <p:cBhvr>
                                        <p:cTn id="144" dur="1" fill="hold">
                                          <p:stCondLst>
                                            <p:cond delay="0"/>
                                          </p:stCondLst>
                                        </p:cTn>
                                        <p:tgtEl>
                                          <p:spTgt spid="102"/>
                                        </p:tgtEl>
                                        <p:attrNameLst>
                                          <p:attrName>style.visibility</p:attrName>
                                        </p:attrNameLst>
                                      </p:cBhvr>
                                      <p:to>
                                        <p:strVal val="visible"/>
                                      </p:to>
                                    </p:set>
                                    <p:animEffect transition="in" filter="wipe(left)">
                                      <p:cBhvr>
                                        <p:cTn id="145" dur="1000"/>
                                        <p:tgtEl>
                                          <p:spTgt spid="102"/>
                                        </p:tgtEl>
                                      </p:cBhvr>
                                    </p:animEffect>
                                  </p:childTnLst>
                                </p:cTn>
                              </p:par>
                            </p:childTnLst>
                          </p:cTn>
                        </p:par>
                      </p:childTnLst>
                    </p:cTn>
                  </p:par>
                </p:childTnLst>
              </p:cTn>
              <p:nextCondLst>
                <p:cond evt="onClick" delay="0">
                  <p:tgtEl>
                    <p:spTgt spid="100"/>
                  </p:tgtEl>
                </p:cond>
              </p:nextCondLst>
            </p:seq>
            <p:seq concurrent="1" nextAc="seek">
              <p:cTn id="146" restart="whenNotActive" fill="hold" evtFilter="cancelBubble" nodeType="interactiveSeq">
                <p:stCondLst>
                  <p:cond evt="onClick" delay="0">
                    <p:tgtEl>
                      <p:spTgt spid="103"/>
                    </p:tgtEl>
                  </p:cond>
                </p:stCondLst>
                <p:endSync evt="end" delay="0">
                  <p:rtn val="all"/>
                </p:endSync>
                <p:childTnLst>
                  <p:par>
                    <p:cTn id="147" fill="hold">
                      <p:stCondLst>
                        <p:cond delay="0"/>
                      </p:stCondLst>
                      <p:childTnLst>
                        <p:par>
                          <p:cTn id="148" fill="hold">
                            <p:stCondLst>
                              <p:cond delay="0"/>
                            </p:stCondLst>
                            <p:childTnLst>
                              <p:par>
                                <p:cTn id="149" presetID="22" presetClass="entr" presetSubtype="1" fill="hold" nodeType="clickEffect">
                                  <p:stCondLst>
                                    <p:cond delay="200"/>
                                  </p:stCondLst>
                                  <p:childTnLst>
                                    <p:set>
                                      <p:cBhvr>
                                        <p:cTn id="150" dur="1" fill="hold">
                                          <p:stCondLst>
                                            <p:cond delay="0"/>
                                          </p:stCondLst>
                                        </p:cTn>
                                        <p:tgtEl>
                                          <p:spTgt spid="114"/>
                                        </p:tgtEl>
                                        <p:attrNameLst>
                                          <p:attrName>style.visibility</p:attrName>
                                        </p:attrNameLst>
                                      </p:cBhvr>
                                      <p:to>
                                        <p:strVal val="visible"/>
                                      </p:to>
                                    </p:set>
                                    <p:animEffect transition="in" filter="wipe(up)">
                                      <p:cBhvr>
                                        <p:cTn id="151" dur="1000"/>
                                        <p:tgtEl>
                                          <p:spTgt spid="114"/>
                                        </p:tgtEl>
                                      </p:cBhvr>
                                    </p:animEffect>
                                  </p:childTnLst>
                                </p:cTn>
                              </p:par>
                            </p:childTnLst>
                          </p:cTn>
                        </p:par>
                      </p:childTnLst>
                    </p:cTn>
                  </p:par>
                </p:childTnLst>
              </p:cTn>
              <p:nextCondLst>
                <p:cond evt="onClick" delay="0">
                  <p:tgtEl>
                    <p:spTgt spid="103"/>
                  </p:tgtEl>
                </p:cond>
              </p:nextCondLst>
            </p:seq>
            <p:seq concurrent="1" nextAc="seek">
              <p:cTn id="152" restart="whenNotActive" fill="hold" evtFilter="cancelBubble" nodeType="interactiveSeq">
                <p:stCondLst>
                  <p:cond evt="onClick" delay="0">
                    <p:tgtEl>
                      <p:spTgt spid="115"/>
                    </p:tgtEl>
                  </p:cond>
                </p:stCondLst>
                <p:endSync evt="end" delay="0">
                  <p:rtn val="all"/>
                </p:endSync>
                <p:childTnLst>
                  <p:par>
                    <p:cTn id="153" fill="hold">
                      <p:stCondLst>
                        <p:cond delay="0"/>
                      </p:stCondLst>
                      <p:childTnLst>
                        <p:par>
                          <p:cTn id="154" fill="hold">
                            <p:stCondLst>
                              <p:cond delay="0"/>
                            </p:stCondLst>
                            <p:childTnLst>
                              <p:par>
                                <p:cTn id="155" presetID="22" presetClass="entr" presetSubtype="1" fill="hold" nodeType="clickEffect">
                                  <p:stCondLst>
                                    <p:cond delay="200"/>
                                  </p:stCondLst>
                                  <p:childTnLst>
                                    <p:set>
                                      <p:cBhvr>
                                        <p:cTn id="156" dur="1" fill="hold">
                                          <p:stCondLst>
                                            <p:cond delay="0"/>
                                          </p:stCondLst>
                                        </p:cTn>
                                        <p:tgtEl>
                                          <p:spTgt spid="116"/>
                                        </p:tgtEl>
                                        <p:attrNameLst>
                                          <p:attrName>style.visibility</p:attrName>
                                        </p:attrNameLst>
                                      </p:cBhvr>
                                      <p:to>
                                        <p:strVal val="visible"/>
                                      </p:to>
                                    </p:set>
                                    <p:animEffect transition="in" filter="wipe(up)">
                                      <p:cBhvr>
                                        <p:cTn id="157" dur="1000"/>
                                        <p:tgtEl>
                                          <p:spTgt spid="116"/>
                                        </p:tgtEl>
                                      </p:cBhvr>
                                    </p:animEffect>
                                  </p:childTnLst>
                                </p:cTn>
                              </p:par>
                            </p:childTnLst>
                          </p:cTn>
                        </p:par>
                      </p:childTnLst>
                    </p:cTn>
                  </p:par>
                </p:childTnLst>
              </p:cTn>
              <p:nextCondLst>
                <p:cond evt="onClick" delay="0">
                  <p:tgtEl>
                    <p:spTgt spid="115"/>
                  </p:tgtEl>
                </p:cond>
              </p:nextCondLst>
            </p:seq>
            <p:seq concurrent="1" nextAc="seek">
              <p:cTn id="158" restart="whenNotActive" fill="hold" evtFilter="cancelBubble" nodeType="interactiveSeq">
                <p:stCondLst>
                  <p:cond evt="onClick" delay="0">
                    <p:tgtEl>
                      <p:spTgt spid="117"/>
                    </p:tgtEl>
                  </p:cond>
                </p:stCondLst>
                <p:endSync evt="end" delay="0">
                  <p:rtn val="all"/>
                </p:endSync>
                <p:childTnLst>
                  <p:par>
                    <p:cTn id="159" fill="hold">
                      <p:stCondLst>
                        <p:cond delay="0"/>
                      </p:stCondLst>
                      <p:childTnLst>
                        <p:par>
                          <p:cTn id="160" fill="hold">
                            <p:stCondLst>
                              <p:cond delay="0"/>
                            </p:stCondLst>
                            <p:childTnLst>
                              <p:par>
                                <p:cTn id="161" presetID="22" presetClass="entr" presetSubtype="8" fill="hold" nodeType="clickEffect">
                                  <p:stCondLst>
                                    <p:cond delay="200"/>
                                  </p:stCondLst>
                                  <p:childTnLst>
                                    <p:set>
                                      <p:cBhvr>
                                        <p:cTn id="162" dur="1" fill="hold">
                                          <p:stCondLst>
                                            <p:cond delay="0"/>
                                          </p:stCondLst>
                                        </p:cTn>
                                        <p:tgtEl>
                                          <p:spTgt spid="118"/>
                                        </p:tgtEl>
                                        <p:attrNameLst>
                                          <p:attrName>style.visibility</p:attrName>
                                        </p:attrNameLst>
                                      </p:cBhvr>
                                      <p:to>
                                        <p:strVal val="visible"/>
                                      </p:to>
                                    </p:set>
                                    <p:animEffect transition="in" filter="wipe(left)">
                                      <p:cBhvr>
                                        <p:cTn id="163" dur="1000"/>
                                        <p:tgtEl>
                                          <p:spTgt spid="118"/>
                                        </p:tgtEl>
                                      </p:cBhvr>
                                    </p:animEffect>
                                  </p:childTnLst>
                                </p:cTn>
                              </p:par>
                            </p:childTnLst>
                          </p:cTn>
                        </p:par>
                      </p:childTnLst>
                    </p:cTn>
                  </p:par>
                </p:childTnLst>
              </p:cTn>
              <p:nextCondLst>
                <p:cond evt="onClick" delay="0">
                  <p:tgtEl>
                    <p:spTgt spid="117"/>
                  </p:tgtEl>
                </p:cond>
              </p:nextCondLst>
            </p:seq>
            <p:seq concurrent="1" nextAc="seek">
              <p:cTn id="164" restart="whenNotActive" fill="hold" evtFilter="cancelBubble" nodeType="interactiveSeq">
                <p:stCondLst>
                  <p:cond evt="onClick" delay="0">
                    <p:tgtEl>
                      <p:spTgt spid="41"/>
                    </p:tgtEl>
                  </p:cond>
                </p:stCondLst>
                <p:endSync evt="end" delay="0">
                  <p:rtn val="all"/>
                </p:endSync>
                <p:childTnLst>
                  <p:par>
                    <p:cTn id="165" fill="hold">
                      <p:stCondLst>
                        <p:cond delay="0"/>
                      </p:stCondLst>
                      <p:childTnLst>
                        <p:par>
                          <p:cTn id="166" fill="hold">
                            <p:stCondLst>
                              <p:cond delay="0"/>
                            </p:stCondLst>
                            <p:childTnLst>
                              <p:par>
                                <p:cTn id="167" presetID="1" presetClass="exit" presetSubtype="0" fill="hold" nodeType="clickEffect">
                                  <p:stCondLst>
                                    <p:cond delay="0"/>
                                  </p:stCondLst>
                                  <p:childTnLst>
                                    <p:set>
                                      <p:cBhvr>
                                        <p:cTn id="168" dur="1" fill="hold">
                                          <p:stCondLst>
                                            <p:cond delay="0"/>
                                          </p:stCondLst>
                                        </p:cTn>
                                        <p:tgtEl>
                                          <p:spTgt spid="81"/>
                                        </p:tgtEl>
                                        <p:attrNameLst>
                                          <p:attrName>style.visibility</p:attrName>
                                        </p:attrNameLst>
                                      </p:cBhvr>
                                      <p:to>
                                        <p:strVal val="hidden"/>
                                      </p:to>
                                    </p:set>
                                  </p:childTnLst>
                                </p:cTn>
                              </p:par>
                              <p:par>
                                <p:cTn id="169" presetID="1" presetClass="exit" presetSubtype="0" fill="hold" nodeType="withEffect">
                                  <p:stCondLst>
                                    <p:cond delay="0"/>
                                  </p:stCondLst>
                                  <p:childTnLst>
                                    <p:set>
                                      <p:cBhvr>
                                        <p:cTn id="170" dur="1" fill="hold">
                                          <p:stCondLst>
                                            <p:cond delay="0"/>
                                          </p:stCondLst>
                                        </p:cTn>
                                        <p:tgtEl>
                                          <p:spTgt spid="77"/>
                                        </p:tgtEl>
                                        <p:attrNameLst>
                                          <p:attrName>style.visibility</p:attrName>
                                        </p:attrNameLst>
                                      </p:cBhvr>
                                      <p:to>
                                        <p:strVal val="hidden"/>
                                      </p:to>
                                    </p:set>
                                  </p:childTnLst>
                                </p:cTn>
                              </p:par>
                              <p:par>
                                <p:cTn id="171" presetID="1" presetClass="exit" presetSubtype="0" fill="hold" nodeType="withEffect">
                                  <p:stCondLst>
                                    <p:cond delay="0"/>
                                  </p:stCondLst>
                                  <p:childTnLst>
                                    <p:set>
                                      <p:cBhvr>
                                        <p:cTn id="172" dur="1" fill="hold">
                                          <p:stCondLst>
                                            <p:cond delay="0"/>
                                          </p:stCondLst>
                                        </p:cTn>
                                        <p:tgtEl>
                                          <p:spTgt spid="75"/>
                                        </p:tgtEl>
                                        <p:attrNameLst>
                                          <p:attrName>style.visibility</p:attrName>
                                        </p:attrNameLst>
                                      </p:cBhvr>
                                      <p:to>
                                        <p:strVal val="hidden"/>
                                      </p:to>
                                    </p:set>
                                  </p:childTnLst>
                                </p:cTn>
                              </p:par>
                              <p:par>
                                <p:cTn id="173" presetID="1" presetClass="exit" presetSubtype="0" fill="hold" nodeType="withEffect">
                                  <p:stCondLst>
                                    <p:cond delay="0"/>
                                  </p:stCondLst>
                                  <p:childTnLst>
                                    <p:set>
                                      <p:cBhvr>
                                        <p:cTn id="174" dur="1" fill="hold">
                                          <p:stCondLst>
                                            <p:cond delay="0"/>
                                          </p:stCondLst>
                                        </p:cTn>
                                        <p:tgtEl>
                                          <p:spTgt spid="84"/>
                                        </p:tgtEl>
                                        <p:attrNameLst>
                                          <p:attrName>style.visibility</p:attrName>
                                        </p:attrNameLst>
                                      </p:cBhvr>
                                      <p:to>
                                        <p:strVal val="hidden"/>
                                      </p:to>
                                    </p:set>
                                  </p:childTnLst>
                                </p:cTn>
                              </p:par>
                              <p:par>
                                <p:cTn id="175" presetID="1" presetClass="exit" presetSubtype="0" fill="hold" nodeType="withEffect">
                                  <p:stCondLst>
                                    <p:cond delay="0"/>
                                  </p:stCondLst>
                                  <p:childTnLst>
                                    <p:set>
                                      <p:cBhvr>
                                        <p:cTn id="176" dur="1" fill="hold">
                                          <p:stCondLst>
                                            <p:cond delay="0"/>
                                          </p:stCondLst>
                                        </p:cTn>
                                        <p:tgtEl>
                                          <p:spTgt spid="83"/>
                                        </p:tgtEl>
                                        <p:attrNameLst>
                                          <p:attrName>style.visibility</p:attrName>
                                        </p:attrNameLst>
                                      </p:cBhvr>
                                      <p:to>
                                        <p:strVal val="hidden"/>
                                      </p:to>
                                    </p:set>
                                  </p:childTnLst>
                                </p:cTn>
                              </p:par>
                              <p:par>
                                <p:cTn id="177" presetID="1" presetClass="exit" presetSubtype="0" fill="hold" nodeType="withEffect">
                                  <p:stCondLst>
                                    <p:cond delay="0"/>
                                  </p:stCondLst>
                                  <p:childTnLst>
                                    <p:set>
                                      <p:cBhvr>
                                        <p:cTn id="178" dur="1" fill="hold">
                                          <p:stCondLst>
                                            <p:cond delay="0"/>
                                          </p:stCondLst>
                                        </p:cTn>
                                        <p:tgtEl>
                                          <p:spTgt spid="110"/>
                                        </p:tgtEl>
                                        <p:attrNameLst>
                                          <p:attrName>style.visibility</p:attrName>
                                        </p:attrNameLst>
                                      </p:cBhvr>
                                      <p:to>
                                        <p:strVal val="hidden"/>
                                      </p:to>
                                    </p:set>
                                  </p:childTnLst>
                                </p:cTn>
                              </p:par>
                              <p:par>
                                <p:cTn id="179" presetID="1" presetClass="exit" presetSubtype="0" fill="hold" nodeType="withEffect">
                                  <p:stCondLst>
                                    <p:cond delay="0"/>
                                  </p:stCondLst>
                                  <p:childTnLst>
                                    <p:set>
                                      <p:cBhvr>
                                        <p:cTn id="180" dur="1" fill="hold">
                                          <p:stCondLst>
                                            <p:cond delay="0"/>
                                          </p:stCondLst>
                                        </p:cTn>
                                        <p:tgtEl>
                                          <p:spTgt spid="85"/>
                                        </p:tgtEl>
                                        <p:attrNameLst>
                                          <p:attrName>style.visibility</p:attrName>
                                        </p:attrNameLst>
                                      </p:cBhvr>
                                      <p:to>
                                        <p:strVal val="hidden"/>
                                      </p:to>
                                    </p:set>
                                  </p:childTnLst>
                                </p:cTn>
                              </p:par>
                              <p:par>
                                <p:cTn id="181" presetID="1" presetClass="exit" presetSubtype="0" fill="hold" nodeType="withEffect">
                                  <p:stCondLst>
                                    <p:cond delay="0"/>
                                  </p:stCondLst>
                                  <p:childTnLst>
                                    <p:set>
                                      <p:cBhvr>
                                        <p:cTn id="182" dur="1" fill="hold">
                                          <p:stCondLst>
                                            <p:cond delay="0"/>
                                          </p:stCondLst>
                                        </p:cTn>
                                        <p:tgtEl>
                                          <p:spTgt spid="82"/>
                                        </p:tgtEl>
                                        <p:attrNameLst>
                                          <p:attrName>style.visibility</p:attrName>
                                        </p:attrNameLst>
                                      </p:cBhvr>
                                      <p:to>
                                        <p:strVal val="hidden"/>
                                      </p:to>
                                    </p:set>
                                  </p:childTnLst>
                                </p:cTn>
                              </p:par>
                              <p:par>
                                <p:cTn id="183" presetID="1" presetClass="exit" presetSubtype="0" fill="hold" nodeType="withEffect">
                                  <p:stCondLst>
                                    <p:cond delay="0"/>
                                  </p:stCondLst>
                                  <p:childTnLst>
                                    <p:set>
                                      <p:cBhvr>
                                        <p:cTn id="184" dur="1" fill="hold">
                                          <p:stCondLst>
                                            <p:cond delay="0"/>
                                          </p:stCondLst>
                                        </p:cTn>
                                        <p:tgtEl>
                                          <p:spTgt spid="105"/>
                                        </p:tgtEl>
                                        <p:attrNameLst>
                                          <p:attrName>style.visibility</p:attrName>
                                        </p:attrNameLst>
                                      </p:cBhvr>
                                      <p:to>
                                        <p:strVal val="hidden"/>
                                      </p:to>
                                    </p:set>
                                  </p:childTnLst>
                                </p:cTn>
                              </p:par>
                              <p:par>
                                <p:cTn id="185" presetID="1" presetClass="exit" presetSubtype="0" fill="hold" nodeType="withEffect">
                                  <p:stCondLst>
                                    <p:cond delay="0"/>
                                  </p:stCondLst>
                                  <p:childTnLst>
                                    <p:set>
                                      <p:cBhvr>
                                        <p:cTn id="186" dur="1" fill="hold">
                                          <p:stCondLst>
                                            <p:cond delay="0"/>
                                          </p:stCondLst>
                                        </p:cTn>
                                        <p:tgtEl>
                                          <p:spTgt spid="78"/>
                                        </p:tgtEl>
                                        <p:attrNameLst>
                                          <p:attrName>style.visibility</p:attrName>
                                        </p:attrNameLst>
                                      </p:cBhvr>
                                      <p:to>
                                        <p:strVal val="hidden"/>
                                      </p:to>
                                    </p:set>
                                  </p:childTnLst>
                                </p:cTn>
                              </p:par>
                              <p:par>
                                <p:cTn id="187" presetID="1" presetClass="exit" presetSubtype="0" fill="hold" nodeType="withEffect">
                                  <p:stCondLst>
                                    <p:cond delay="0"/>
                                  </p:stCondLst>
                                  <p:childTnLst>
                                    <p:set>
                                      <p:cBhvr>
                                        <p:cTn id="188" dur="1" fill="hold">
                                          <p:stCondLst>
                                            <p:cond delay="0"/>
                                          </p:stCondLst>
                                        </p:cTn>
                                        <p:tgtEl>
                                          <p:spTgt spid="86"/>
                                        </p:tgtEl>
                                        <p:attrNameLst>
                                          <p:attrName>style.visibility</p:attrName>
                                        </p:attrNameLst>
                                      </p:cBhvr>
                                      <p:to>
                                        <p:strVal val="hidden"/>
                                      </p:to>
                                    </p:set>
                                  </p:childTnLst>
                                </p:cTn>
                              </p:par>
                              <p:par>
                                <p:cTn id="189" presetID="1" presetClass="exit" presetSubtype="0" fill="hold" nodeType="withEffect">
                                  <p:stCondLst>
                                    <p:cond delay="0"/>
                                  </p:stCondLst>
                                  <p:childTnLst>
                                    <p:set>
                                      <p:cBhvr>
                                        <p:cTn id="190" dur="1" fill="hold">
                                          <p:stCondLst>
                                            <p:cond delay="0"/>
                                          </p:stCondLst>
                                        </p:cTn>
                                        <p:tgtEl>
                                          <p:spTgt spid="111"/>
                                        </p:tgtEl>
                                        <p:attrNameLst>
                                          <p:attrName>style.visibility</p:attrName>
                                        </p:attrNameLst>
                                      </p:cBhvr>
                                      <p:to>
                                        <p:strVal val="hidden"/>
                                      </p:to>
                                    </p:set>
                                  </p:childTnLst>
                                </p:cTn>
                              </p:par>
                              <p:par>
                                <p:cTn id="191" presetID="1" presetClass="exit" presetSubtype="0" fill="hold" nodeType="withEffect">
                                  <p:stCondLst>
                                    <p:cond delay="0"/>
                                  </p:stCondLst>
                                  <p:childTnLst>
                                    <p:set>
                                      <p:cBhvr>
                                        <p:cTn id="192" dur="1" fill="hold">
                                          <p:stCondLst>
                                            <p:cond delay="0"/>
                                          </p:stCondLst>
                                        </p:cTn>
                                        <p:tgtEl>
                                          <p:spTgt spid="113"/>
                                        </p:tgtEl>
                                        <p:attrNameLst>
                                          <p:attrName>style.visibility</p:attrName>
                                        </p:attrNameLst>
                                      </p:cBhvr>
                                      <p:to>
                                        <p:strVal val="hidden"/>
                                      </p:to>
                                    </p:set>
                                  </p:childTnLst>
                                </p:cTn>
                              </p:par>
                              <p:par>
                                <p:cTn id="193" presetID="1" presetClass="exit" presetSubtype="0" fill="hold" nodeType="withEffect">
                                  <p:stCondLst>
                                    <p:cond delay="0"/>
                                  </p:stCondLst>
                                  <p:childTnLst>
                                    <p:set>
                                      <p:cBhvr>
                                        <p:cTn id="194" dur="1" fill="hold">
                                          <p:stCondLst>
                                            <p:cond delay="0"/>
                                          </p:stCondLst>
                                        </p:cTn>
                                        <p:tgtEl>
                                          <p:spTgt spid="104"/>
                                        </p:tgtEl>
                                        <p:attrNameLst>
                                          <p:attrName>style.visibility</p:attrName>
                                        </p:attrNameLst>
                                      </p:cBhvr>
                                      <p:to>
                                        <p:strVal val="hidden"/>
                                      </p:to>
                                    </p:set>
                                  </p:childTnLst>
                                </p:cTn>
                              </p:par>
                              <p:par>
                                <p:cTn id="195" presetID="1" presetClass="exit" presetSubtype="0" fill="hold" nodeType="withEffect">
                                  <p:stCondLst>
                                    <p:cond delay="0"/>
                                  </p:stCondLst>
                                  <p:childTnLst>
                                    <p:set>
                                      <p:cBhvr>
                                        <p:cTn id="196" dur="1" fill="hold">
                                          <p:stCondLst>
                                            <p:cond delay="0"/>
                                          </p:stCondLst>
                                        </p:cTn>
                                        <p:tgtEl>
                                          <p:spTgt spid="76"/>
                                        </p:tgtEl>
                                        <p:attrNameLst>
                                          <p:attrName>style.visibility</p:attrName>
                                        </p:attrNameLst>
                                      </p:cBhvr>
                                      <p:to>
                                        <p:strVal val="hidden"/>
                                      </p:to>
                                    </p:set>
                                  </p:childTnLst>
                                </p:cTn>
                              </p:par>
                              <p:par>
                                <p:cTn id="197" presetID="1" presetClass="exit" presetSubtype="0" fill="hold" nodeType="withEffect">
                                  <p:stCondLst>
                                    <p:cond delay="0"/>
                                  </p:stCondLst>
                                  <p:childTnLst>
                                    <p:set>
                                      <p:cBhvr>
                                        <p:cTn id="198" dur="1" fill="hold">
                                          <p:stCondLst>
                                            <p:cond delay="0"/>
                                          </p:stCondLst>
                                        </p:cTn>
                                        <p:tgtEl>
                                          <p:spTgt spid="79"/>
                                        </p:tgtEl>
                                        <p:attrNameLst>
                                          <p:attrName>style.visibility</p:attrName>
                                        </p:attrNameLst>
                                      </p:cBhvr>
                                      <p:to>
                                        <p:strVal val="hidden"/>
                                      </p:to>
                                    </p:set>
                                  </p:childTnLst>
                                </p:cTn>
                              </p:par>
                              <p:par>
                                <p:cTn id="199" presetID="1" presetClass="exit" presetSubtype="0" fill="hold" nodeType="withEffect">
                                  <p:stCondLst>
                                    <p:cond delay="0"/>
                                  </p:stCondLst>
                                  <p:childTnLst>
                                    <p:set>
                                      <p:cBhvr>
                                        <p:cTn id="200" dur="1" fill="hold">
                                          <p:stCondLst>
                                            <p:cond delay="0"/>
                                          </p:stCondLst>
                                        </p:cTn>
                                        <p:tgtEl>
                                          <p:spTgt spid="106"/>
                                        </p:tgtEl>
                                        <p:attrNameLst>
                                          <p:attrName>style.visibility</p:attrName>
                                        </p:attrNameLst>
                                      </p:cBhvr>
                                      <p:to>
                                        <p:strVal val="hidden"/>
                                      </p:to>
                                    </p:set>
                                  </p:childTnLst>
                                </p:cTn>
                              </p:par>
                              <p:par>
                                <p:cTn id="201" presetID="1" presetClass="exit" presetSubtype="0" fill="hold" nodeType="withEffect">
                                  <p:stCondLst>
                                    <p:cond delay="0"/>
                                  </p:stCondLst>
                                  <p:childTnLst>
                                    <p:set>
                                      <p:cBhvr>
                                        <p:cTn id="202" dur="1" fill="hold">
                                          <p:stCondLst>
                                            <p:cond delay="0"/>
                                          </p:stCondLst>
                                        </p:cTn>
                                        <p:tgtEl>
                                          <p:spTgt spid="107"/>
                                        </p:tgtEl>
                                        <p:attrNameLst>
                                          <p:attrName>style.visibility</p:attrName>
                                        </p:attrNameLst>
                                      </p:cBhvr>
                                      <p:to>
                                        <p:strVal val="hidden"/>
                                      </p:to>
                                    </p:set>
                                  </p:childTnLst>
                                </p:cTn>
                              </p:par>
                              <p:par>
                                <p:cTn id="203" presetID="1" presetClass="exit" presetSubtype="0" fill="hold" nodeType="withEffect">
                                  <p:stCondLst>
                                    <p:cond delay="0"/>
                                  </p:stCondLst>
                                  <p:childTnLst>
                                    <p:set>
                                      <p:cBhvr>
                                        <p:cTn id="204" dur="1" fill="hold">
                                          <p:stCondLst>
                                            <p:cond delay="0"/>
                                          </p:stCondLst>
                                        </p:cTn>
                                        <p:tgtEl>
                                          <p:spTgt spid="109"/>
                                        </p:tgtEl>
                                        <p:attrNameLst>
                                          <p:attrName>style.visibility</p:attrName>
                                        </p:attrNameLst>
                                      </p:cBhvr>
                                      <p:to>
                                        <p:strVal val="hidden"/>
                                      </p:to>
                                    </p:set>
                                  </p:childTnLst>
                                </p:cTn>
                              </p:par>
                              <p:par>
                                <p:cTn id="205" presetID="1" presetClass="exit" presetSubtype="0" fill="hold" nodeType="withEffect">
                                  <p:stCondLst>
                                    <p:cond delay="0"/>
                                  </p:stCondLst>
                                  <p:childTnLst>
                                    <p:set>
                                      <p:cBhvr>
                                        <p:cTn id="206" dur="1" fill="hold">
                                          <p:stCondLst>
                                            <p:cond delay="0"/>
                                          </p:stCondLst>
                                        </p:cTn>
                                        <p:tgtEl>
                                          <p:spTgt spid="108"/>
                                        </p:tgtEl>
                                        <p:attrNameLst>
                                          <p:attrName>style.visibility</p:attrName>
                                        </p:attrNameLst>
                                      </p:cBhvr>
                                      <p:to>
                                        <p:strVal val="hidden"/>
                                      </p:to>
                                    </p:set>
                                  </p:childTnLst>
                                </p:cTn>
                              </p:par>
                              <p:par>
                                <p:cTn id="207" presetID="1" presetClass="exit" presetSubtype="0" fill="hold" nodeType="withEffect">
                                  <p:stCondLst>
                                    <p:cond delay="0"/>
                                  </p:stCondLst>
                                  <p:childTnLst>
                                    <p:set>
                                      <p:cBhvr>
                                        <p:cTn id="208" dur="1" fill="hold">
                                          <p:stCondLst>
                                            <p:cond delay="0"/>
                                          </p:stCondLst>
                                        </p:cTn>
                                        <p:tgtEl>
                                          <p:spTgt spid="112"/>
                                        </p:tgtEl>
                                        <p:attrNameLst>
                                          <p:attrName>style.visibility</p:attrName>
                                        </p:attrNameLst>
                                      </p:cBhvr>
                                      <p:to>
                                        <p:strVal val="hidden"/>
                                      </p:to>
                                    </p:set>
                                  </p:childTnLst>
                                </p:cTn>
                              </p:par>
                              <p:par>
                                <p:cTn id="209" presetID="1" presetClass="exit" presetSubtype="0" fill="hold" nodeType="withEffect">
                                  <p:stCondLst>
                                    <p:cond delay="0"/>
                                  </p:stCondLst>
                                  <p:childTnLst>
                                    <p:set>
                                      <p:cBhvr>
                                        <p:cTn id="210" dur="1" fill="hold">
                                          <p:stCondLst>
                                            <p:cond delay="0"/>
                                          </p:stCondLst>
                                        </p:cTn>
                                        <p:tgtEl>
                                          <p:spTgt spid="80"/>
                                        </p:tgtEl>
                                        <p:attrNameLst>
                                          <p:attrName>style.visibility</p:attrName>
                                        </p:attrNameLst>
                                      </p:cBhvr>
                                      <p:to>
                                        <p:strVal val="hidden"/>
                                      </p:to>
                                    </p:set>
                                  </p:childTnLst>
                                </p:cTn>
                              </p:par>
                              <p:par>
                                <p:cTn id="211" presetID="1" presetClass="exit" presetSubtype="0" fill="hold" nodeType="withEffect">
                                  <p:stCondLst>
                                    <p:cond delay="0"/>
                                  </p:stCondLst>
                                  <p:childTnLst>
                                    <p:set>
                                      <p:cBhvr>
                                        <p:cTn id="212" dur="1" fill="hold">
                                          <p:stCondLst>
                                            <p:cond delay="0"/>
                                          </p:stCondLst>
                                        </p:cTn>
                                        <p:tgtEl>
                                          <p:spTgt spid="98"/>
                                        </p:tgtEl>
                                        <p:attrNameLst>
                                          <p:attrName>style.visibility</p:attrName>
                                        </p:attrNameLst>
                                      </p:cBhvr>
                                      <p:to>
                                        <p:strVal val="hidden"/>
                                      </p:to>
                                    </p:set>
                                  </p:childTnLst>
                                </p:cTn>
                              </p:par>
                              <p:par>
                                <p:cTn id="213" presetID="1" presetClass="exit" presetSubtype="0" fill="hold" nodeType="withEffect">
                                  <p:stCondLst>
                                    <p:cond delay="0"/>
                                  </p:stCondLst>
                                  <p:childTnLst>
                                    <p:set>
                                      <p:cBhvr>
                                        <p:cTn id="214" dur="1" fill="hold">
                                          <p:stCondLst>
                                            <p:cond delay="0"/>
                                          </p:stCondLst>
                                        </p:cTn>
                                        <p:tgtEl>
                                          <p:spTgt spid="102"/>
                                        </p:tgtEl>
                                        <p:attrNameLst>
                                          <p:attrName>style.visibility</p:attrName>
                                        </p:attrNameLst>
                                      </p:cBhvr>
                                      <p:to>
                                        <p:strVal val="hidden"/>
                                      </p:to>
                                    </p:set>
                                  </p:childTnLst>
                                </p:cTn>
                              </p:par>
                              <p:par>
                                <p:cTn id="215" presetID="1" presetClass="exit" presetSubtype="0" fill="hold" nodeType="withEffect">
                                  <p:stCondLst>
                                    <p:cond delay="0"/>
                                  </p:stCondLst>
                                  <p:childTnLst>
                                    <p:set>
                                      <p:cBhvr>
                                        <p:cTn id="216" dur="1" fill="hold">
                                          <p:stCondLst>
                                            <p:cond delay="0"/>
                                          </p:stCondLst>
                                        </p:cTn>
                                        <p:tgtEl>
                                          <p:spTgt spid="118"/>
                                        </p:tgtEl>
                                        <p:attrNameLst>
                                          <p:attrName>style.visibility</p:attrName>
                                        </p:attrNameLst>
                                      </p:cBhvr>
                                      <p:to>
                                        <p:strVal val="hidden"/>
                                      </p:to>
                                    </p:set>
                                  </p:childTnLst>
                                </p:cTn>
                              </p:par>
                              <p:par>
                                <p:cTn id="217" presetID="1" presetClass="exit" presetSubtype="0" fill="hold" nodeType="withEffect">
                                  <p:stCondLst>
                                    <p:cond delay="0"/>
                                  </p:stCondLst>
                                  <p:childTnLst>
                                    <p:set>
                                      <p:cBhvr>
                                        <p:cTn id="218" dur="1" fill="hold">
                                          <p:stCondLst>
                                            <p:cond delay="0"/>
                                          </p:stCondLst>
                                        </p:cTn>
                                        <p:tgtEl>
                                          <p:spTgt spid="116"/>
                                        </p:tgtEl>
                                        <p:attrNameLst>
                                          <p:attrName>style.visibility</p:attrName>
                                        </p:attrNameLst>
                                      </p:cBhvr>
                                      <p:to>
                                        <p:strVal val="hidden"/>
                                      </p:to>
                                    </p:set>
                                  </p:childTnLst>
                                </p:cTn>
                              </p:par>
                              <p:par>
                                <p:cTn id="219" presetID="1" presetClass="exit" presetSubtype="0" fill="hold" nodeType="withEffect">
                                  <p:stCondLst>
                                    <p:cond delay="0"/>
                                  </p:stCondLst>
                                  <p:childTnLst>
                                    <p:set>
                                      <p:cBhvr>
                                        <p:cTn id="220" dur="1" fill="hold">
                                          <p:stCondLst>
                                            <p:cond delay="0"/>
                                          </p:stCondLst>
                                        </p:cTn>
                                        <p:tgtEl>
                                          <p:spTgt spid="114"/>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221" restart="whenNotActive" fill="hold" evtFilter="cancelBubble" nodeType="interactiveSeq">
                <p:stCondLst>
                  <p:cond evt="onClick" delay="0">
                    <p:tgtEl>
                      <p:spTgt spid="40"/>
                    </p:tgtEl>
                  </p:cond>
                </p:stCondLst>
                <p:endSync evt="end" delay="0">
                  <p:rtn val="all"/>
                </p:endSync>
                <p:childTnLst>
                  <p:par>
                    <p:cTn id="222" fill="hold">
                      <p:stCondLst>
                        <p:cond delay="0"/>
                      </p:stCondLst>
                      <p:childTnLst>
                        <p:par>
                          <p:cTn id="223" fill="hold">
                            <p:stCondLst>
                              <p:cond delay="0"/>
                            </p:stCondLst>
                            <p:childTnLst>
                              <p:par>
                                <p:cTn id="224" presetID="1" presetClass="exit" presetSubtype="0" fill="hold" nodeType="clickEffect">
                                  <p:stCondLst>
                                    <p:cond delay="0"/>
                                  </p:stCondLst>
                                  <p:childTnLst>
                                    <p:set>
                                      <p:cBhvr>
                                        <p:cTn id="225" dur="1" fill="hold">
                                          <p:stCondLst>
                                            <p:cond delay="0"/>
                                          </p:stCondLst>
                                        </p:cTn>
                                        <p:tgtEl>
                                          <p:spTgt spid="81"/>
                                        </p:tgtEl>
                                        <p:attrNameLst>
                                          <p:attrName>style.visibility</p:attrName>
                                        </p:attrNameLst>
                                      </p:cBhvr>
                                      <p:to>
                                        <p:strVal val="hidden"/>
                                      </p:to>
                                    </p:set>
                                  </p:childTnLst>
                                </p:cTn>
                              </p:par>
                              <p:par>
                                <p:cTn id="226" presetID="1" presetClass="exit" presetSubtype="0" fill="hold" nodeType="withEffect">
                                  <p:stCondLst>
                                    <p:cond delay="0"/>
                                  </p:stCondLst>
                                  <p:childTnLst>
                                    <p:set>
                                      <p:cBhvr>
                                        <p:cTn id="227" dur="1" fill="hold">
                                          <p:stCondLst>
                                            <p:cond delay="0"/>
                                          </p:stCondLst>
                                        </p:cTn>
                                        <p:tgtEl>
                                          <p:spTgt spid="77"/>
                                        </p:tgtEl>
                                        <p:attrNameLst>
                                          <p:attrName>style.visibility</p:attrName>
                                        </p:attrNameLst>
                                      </p:cBhvr>
                                      <p:to>
                                        <p:strVal val="hidden"/>
                                      </p:to>
                                    </p:set>
                                  </p:childTnLst>
                                </p:cTn>
                              </p:par>
                              <p:par>
                                <p:cTn id="228" presetID="1" presetClass="exit" presetSubtype="0" fill="hold" nodeType="withEffect">
                                  <p:stCondLst>
                                    <p:cond delay="0"/>
                                  </p:stCondLst>
                                  <p:childTnLst>
                                    <p:set>
                                      <p:cBhvr>
                                        <p:cTn id="229" dur="1" fill="hold">
                                          <p:stCondLst>
                                            <p:cond delay="0"/>
                                          </p:stCondLst>
                                        </p:cTn>
                                        <p:tgtEl>
                                          <p:spTgt spid="75"/>
                                        </p:tgtEl>
                                        <p:attrNameLst>
                                          <p:attrName>style.visibility</p:attrName>
                                        </p:attrNameLst>
                                      </p:cBhvr>
                                      <p:to>
                                        <p:strVal val="hidden"/>
                                      </p:to>
                                    </p:set>
                                  </p:childTnLst>
                                </p:cTn>
                              </p:par>
                              <p:par>
                                <p:cTn id="230" presetID="1" presetClass="exit" presetSubtype="0" fill="hold" nodeType="withEffect">
                                  <p:stCondLst>
                                    <p:cond delay="0"/>
                                  </p:stCondLst>
                                  <p:childTnLst>
                                    <p:set>
                                      <p:cBhvr>
                                        <p:cTn id="231" dur="1" fill="hold">
                                          <p:stCondLst>
                                            <p:cond delay="0"/>
                                          </p:stCondLst>
                                        </p:cTn>
                                        <p:tgtEl>
                                          <p:spTgt spid="84"/>
                                        </p:tgtEl>
                                        <p:attrNameLst>
                                          <p:attrName>style.visibility</p:attrName>
                                        </p:attrNameLst>
                                      </p:cBhvr>
                                      <p:to>
                                        <p:strVal val="hidden"/>
                                      </p:to>
                                    </p:set>
                                  </p:childTnLst>
                                </p:cTn>
                              </p:par>
                              <p:par>
                                <p:cTn id="232" presetID="1" presetClass="exit" presetSubtype="0" fill="hold" nodeType="withEffect">
                                  <p:stCondLst>
                                    <p:cond delay="0"/>
                                  </p:stCondLst>
                                  <p:childTnLst>
                                    <p:set>
                                      <p:cBhvr>
                                        <p:cTn id="233" dur="1" fill="hold">
                                          <p:stCondLst>
                                            <p:cond delay="0"/>
                                          </p:stCondLst>
                                        </p:cTn>
                                        <p:tgtEl>
                                          <p:spTgt spid="83"/>
                                        </p:tgtEl>
                                        <p:attrNameLst>
                                          <p:attrName>style.visibility</p:attrName>
                                        </p:attrNameLst>
                                      </p:cBhvr>
                                      <p:to>
                                        <p:strVal val="hidden"/>
                                      </p:to>
                                    </p:set>
                                  </p:childTnLst>
                                </p:cTn>
                              </p:par>
                              <p:par>
                                <p:cTn id="234" presetID="1" presetClass="exit" presetSubtype="0" fill="hold" nodeType="withEffect">
                                  <p:stCondLst>
                                    <p:cond delay="0"/>
                                  </p:stCondLst>
                                  <p:childTnLst>
                                    <p:set>
                                      <p:cBhvr>
                                        <p:cTn id="235" dur="1" fill="hold">
                                          <p:stCondLst>
                                            <p:cond delay="0"/>
                                          </p:stCondLst>
                                        </p:cTn>
                                        <p:tgtEl>
                                          <p:spTgt spid="110"/>
                                        </p:tgtEl>
                                        <p:attrNameLst>
                                          <p:attrName>style.visibility</p:attrName>
                                        </p:attrNameLst>
                                      </p:cBhvr>
                                      <p:to>
                                        <p:strVal val="hidden"/>
                                      </p:to>
                                    </p:set>
                                  </p:childTnLst>
                                </p:cTn>
                              </p:par>
                              <p:par>
                                <p:cTn id="236" presetID="1" presetClass="exit" presetSubtype="0" fill="hold" nodeType="withEffect">
                                  <p:stCondLst>
                                    <p:cond delay="0"/>
                                  </p:stCondLst>
                                  <p:childTnLst>
                                    <p:set>
                                      <p:cBhvr>
                                        <p:cTn id="237" dur="1" fill="hold">
                                          <p:stCondLst>
                                            <p:cond delay="0"/>
                                          </p:stCondLst>
                                        </p:cTn>
                                        <p:tgtEl>
                                          <p:spTgt spid="85"/>
                                        </p:tgtEl>
                                        <p:attrNameLst>
                                          <p:attrName>style.visibility</p:attrName>
                                        </p:attrNameLst>
                                      </p:cBhvr>
                                      <p:to>
                                        <p:strVal val="hidden"/>
                                      </p:to>
                                    </p:set>
                                  </p:childTnLst>
                                </p:cTn>
                              </p:par>
                              <p:par>
                                <p:cTn id="238" presetID="1" presetClass="exit" presetSubtype="0" fill="hold" nodeType="withEffect">
                                  <p:stCondLst>
                                    <p:cond delay="0"/>
                                  </p:stCondLst>
                                  <p:childTnLst>
                                    <p:set>
                                      <p:cBhvr>
                                        <p:cTn id="239" dur="1" fill="hold">
                                          <p:stCondLst>
                                            <p:cond delay="0"/>
                                          </p:stCondLst>
                                        </p:cTn>
                                        <p:tgtEl>
                                          <p:spTgt spid="82"/>
                                        </p:tgtEl>
                                        <p:attrNameLst>
                                          <p:attrName>style.visibility</p:attrName>
                                        </p:attrNameLst>
                                      </p:cBhvr>
                                      <p:to>
                                        <p:strVal val="hidden"/>
                                      </p:to>
                                    </p:set>
                                  </p:childTnLst>
                                </p:cTn>
                              </p:par>
                              <p:par>
                                <p:cTn id="240" presetID="1" presetClass="exit" presetSubtype="0" fill="hold" nodeType="withEffect">
                                  <p:stCondLst>
                                    <p:cond delay="0"/>
                                  </p:stCondLst>
                                  <p:childTnLst>
                                    <p:set>
                                      <p:cBhvr>
                                        <p:cTn id="241" dur="1" fill="hold">
                                          <p:stCondLst>
                                            <p:cond delay="0"/>
                                          </p:stCondLst>
                                        </p:cTn>
                                        <p:tgtEl>
                                          <p:spTgt spid="105"/>
                                        </p:tgtEl>
                                        <p:attrNameLst>
                                          <p:attrName>style.visibility</p:attrName>
                                        </p:attrNameLst>
                                      </p:cBhvr>
                                      <p:to>
                                        <p:strVal val="hidden"/>
                                      </p:to>
                                    </p:set>
                                  </p:childTnLst>
                                </p:cTn>
                              </p:par>
                              <p:par>
                                <p:cTn id="242" presetID="1" presetClass="exit" presetSubtype="0" fill="hold" nodeType="withEffect">
                                  <p:stCondLst>
                                    <p:cond delay="0"/>
                                  </p:stCondLst>
                                  <p:childTnLst>
                                    <p:set>
                                      <p:cBhvr>
                                        <p:cTn id="243" dur="1" fill="hold">
                                          <p:stCondLst>
                                            <p:cond delay="0"/>
                                          </p:stCondLst>
                                        </p:cTn>
                                        <p:tgtEl>
                                          <p:spTgt spid="78"/>
                                        </p:tgtEl>
                                        <p:attrNameLst>
                                          <p:attrName>style.visibility</p:attrName>
                                        </p:attrNameLst>
                                      </p:cBhvr>
                                      <p:to>
                                        <p:strVal val="hidden"/>
                                      </p:to>
                                    </p:set>
                                  </p:childTnLst>
                                </p:cTn>
                              </p:par>
                              <p:par>
                                <p:cTn id="244" presetID="1" presetClass="exit" presetSubtype="0" fill="hold" nodeType="withEffect">
                                  <p:stCondLst>
                                    <p:cond delay="0"/>
                                  </p:stCondLst>
                                  <p:childTnLst>
                                    <p:set>
                                      <p:cBhvr>
                                        <p:cTn id="245" dur="1" fill="hold">
                                          <p:stCondLst>
                                            <p:cond delay="0"/>
                                          </p:stCondLst>
                                        </p:cTn>
                                        <p:tgtEl>
                                          <p:spTgt spid="86"/>
                                        </p:tgtEl>
                                        <p:attrNameLst>
                                          <p:attrName>style.visibility</p:attrName>
                                        </p:attrNameLst>
                                      </p:cBhvr>
                                      <p:to>
                                        <p:strVal val="hidden"/>
                                      </p:to>
                                    </p:set>
                                  </p:childTnLst>
                                </p:cTn>
                              </p:par>
                              <p:par>
                                <p:cTn id="246" presetID="1" presetClass="exit" presetSubtype="0" fill="hold" nodeType="withEffect">
                                  <p:stCondLst>
                                    <p:cond delay="0"/>
                                  </p:stCondLst>
                                  <p:childTnLst>
                                    <p:set>
                                      <p:cBhvr>
                                        <p:cTn id="247" dur="1" fill="hold">
                                          <p:stCondLst>
                                            <p:cond delay="0"/>
                                          </p:stCondLst>
                                        </p:cTn>
                                        <p:tgtEl>
                                          <p:spTgt spid="111"/>
                                        </p:tgtEl>
                                        <p:attrNameLst>
                                          <p:attrName>style.visibility</p:attrName>
                                        </p:attrNameLst>
                                      </p:cBhvr>
                                      <p:to>
                                        <p:strVal val="hidden"/>
                                      </p:to>
                                    </p:set>
                                  </p:childTnLst>
                                </p:cTn>
                              </p:par>
                              <p:par>
                                <p:cTn id="248" presetID="1" presetClass="exit" presetSubtype="0" fill="hold" nodeType="withEffect">
                                  <p:stCondLst>
                                    <p:cond delay="0"/>
                                  </p:stCondLst>
                                  <p:childTnLst>
                                    <p:set>
                                      <p:cBhvr>
                                        <p:cTn id="249" dur="1" fill="hold">
                                          <p:stCondLst>
                                            <p:cond delay="0"/>
                                          </p:stCondLst>
                                        </p:cTn>
                                        <p:tgtEl>
                                          <p:spTgt spid="113"/>
                                        </p:tgtEl>
                                        <p:attrNameLst>
                                          <p:attrName>style.visibility</p:attrName>
                                        </p:attrNameLst>
                                      </p:cBhvr>
                                      <p:to>
                                        <p:strVal val="hidden"/>
                                      </p:to>
                                    </p:set>
                                  </p:childTnLst>
                                </p:cTn>
                              </p:par>
                              <p:par>
                                <p:cTn id="250" presetID="1" presetClass="exit" presetSubtype="0" fill="hold" nodeType="withEffect">
                                  <p:stCondLst>
                                    <p:cond delay="0"/>
                                  </p:stCondLst>
                                  <p:childTnLst>
                                    <p:set>
                                      <p:cBhvr>
                                        <p:cTn id="251" dur="1" fill="hold">
                                          <p:stCondLst>
                                            <p:cond delay="0"/>
                                          </p:stCondLst>
                                        </p:cTn>
                                        <p:tgtEl>
                                          <p:spTgt spid="104"/>
                                        </p:tgtEl>
                                        <p:attrNameLst>
                                          <p:attrName>style.visibility</p:attrName>
                                        </p:attrNameLst>
                                      </p:cBhvr>
                                      <p:to>
                                        <p:strVal val="hidden"/>
                                      </p:to>
                                    </p:set>
                                  </p:childTnLst>
                                </p:cTn>
                              </p:par>
                              <p:par>
                                <p:cTn id="252" presetID="1" presetClass="exit" presetSubtype="0" fill="hold" nodeType="withEffect">
                                  <p:stCondLst>
                                    <p:cond delay="0"/>
                                  </p:stCondLst>
                                  <p:childTnLst>
                                    <p:set>
                                      <p:cBhvr>
                                        <p:cTn id="253" dur="1" fill="hold">
                                          <p:stCondLst>
                                            <p:cond delay="0"/>
                                          </p:stCondLst>
                                        </p:cTn>
                                        <p:tgtEl>
                                          <p:spTgt spid="76"/>
                                        </p:tgtEl>
                                        <p:attrNameLst>
                                          <p:attrName>style.visibility</p:attrName>
                                        </p:attrNameLst>
                                      </p:cBhvr>
                                      <p:to>
                                        <p:strVal val="hidden"/>
                                      </p:to>
                                    </p:set>
                                  </p:childTnLst>
                                </p:cTn>
                              </p:par>
                              <p:par>
                                <p:cTn id="254" presetID="1" presetClass="exit" presetSubtype="0" fill="hold" nodeType="withEffect">
                                  <p:stCondLst>
                                    <p:cond delay="0"/>
                                  </p:stCondLst>
                                  <p:childTnLst>
                                    <p:set>
                                      <p:cBhvr>
                                        <p:cTn id="255" dur="1" fill="hold">
                                          <p:stCondLst>
                                            <p:cond delay="0"/>
                                          </p:stCondLst>
                                        </p:cTn>
                                        <p:tgtEl>
                                          <p:spTgt spid="79"/>
                                        </p:tgtEl>
                                        <p:attrNameLst>
                                          <p:attrName>style.visibility</p:attrName>
                                        </p:attrNameLst>
                                      </p:cBhvr>
                                      <p:to>
                                        <p:strVal val="hidden"/>
                                      </p:to>
                                    </p:set>
                                  </p:childTnLst>
                                </p:cTn>
                              </p:par>
                              <p:par>
                                <p:cTn id="256" presetID="1" presetClass="exit" presetSubtype="0" fill="hold" nodeType="withEffect">
                                  <p:stCondLst>
                                    <p:cond delay="0"/>
                                  </p:stCondLst>
                                  <p:childTnLst>
                                    <p:set>
                                      <p:cBhvr>
                                        <p:cTn id="257" dur="1" fill="hold">
                                          <p:stCondLst>
                                            <p:cond delay="0"/>
                                          </p:stCondLst>
                                        </p:cTn>
                                        <p:tgtEl>
                                          <p:spTgt spid="106"/>
                                        </p:tgtEl>
                                        <p:attrNameLst>
                                          <p:attrName>style.visibility</p:attrName>
                                        </p:attrNameLst>
                                      </p:cBhvr>
                                      <p:to>
                                        <p:strVal val="hidden"/>
                                      </p:to>
                                    </p:set>
                                  </p:childTnLst>
                                </p:cTn>
                              </p:par>
                              <p:par>
                                <p:cTn id="258" presetID="1" presetClass="exit" presetSubtype="0" fill="hold" nodeType="withEffect">
                                  <p:stCondLst>
                                    <p:cond delay="0"/>
                                  </p:stCondLst>
                                  <p:childTnLst>
                                    <p:set>
                                      <p:cBhvr>
                                        <p:cTn id="259" dur="1" fill="hold">
                                          <p:stCondLst>
                                            <p:cond delay="0"/>
                                          </p:stCondLst>
                                        </p:cTn>
                                        <p:tgtEl>
                                          <p:spTgt spid="107"/>
                                        </p:tgtEl>
                                        <p:attrNameLst>
                                          <p:attrName>style.visibility</p:attrName>
                                        </p:attrNameLst>
                                      </p:cBhvr>
                                      <p:to>
                                        <p:strVal val="hidden"/>
                                      </p:to>
                                    </p:set>
                                  </p:childTnLst>
                                </p:cTn>
                              </p:par>
                              <p:par>
                                <p:cTn id="260" presetID="1" presetClass="exit" presetSubtype="0" fill="hold" nodeType="withEffect">
                                  <p:stCondLst>
                                    <p:cond delay="0"/>
                                  </p:stCondLst>
                                  <p:childTnLst>
                                    <p:set>
                                      <p:cBhvr>
                                        <p:cTn id="261" dur="1" fill="hold">
                                          <p:stCondLst>
                                            <p:cond delay="0"/>
                                          </p:stCondLst>
                                        </p:cTn>
                                        <p:tgtEl>
                                          <p:spTgt spid="109"/>
                                        </p:tgtEl>
                                        <p:attrNameLst>
                                          <p:attrName>style.visibility</p:attrName>
                                        </p:attrNameLst>
                                      </p:cBhvr>
                                      <p:to>
                                        <p:strVal val="hidden"/>
                                      </p:to>
                                    </p:set>
                                  </p:childTnLst>
                                </p:cTn>
                              </p:par>
                              <p:par>
                                <p:cTn id="262" presetID="1" presetClass="exit" presetSubtype="0" fill="hold" nodeType="withEffect">
                                  <p:stCondLst>
                                    <p:cond delay="0"/>
                                  </p:stCondLst>
                                  <p:childTnLst>
                                    <p:set>
                                      <p:cBhvr>
                                        <p:cTn id="263" dur="1" fill="hold">
                                          <p:stCondLst>
                                            <p:cond delay="0"/>
                                          </p:stCondLst>
                                        </p:cTn>
                                        <p:tgtEl>
                                          <p:spTgt spid="108"/>
                                        </p:tgtEl>
                                        <p:attrNameLst>
                                          <p:attrName>style.visibility</p:attrName>
                                        </p:attrNameLst>
                                      </p:cBhvr>
                                      <p:to>
                                        <p:strVal val="hidden"/>
                                      </p:to>
                                    </p:set>
                                  </p:childTnLst>
                                </p:cTn>
                              </p:par>
                              <p:par>
                                <p:cTn id="264" presetID="1" presetClass="exit" presetSubtype="0" fill="hold" nodeType="withEffect">
                                  <p:stCondLst>
                                    <p:cond delay="0"/>
                                  </p:stCondLst>
                                  <p:childTnLst>
                                    <p:set>
                                      <p:cBhvr>
                                        <p:cTn id="265" dur="1" fill="hold">
                                          <p:stCondLst>
                                            <p:cond delay="0"/>
                                          </p:stCondLst>
                                        </p:cTn>
                                        <p:tgtEl>
                                          <p:spTgt spid="112"/>
                                        </p:tgtEl>
                                        <p:attrNameLst>
                                          <p:attrName>style.visibility</p:attrName>
                                        </p:attrNameLst>
                                      </p:cBhvr>
                                      <p:to>
                                        <p:strVal val="hidden"/>
                                      </p:to>
                                    </p:set>
                                  </p:childTnLst>
                                </p:cTn>
                              </p:par>
                              <p:par>
                                <p:cTn id="266" presetID="1" presetClass="exit" presetSubtype="0" fill="hold" nodeType="withEffect">
                                  <p:stCondLst>
                                    <p:cond delay="0"/>
                                  </p:stCondLst>
                                  <p:childTnLst>
                                    <p:set>
                                      <p:cBhvr>
                                        <p:cTn id="267" dur="1" fill="hold">
                                          <p:stCondLst>
                                            <p:cond delay="0"/>
                                          </p:stCondLst>
                                        </p:cTn>
                                        <p:tgtEl>
                                          <p:spTgt spid="80"/>
                                        </p:tgtEl>
                                        <p:attrNameLst>
                                          <p:attrName>style.visibility</p:attrName>
                                        </p:attrNameLst>
                                      </p:cBhvr>
                                      <p:to>
                                        <p:strVal val="hidden"/>
                                      </p:to>
                                    </p:set>
                                  </p:childTnLst>
                                </p:cTn>
                              </p:par>
                              <p:par>
                                <p:cTn id="268" presetID="1" presetClass="exit" presetSubtype="0" fill="hold" nodeType="withEffect">
                                  <p:stCondLst>
                                    <p:cond delay="0"/>
                                  </p:stCondLst>
                                  <p:childTnLst>
                                    <p:set>
                                      <p:cBhvr>
                                        <p:cTn id="269" dur="1" fill="hold">
                                          <p:stCondLst>
                                            <p:cond delay="0"/>
                                          </p:stCondLst>
                                        </p:cTn>
                                        <p:tgtEl>
                                          <p:spTgt spid="98"/>
                                        </p:tgtEl>
                                        <p:attrNameLst>
                                          <p:attrName>style.visibility</p:attrName>
                                        </p:attrNameLst>
                                      </p:cBhvr>
                                      <p:to>
                                        <p:strVal val="hidden"/>
                                      </p:to>
                                    </p:set>
                                  </p:childTnLst>
                                </p:cTn>
                              </p:par>
                              <p:par>
                                <p:cTn id="270" presetID="1" presetClass="exit" presetSubtype="0" fill="hold" nodeType="withEffect">
                                  <p:stCondLst>
                                    <p:cond delay="0"/>
                                  </p:stCondLst>
                                  <p:childTnLst>
                                    <p:set>
                                      <p:cBhvr>
                                        <p:cTn id="271" dur="1" fill="hold">
                                          <p:stCondLst>
                                            <p:cond delay="0"/>
                                          </p:stCondLst>
                                        </p:cTn>
                                        <p:tgtEl>
                                          <p:spTgt spid="116"/>
                                        </p:tgtEl>
                                        <p:attrNameLst>
                                          <p:attrName>style.visibility</p:attrName>
                                        </p:attrNameLst>
                                      </p:cBhvr>
                                      <p:to>
                                        <p:strVal val="hidden"/>
                                      </p:to>
                                    </p:set>
                                  </p:childTnLst>
                                </p:cTn>
                              </p:par>
                              <p:par>
                                <p:cTn id="272" presetID="1" presetClass="exit" presetSubtype="0" fill="hold" nodeType="withEffect">
                                  <p:stCondLst>
                                    <p:cond delay="0"/>
                                  </p:stCondLst>
                                  <p:childTnLst>
                                    <p:set>
                                      <p:cBhvr>
                                        <p:cTn id="273" dur="1" fill="hold">
                                          <p:stCondLst>
                                            <p:cond delay="0"/>
                                          </p:stCondLst>
                                        </p:cTn>
                                        <p:tgtEl>
                                          <p:spTgt spid="102"/>
                                        </p:tgtEl>
                                        <p:attrNameLst>
                                          <p:attrName>style.visibility</p:attrName>
                                        </p:attrNameLst>
                                      </p:cBhvr>
                                      <p:to>
                                        <p:strVal val="hidden"/>
                                      </p:to>
                                    </p:set>
                                  </p:childTnLst>
                                </p:cTn>
                              </p:par>
                              <p:par>
                                <p:cTn id="274" presetID="1" presetClass="exit" presetSubtype="0" fill="hold" nodeType="withEffect">
                                  <p:stCondLst>
                                    <p:cond delay="0"/>
                                  </p:stCondLst>
                                  <p:childTnLst>
                                    <p:set>
                                      <p:cBhvr>
                                        <p:cTn id="275" dur="1" fill="hold">
                                          <p:stCondLst>
                                            <p:cond delay="0"/>
                                          </p:stCondLst>
                                        </p:cTn>
                                        <p:tgtEl>
                                          <p:spTgt spid="114"/>
                                        </p:tgtEl>
                                        <p:attrNameLst>
                                          <p:attrName>style.visibility</p:attrName>
                                        </p:attrNameLst>
                                      </p:cBhvr>
                                      <p:to>
                                        <p:strVal val="hidden"/>
                                      </p:to>
                                    </p:set>
                                  </p:childTnLst>
                                </p:cTn>
                              </p:par>
                              <p:par>
                                <p:cTn id="276" presetID="1" presetClass="exit" presetSubtype="0" fill="hold" nodeType="withEffect">
                                  <p:stCondLst>
                                    <p:cond delay="0"/>
                                  </p:stCondLst>
                                  <p:childTnLst>
                                    <p:set>
                                      <p:cBhvr>
                                        <p:cTn id="277" dur="1" fill="hold">
                                          <p:stCondLst>
                                            <p:cond delay="0"/>
                                          </p:stCondLst>
                                        </p:cTn>
                                        <p:tgtEl>
                                          <p:spTgt spid="118"/>
                                        </p:tgtEl>
                                        <p:attrNameLst>
                                          <p:attrName>style.visibility</p:attrName>
                                        </p:attrNameLst>
                                      </p:cBhvr>
                                      <p:to>
                                        <p:strVal val="hidden"/>
                                      </p:to>
                                    </p:set>
                                  </p:childTnLst>
                                </p:cTn>
                              </p:par>
                            </p:childTnLst>
                          </p:cTn>
                        </p:par>
                      </p:childTnLst>
                    </p:cTn>
                  </p:par>
                </p:childTnLst>
              </p:cTn>
              <p:nextCondLst>
                <p:cond evt="onClick" delay="0">
                  <p:tgtEl>
                    <p:spTgt spid="40"/>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red rug&#10;&#10;Description generated with high confidence">
            <a:extLst>
              <a:ext uri="{FF2B5EF4-FFF2-40B4-BE49-F238E27FC236}">
                <a16:creationId xmlns:a16="http://schemas.microsoft.com/office/drawing/2014/main" id="{442D30E7-C1DC-49E6-A8EC-B73C30DC0E3B}"/>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557" y="3375"/>
            <a:ext cx="9144000" cy="5167865"/>
          </a:xfrm>
          <a:prstGeom prst="rect">
            <a:avLst/>
          </a:prstGeom>
        </p:spPr>
      </p:pic>
      <p:sp>
        <p:nvSpPr>
          <p:cNvPr id="17" name="REMOVE THIS OBJECT"/>
          <p:cNvSpPr txBox="1"/>
          <p:nvPr/>
        </p:nvSpPr>
        <p:spPr>
          <a:xfrm>
            <a:off x="3557" y="3375"/>
            <a:ext cx="9144000" cy="584775"/>
          </a:xfrm>
          <a:prstGeom prst="rect">
            <a:avLst/>
          </a:prstGeom>
          <a:noFill/>
        </p:spPr>
        <p:txBody>
          <a:bodyPr wrap="square" rtlCol="0">
            <a:spAutoFit/>
          </a:bodyPr>
          <a:lstStyle/>
          <a:p>
            <a:pPr algn="ctr"/>
            <a:r>
              <a:rPr lang="en-NZ" sz="3200" dirty="0"/>
              <a:t>Celebrating the dying and rising of Jesus </a:t>
            </a:r>
            <a:endParaRPr lang="en-GB" sz="5400" b="1" dirty="0">
              <a:solidFill>
                <a:srgbClr val="FF0000"/>
              </a:solidFill>
            </a:endParaRPr>
          </a:p>
        </p:txBody>
      </p:sp>
      <p:sp>
        <p:nvSpPr>
          <p:cNvPr id="11"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R-3</a:t>
            </a:r>
          </a:p>
          <a:p>
            <a:pPr algn="ctr"/>
            <a:r>
              <a:rPr lang="en-GB" sz="900" b="1" dirty="0">
                <a:solidFill>
                  <a:srgbClr val="002060"/>
                </a:solidFill>
                <a:latin typeface="Arial" pitchFamily="34" charset="0"/>
                <a:cs typeface="Arial" pitchFamily="34" charset="0"/>
              </a:rPr>
              <a:t>S-09</a:t>
            </a:r>
          </a:p>
        </p:txBody>
      </p:sp>
      <p:sp>
        <p:nvSpPr>
          <p:cNvPr id="12"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Tool instructions"/>
          <p:cNvSpPr txBox="1"/>
          <p:nvPr/>
        </p:nvSpPr>
        <p:spPr>
          <a:xfrm>
            <a:off x="3796787" y="4912668"/>
            <a:ext cx="1550425"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in a white box to type</a:t>
            </a:r>
          </a:p>
        </p:txBody>
      </p:sp>
      <p:pic>
        <p:nvPicPr>
          <p:cNvPr id="14" name="Picture 13" descr="C:\Users\AnneKennedy\AppData\Local\Microsoft\Windows\INetCache\Content.Word\IMG_3740.jpg">
            <a:extLst>
              <a:ext uri="{FF2B5EF4-FFF2-40B4-BE49-F238E27FC236}">
                <a16:creationId xmlns:a16="http://schemas.microsoft.com/office/drawing/2014/main" id="{641AAC6B-18C9-48F9-8D46-8B7894D127E0}"/>
              </a:ext>
            </a:extLst>
          </p:cNvPr>
          <p:cNvPicPr/>
          <p:nvPr/>
        </p:nvPicPr>
        <p:blipFill rotWithShape="1">
          <a:blip r:embed="rId9" cstate="print">
            <a:extLst>
              <a:ext uri="{28A0092B-C50C-407E-A947-70E740481C1C}">
                <a14:useLocalDpi xmlns:a14="http://schemas.microsoft.com/office/drawing/2010/main" val="0"/>
              </a:ext>
            </a:extLst>
          </a:blip>
          <a:srcRect l="3409" t="-845" r="4545" b="28652"/>
          <a:stretch/>
        </p:blipFill>
        <p:spPr bwMode="auto">
          <a:xfrm>
            <a:off x="5413146" y="3115006"/>
            <a:ext cx="2602473" cy="1514920"/>
          </a:xfrm>
          <a:prstGeom prst="rect">
            <a:avLst/>
          </a:prstGeom>
          <a:noFill/>
          <a:ln w="12700">
            <a:solidFill>
              <a:schemeClr val="bg1"/>
            </a:solidFill>
          </a:ln>
          <a:extLst>
            <a:ext uri="{53640926-AAD7-44D8-BBD7-CCE9431645EC}">
              <a14:shadowObscured xmlns:a14="http://schemas.microsoft.com/office/drawing/2010/main"/>
            </a:ext>
          </a:extLst>
        </p:spPr>
      </p:pic>
      <p:sp>
        <p:nvSpPr>
          <p:cNvPr id="7" name="Rectangle 6">
            <a:extLst>
              <a:ext uri="{FF2B5EF4-FFF2-40B4-BE49-F238E27FC236}">
                <a16:creationId xmlns:a16="http://schemas.microsoft.com/office/drawing/2014/main" id="{79FA3D36-5D0F-418B-85C2-845C711C1C33}"/>
              </a:ext>
            </a:extLst>
          </p:cNvPr>
          <p:cNvSpPr/>
          <p:nvPr/>
        </p:nvSpPr>
        <p:spPr>
          <a:xfrm>
            <a:off x="1989689" y="416640"/>
            <a:ext cx="5164619" cy="425501"/>
          </a:xfrm>
          <a:prstGeom prst="rect">
            <a:avLst/>
          </a:prstGeom>
        </p:spPr>
        <p:txBody>
          <a:bodyPr wrap="none">
            <a:spAutoFit/>
          </a:bodyPr>
          <a:lstStyle/>
          <a:p>
            <a:pPr>
              <a:lnSpc>
                <a:spcPct val="115000"/>
              </a:lnSpc>
              <a:spcAft>
                <a:spcPts val="1000"/>
              </a:spcAft>
            </a:pPr>
            <a:r>
              <a:rPr lang="en-NZ" sz="2000" dirty="0">
                <a:latin typeface="Calibri" panose="020F0502020204030204" pitchFamily="34" charset="0"/>
                <a:ea typeface="Calibri" panose="020F0502020204030204" pitchFamily="34" charset="0"/>
                <a:cs typeface="Times New Roman" panose="02020603050405020304" pitchFamily="18" charset="0"/>
              </a:rPr>
              <a:t>We can celebrate Jesus’ death and resurrection </a:t>
            </a:r>
            <a:endParaRPr lang="en-NZ"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DE68741F-474B-4172-B895-51042878A79C}"/>
              </a:ext>
            </a:extLst>
          </p:cNvPr>
          <p:cNvSpPr/>
          <p:nvPr/>
        </p:nvSpPr>
        <p:spPr>
          <a:xfrm>
            <a:off x="1145299" y="2733721"/>
            <a:ext cx="2602472" cy="392159"/>
          </a:xfrm>
          <a:prstGeom prst="rect">
            <a:avLst/>
          </a:prstGeom>
        </p:spPr>
        <p:txBody>
          <a:bodyPr wrap="square">
            <a:spAutoFit/>
          </a:bodyPr>
          <a:lstStyle/>
          <a:p>
            <a:pPr>
              <a:lnSpc>
                <a:spcPct val="115000"/>
              </a:lnSpc>
              <a:spcAft>
                <a:spcPts val="1000"/>
              </a:spcAft>
            </a:pPr>
            <a:r>
              <a:rPr lang="en-NZ" b="1" i="1" dirty="0">
                <a:latin typeface="Calibri" panose="020F0502020204030204" pitchFamily="34" charset="0"/>
                <a:ea typeface="Calibri" panose="020F0502020204030204" pitchFamily="34" charset="0"/>
                <a:cs typeface="Times New Roman" panose="02020603050405020304" pitchFamily="18" charset="0"/>
              </a:rPr>
              <a:t>At home with our family</a:t>
            </a:r>
            <a:endParaRPr lang="en-NZ" sz="1400" b="1"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4A93B610-1BD3-4236-B0E1-30B490B43912}"/>
              </a:ext>
            </a:extLst>
          </p:cNvPr>
          <p:cNvSpPr/>
          <p:nvPr/>
        </p:nvSpPr>
        <p:spPr>
          <a:xfrm>
            <a:off x="1735373" y="741859"/>
            <a:ext cx="1417376" cy="369332"/>
          </a:xfrm>
          <a:prstGeom prst="rect">
            <a:avLst/>
          </a:prstGeom>
        </p:spPr>
        <p:txBody>
          <a:bodyPr wrap="none">
            <a:spAutoFit/>
          </a:bodyPr>
          <a:lstStyle/>
          <a:p>
            <a:r>
              <a:rPr lang="en-NZ" b="1" i="1" dirty="0">
                <a:latin typeface="Calibri" panose="020F0502020204030204" pitchFamily="34" charset="0"/>
                <a:ea typeface="Calibri" panose="020F0502020204030204" pitchFamily="34" charset="0"/>
                <a:cs typeface="Times New Roman" panose="02020603050405020304" pitchFamily="18" charset="0"/>
              </a:rPr>
              <a:t>In our school</a:t>
            </a:r>
            <a:endParaRPr lang="en-NZ" b="1" i="1" dirty="0"/>
          </a:p>
        </p:txBody>
      </p:sp>
      <p:sp>
        <p:nvSpPr>
          <p:cNvPr id="10" name="Rectangle 9">
            <a:extLst>
              <a:ext uri="{FF2B5EF4-FFF2-40B4-BE49-F238E27FC236}">
                <a16:creationId xmlns:a16="http://schemas.microsoft.com/office/drawing/2014/main" id="{9B0B262A-9725-4EA1-8A23-8AFC14D9181F}"/>
              </a:ext>
            </a:extLst>
          </p:cNvPr>
          <p:cNvSpPr/>
          <p:nvPr/>
        </p:nvSpPr>
        <p:spPr>
          <a:xfrm>
            <a:off x="5967650" y="729757"/>
            <a:ext cx="1446230" cy="369332"/>
          </a:xfrm>
          <a:prstGeom prst="rect">
            <a:avLst/>
          </a:prstGeom>
        </p:spPr>
        <p:txBody>
          <a:bodyPr wrap="none">
            <a:spAutoFit/>
          </a:bodyPr>
          <a:lstStyle/>
          <a:p>
            <a:r>
              <a:rPr lang="en-NZ" b="1" i="1" dirty="0">
                <a:latin typeface="Calibri" panose="020F0502020204030204" pitchFamily="34" charset="0"/>
                <a:ea typeface="Calibri" panose="020F0502020204030204" pitchFamily="34" charset="0"/>
                <a:cs typeface="Times New Roman" panose="02020603050405020304" pitchFamily="18" charset="0"/>
              </a:rPr>
              <a:t>In our parish </a:t>
            </a:r>
            <a:endParaRPr lang="en-NZ" b="1" i="1" dirty="0"/>
          </a:p>
        </p:txBody>
      </p:sp>
    </p:spTree>
    <p:controls>
      <mc:AlternateContent xmlns:mc="http://schemas.openxmlformats.org/markup-compatibility/2006">
        <mc:Choice xmlns:v="urn:schemas-microsoft-com:vml" Requires="v">
          <p:control spid="8308" name="TextBox2" r:id="rId2" imgW="3809880" imgH="1657440"/>
        </mc:Choice>
        <mc:Fallback>
          <p:control name="TextBox2" r:id="rId2" imgW="3809880" imgH="1657440">
            <p:pic>
              <p:nvPicPr>
                <p:cNvPr id="19" name="TextBox2">
                  <a:extLst>
                    <a:ext uri="{FF2B5EF4-FFF2-40B4-BE49-F238E27FC236}">
                      <a16:creationId xmlns:a16="http://schemas.microsoft.com/office/drawing/2014/main" id="{3E57EAE8-D492-4E6F-A1C7-F26A7AD2954A}"/>
                    </a:ext>
                  </a:extLst>
                </p:cNvPr>
                <p:cNvPicPr preferRelativeResize="0">
                  <a:picLocks noChangeArrowheads="1" noChangeShapeType="1"/>
                </p:cNvPicPr>
                <p:nvPr/>
              </p:nvPicPr>
              <p:blipFill>
                <a:blip r:embed="rId10"/>
                <a:srcRect/>
                <a:stretch>
                  <a:fillRect/>
                </a:stretch>
              </p:blipFill>
              <p:spPr bwMode="auto">
                <a:xfrm>
                  <a:off x="540527" y="1072595"/>
                  <a:ext cx="3812017" cy="1660738"/>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8309" name="TextBox1" r:id="rId3" imgW="3809880" imgH="1657440"/>
        </mc:Choice>
        <mc:Fallback>
          <p:control name="TextBox1" r:id="rId3" imgW="3809880" imgH="1657440">
            <p:pic>
              <p:nvPicPr>
                <p:cNvPr id="20" name="TextBox1">
                  <a:extLst>
                    <a:ext uri="{FF2B5EF4-FFF2-40B4-BE49-F238E27FC236}">
                      <a16:creationId xmlns:a16="http://schemas.microsoft.com/office/drawing/2014/main" id="{7749D989-B204-4795-AF87-D89AF0611729}"/>
                    </a:ext>
                  </a:extLst>
                </p:cNvPr>
                <p:cNvPicPr preferRelativeResize="0">
                  <a:picLocks noChangeArrowheads="1" noChangeShapeType="1"/>
                </p:cNvPicPr>
                <p:nvPr/>
              </p:nvPicPr>
              <p:blipFill>
                <a:blip r:embed="rId10"/>
                <a:srcRect/>
                <a:stretch>
                  <a:fillRect/>
                </a:stretch>
              </p:blipFill>
              <p:spPr bwMode="auto">
                <a:xfrm>
                  <a:off x="540527" y="3102814"/>
                  <a:ext cx="3812017" cy="1660738"/>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8310" name="TextBox3" r:id="rId4" imgW="3809880" imgH="1657440"/>
        </mc:Choice>
        <mc:Fallback>
          <p:control name="TextBox3" r:id="rId4" imgW="3809880" imgH="1657440">
            <p:pic>
              <p:nvPicPr>
                <p:cNvPr id="21" name="TextBox3">
                  <a:extLst>
                    <a:ext uri="{FF2B5EF4-FFF2-40B4-BE49-F238E27FC236}">
                      <a16:creationId xmlns:a16="http://schemas.microsoft.com/office/drawing/2014/main" id="{59240B92-1DB9-40AA-BDD1-EDB3E36D54C2}"/>
                    </a:ext>
                  </a:extLst>
                </p:cNvPr>
                <p:cNvPicPr preferRelativeResize="0">
                  <a:picLocks noChangeArrowheads="1" noChangeShapeType="1"/>
                </p:cNvPicPr>
                <p:nvPr/>
              </p:nvPicPr>
              <p:blipFill>
                <a:blip r:embed="rId10"/>
                <a:srcRect/>
                <a:stretch>
                  <a:fillRect/>
                </a:stretch>
              </p:blipFill>
              <p:spPr bwMode="auto">
                <a:xfrm>
                  <a:off x="4801658" y="1074705"/>
                  <a:ext cx="3812017" cy="1660738"/>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124438554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spPr>
      <a:bodyPr rtlCol="0" anchor="ctr"/>
      <a:lstStyle>
        <a:defPPr algn="ctr">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12220</TotalTime>
  <Words>3258</Words>
  <Application>Microsoft Office PowerPoint</Application>
  <PresentationFormat>On-screen Show (16:9)</PresentationFormat>
  <Paragraphs>447</Paragraphs>
  <Slides>15</Slides>
  <Notes>15</Notes>
  <HiddenSlides>3</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Adobe Gothic Std B</vt:lpstr>
      <vt:lpstr>Arial</vt:lpstr>
      <vt:lpstr>Calibri</vt:lpstr>
      <vt:lpstr>Segoe UI</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Pierre</dc:creator>
  <cp:lastModifiedBy>Pierre Schmits</cp:lastModifiedBy>
  <cp:revision>500</cp:revision>
  <cp:lastPrinted>2016-02-02T20:22:43Z</cp:lastPrinted>
  <dcterms:created xsi:type="dcterms:W3CDTF">2015-10-21T21:04:26Z</dcterms:created>
  <dcterms:modified xsi:type="dcterms:W3CDTF">2018-03-01T05:40:53Z</dcterms:modified>
</cp:coreProperties>
</file>