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handoutMasterIdLst>
    <p:handoutMasterId r:id="rId17"/>
  </p:handoutMasterIdLst>
  <p:sldIdLst>
    <p:sldId id="261" r:id="rId2"/>
    <p:sldId id="338" r:id="rId3"/>
    <p:sldId id="340" r:id="rId4"/>
    <p:sldId id="355" r:id="rId5"/>
    <p:sldId id="342" r:id="rId6"/>
    <p:sldId id="343" r:id="rId7"/>
    <p:sldId id="346" r:id="rId8"/>
    <p:sldId id="347" r:id="rId9"/>
    <p:sldId id="348" r:id="rId10"/>
    <p:sldId id="350" r:id="rId11"/>
    <p:sldId id="351" r:id="rId12"/>
    <p:sldId id="352" r:id="rId13"/>
    <p:sldId id="344" r:id="rId14"/>
    <p:sldId id="356" r:id="rId15"/>
  </p:sldIdLst>
  <p:sldSz cx="9144000" cy="5143500" type="screen16x9"/>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C4E6"/>
    <a:srgbClr val="5E218B"/>
    <a:srgbClr val="AB68DE"/>
    <a:srgbClr val="CA9CEC"/>
    <a:srgbClr val="862FC7"/>
    <a:srgbClr val="B57AE2"/>
    <a:srgbClr val="8B2ED0"/>
    <a:srgbClr val="A04EDE"/>
    <a:srgbClr val="AAB14F"/>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65" autoAdjust="0"/>
    <p:restoredTop sz="68488" autoAdjust="0"/>
  </p:normalViewPr>
  <p:slideViewPr>
    <p:cSldViewPr snapToGrid="0" snapToObjects="1">
      <p:cViewPr varScale="1">
        <p:scale>
          <a:sx n="99" d="100"/>
          <a:sy n="99" d="100"/>
        </p:scale>
        <p:origin x="1656" y="84"/>
      </p:cViewPr>
      <p:guideLst>
        <p:guide orient="horz" pos="1620"/>
        <p:guide pos="2880"/>
      </p:guideLst>
    </p:cSldViewPr>
  </p:slideViewPr>
  <p:outlineViewPr>
    <p:cViewPr>
      <p:scale>
        <a:sx n="33" d="100"/>
        <a:sy n="33" d="100"/>
      </p:scale>
      <p:origin x="0" y="3492"/>
    </p:cViewPr>
  </p:outlineViewPr>
  <p:notesTextViewPr>
    <p:cViewPr>
      <p:scale>
        <a:sx n="1" d="1"/>
        <a:sy n="1" d="1"/>
      </p:scale>
      <p:origin x="0" y="0"/>
    </p:cViewPr>
  </p:notesTextViewPr>
  <p:sorterViewPr>
    <p:cViewPr>
      <p:scale>
        <a:sx n="142" d="100"/>
        <a:sy n="142" d="100"/>
      </p:scale>
      <p:origin x="0" y="5226"/>
    </p:cViewPr>
  </p:sorterViewPr>
  <p:notesViewPr>
    <p:cSldViewPr snapToGrid="0" snapToObjects="1">
      <p:cViewPr>
        <p:scale>
          <a:sx n="90" d="100"/>
          <a:sy n="90" d="100"/>
        </p:scale>
        <p:origin x="-2124" y="810"/>
      </p:cViewPr>
      <p:guideLst>
        <p:guide orient="horz" pos="3127"/>
        <p:guide pos="214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 Duthie-Jung" userId="9167dca74ed6dd25" providerId="LiveId" clId="{748B9453-2AEE-4FFF-AE3E-A4BCB9765FEE}"/>
    <pc:docChg chg="undo redo custSel addSld delSld modSld sldOrd delSection modSection">
      <pc:chgData name="Anna Duthie-Jung" userId="9167dca74ed6dd25" providerId="LiveId" clId="{748B9453-2AEE-4FFF-AE3E-A4BCB9765FEE}" dt="2017-11-27T22:43:39.686" v="3302"/>
      <pc:docMkLst>
        <pc:docMk/>
      </pc:docMkLst>
      <pc:sldChg chg="del">
        <pc:chgData name="Anna Duthie-Jung" userId="9167dca74ed6dd25" providerId="LiveId" clId="{748B9453-2AEE-4FFF-AE3E-A4BCB9765FEE}" dt="2017-11-27T02:10:19.095" v="2095" actId="2696"/>
        <pc:sldMkLst>
          <pc:docMk/>
          <pc:sldMk cId="2455516935" sldId="256"/>
        </pc:sldMkLst>
      </pc:sldChg>
      <pc:sldChg chg="del">
        <pc:chgData name="Anna Duthie-Jung" userId="9167dca74ed6dd25" providerId="LiveId" clId="{748B9453-2AEE-4FFF-AE3E-A4BCB9765FEE}" dt="2017-11-27T02:10:05.497" v="2042" actId="2696"/>
        <pc:sldMkLst>
          <pc:docMk/>
          <pc:sldMk cId="1882068096" sldId="257"/>
        </pc:sldMkLst>
      </pc:sldChg>
      <pc:sldChg chg="del">
        <pc:chgData name="Anna Duthie-Jung" userId="9167dca74ed6dd25" providerId="LiveId" clId="{748B9453-2AEE-4FFF-AE3E-A4BCB9765FEE}" dt="2017-11-27T02:10:03.246" v="2040" actId="2696"/>
        <pc:sldMkLst>
          <pc:docMk/>
          <pc:sldMk cId="3086336741" sldId="258"/>
        </pc:sldMkLst>
      </pc:sldChg>
      <pc:sldChg chg="del">
        <pc:chgData name="Anna Duthie-Jung" userId="9167dca74ed6dd25" providerId="LiveId" clId="{748B9453-2AEE-4FFF-AE3E-A4BCB9765FEE}" dt="2017-11-27T02:10:19.282" v="2097" actId="2696"/>
        <pc:sldMkLst>
          <pc:docMk/>
          <pc:sldMk cId="1579359963" sldId="260"/>
        </pc:sldMkLst>
      </pc:sldChg>
      <pc:sldChg chg="addSp delSp">
        <pc:chgData name="Anna Duthie-Jung" userId="9167dca74ed6dd25" providerId="LiveId" clId="{748B9453-2AEE-4FFF-AE3E-A4BCB9765FEE}" dt="2017-11-27T02:10:29.507" v="2107"/>
        <pc:sldMkLst>
          <pc:docMk/>
          <pc:sldMk cId="723328540" sldId="261"/>
        </pc:sldMkLst>
        <pc:spChg chg="add del">
          <ac:chgData name="Anna Duthie-Jung" userId="9167dca74ed6dd25" providerId="LiveId" clId="{748B9453-2AEE-4FFF-AE3E-A4BCB9765FEE}" dt="2017-11-27T02:10:29.507" v="2107"/>
          <ac:spMkLst>
            <pc:docMk/>
            <pc:sldMk cId="723328540" sldId="261"/>
            <ac:spMk id="10" creationId="{C483CD81-4C0B-4621-BF36-B23DC94BEB40}"/>
          </ac:spMkLst>
        </pc:spChg>
      </pc:sldChg>
      <pc:sldChg chg="del">
        <pc:chgData name="Anna Duthie-Jung" userId="9167dca74ed6dd25" providerId="LiveId" clId="{748B9453-2AEE-4FFF-AE3E-A4BCB9765FEE}" dt="2017-11-27T02:10:00.807" v="2035" actId="2696"/>
        <pc:sldMkLst>
          <pc:docMk/>
          <pc:sldMk cId="2009034242" sldId="263"/>
        </pc:sldMkLst>
      </pc:sldChg>
      <pc:sldChg chg="del">
        <pc:chgData name="Anna Duthie-Jung" userId="9167dca74ed6dd25" providerId="LiveId" clId="{748B9453-2AEE-4FFF-AE3E-A4BCB9765FEE}" dt="2017-11-27T02:10:01.714" v="2037" actId="2696"/>
        <pc:sldMkLst>
          <pc:docMk/>
          <pc:sldMk cId="1267765749" sldId="264"/>
        </pc:sldMkLst>
      </pc:sldChg>
      <pc:sldChg chg="del">
        <pc:chgData name="Anna Duthie-Jung" userId="9167dca74ed6dd25" providerId="LiveId" clId="{748B9453-2AEE-4FFF-AE3E-A4BCB9765FEE}" dt="2017-11-27T02:10:01.339" v="2036" actId="2696"/>
        <pc:sldMkLst>
          <pc:docMk/>
          <pc:sldMk cId="3984955534" sldId="265"/>
        </pc:sldMkLst>
      </pc:sldChg>
      <pc:sldChg chg="del">
        <pc:chgData name="Anna Duthie-Jung" userId="9167dca74ed6dd25" providerId="LiveId" clId="{748B9453-2AEE-4FFF-AE3E-A4BCB9765FEE}" dt="2017-11-27T02:10:02.417" v="2038" actId="2696"/>
        <pc:sldMkLst>
          <pc:docMk/>
          <pc:sldMk cId="424377039" sldId="266"/>
        </pc:sldMkLst>
      </pc:sldChg>
      <pc:sldChg chg="del">
        <pc:chgData name="Anna Duthie-Jung" userId="9167dca74ed6dd25" providerId="LiveId" clId="{748B9453-2AEE-4FFF-AE3E-A4BCB9765FEE}" dt="2017-11-27T02:10:19.439" v="2098" actId="2696"/>
        <pc:sldMkLst>
          <pc:docMk/>
          <pc:sldMk cId="1900495499" sldId="267"/>
        </pc:sldMkLst>
      </pc:sldChg>
      <pc:sldChg chg="del">
        <pc:chgData name="Anna Duthie-Jung" userId="9167dca74ed6dd25" providerId="LiveId" clId="{748B9453-2AEE-4FFF-AE3E-A4BCB9765FEE}" dt="2017-11-27T02:10:19.204" v="2096" actId="2696"/>
        <pc:sldMkLst>
          <pc:docMk/>
          <pc:sldMk cId="2934845326" sldId="268"/>
        </pc:sldMkLst>
      </pc:sldChg>
      <pc:sldChg chg="del">
        <pc:chgData name="Anna Duthie-Jung" userId="9167dca74ed6dd25" providerId="LiveId" clId="{748B9453-2AEE-4FFF-AE3E-A4BCB9765FEE}" dt="2017-11-27T02:10:19.517" v="2099" actId="2696"/>
        <pc:sldMkLst>
          <pc:docMk/>
          <pc:sldMk cId="1448511877" sldId="270"/>
        </pc:sldMkLst>
      </pc:sldChg>
      <pc:sldChg chg="del">
        <pc:chgData name="Anna Duthie-Jung" userId="9167dca74ed6dd25" providerId="LiveId" clId="{748B9453-2AEE-4FFF-AE3E-A4BCB9765FEE}" dt="2017-11-27T02:10:05.434" v="2041" actId="2696"/>
        <pc:sldMkLst>
          <pc:docMk/>
          <pc:sldMk cId="409335775" sldId="271"/>
        </pc:sldMkLst>
      </pc:sldChg>
      <pc:sldChg chg="del">
        <pc:chgData name="Anna Duthie-Jung" userId="9167dca74ed6dd25" providerId="LiveId" clId="{748B9453-2AEE-4FFF-AE3E-A4BCB9765FEE}" dt="2017-11-27T02:10:02.823" v="2039" actId="2696"/>
        <pc:sldMkLst>
          <pc:docMk/>
          <pc:sldMk cId="3159857905" sldId="273"/>
        </pc:sldMkLst>
      </pc:sldChg>
      <pc:sldChg chg="del">
        <pc:chgData name="Anna Duthie-Jung" userId="9167dca74ed6dd25" providerId="LiveId" clId="{748B9453-2AEE-4FFF-AE3E-A4BCB9765FEE}" dt="2017-11-27T02:10:09.014" v="2082" actId="2696"/>
        <pc:sldMkLst>
          <pc:docMk/>
          <pc:sldMk cId="1350291267" sldId="274"/>
        </pc:sldMkLst>
      </pc:sldChg>
      <pc:sldChg chg="del">
        <pc:chgData name="Anna Duthie-Jung" userId="9167dca74ed6dd25" providerId="LiveId" clId="{748B9453-2AEE-4FFF-AE3E-A4BCB9765FEE}" dt="2017-11-27T02:10:05.575" v="2043" actId="2696"/>
        <pc:sldMkLst>
          <pc:docMk/>
          <pc:sldMk cId="3115786225" sldId="275"/>
        </pc:sldMkLst>
      </pc:sldChg>
      <pc:sldChg chg="del">
        <pc:chgData name="Anna Duthie-Jung" userId="9167dca74ed6dd25" providerId="LiveId" clId="{748B9453-2AEE-4FFF-AE3E-A4BCB9765FEE}" dt="2017-11-27T02:10:19.564" v="2100" actId="2696"/>
        <pc:sldMkLst>
          <pc:docMk/>
          <pc:sldMk cId="197761039" sldId="277"/>
        </pc:sldMkLst>
      </pc:sldChg>
      <pc:sldChg chg="del">
        <pc:chgData name="Anna Duthie-Jung" userId="9167dca74ed6dd25" providerId="LiveId" clId="{748B9453-2AEE-4FFF-AE3E-A4BCB9765FEE}" dt="2017-11-27T02:10:05.841" v="2046" actId="2696"/>
        <pc:sldMkLst>
          <pc:docMk/>
          <pc:sldMk cId="176419135" sldId="278"/>
        </pc:sldMkLst>
      </pc:sldChg>
      <pc:sldChg chg="del">
        <pc:chgData name="Anna Duthie-Jung" userId="9167dca74ed6dd25" providerId="LiveId" clId="{748B9453-2AEE-4FFF-AE3E-A4BCB9765FEE}" dt="2017-11-27T02:10:05.997" v="2048" actId="2696"/>
        <pc:sldMkLst>
          <pc:docMk/>
          <pc:sldMk cId="2931877858" sldId="280"/>
        </pc:sldMkLst>
      </pc:sldChg>
      <pc:sldChg chg="del">
        <pc:chgData name="Anna Duthie-Jung" userId="9167dca74ed6dd25" providerId="LiveId" clId="{748B9453-2AEE-4FFF-AE3E-A4BCB9765FEE}" dt="2017-11-27T02:10:06.419" v="2053" actId="2696"/>
        <pc:sldMkLst>
          <pc:docMk/>
          <pc:sldMk cId="1262729314" sldId="281"/>
        </pc:sldMkLst>
      </pc:sldChg>
      <pc:sldChg chg="modSp del mod">
        <pc:chgData name="Anna Duthie-Jung" userId="9167dca74ed6dd25" providerId="LiveId" clId="{748B9453-2AEE-4FFF-AE3E-A4BCB9765FEE}" dt="2017-11-27T02:10:09.436" v="2089"/>
        <pc:sldMkLst>
          <pc:docMk/>
          <pc:sldMk cId="1086325801" sldId="282"/>
        </pc:sldMkLst>
        <pc:graphicFrameChg chg="mod">
          <ac:chgData name="Anna Duthie-Jung" userId="9167dca74ed6dd25" providerId="LiveId" clId="{748B9453-2AEE-4FFF-AE3E-A4BCB9765FEE}" dt="2017-11-27T02:10:09.436" v="2089"/>
          <ac:graphicFrameMkLst>
            <pc:docMk/>
            <pc:sldMk cId="1086325801" sldId="282"/>
            <ac:graphicFrameMk id="4" creationId="{00000000-0000-0000-0000-000000000000}"/>
          </ac:graphicFrameMkLst>
        </pc:graphicFrameChg>
      </pc:sldChg>
      <pc:sldChg chg="del">
        <pc:chgData name="Anna Duthie-Jung" userId="9167dca74ed6dd25" providerId="LiveId" clId="{748B9453-2AEE-4FFF-AE3E-A4BCB9765FEE}" dt="2017-11-27T02:10:06.653" v="2055" actId="2696"/>
        <pc:sldMkLst>
          <pc:docMk/>
          <pc:sldMk cId="4050980879" sldId="283"/>
        </pc:sldMkLst>
      </pc:sldChg>
      <pc:sldChg chg="del">
        <pc:chgData name="Anna Duthie-Jung" userId="9167dca74ed6dd25" providerId="LiveId" clId="{748B9453-2AEE-4FFF-AE3E-A4BCB9765FEE}" dt="2017-11-27T02:10:06.919" v="2058" actId="2696"/>
        <pc:sldMkLst>
          <pc:docMk/>
          <pc:sldMk cId="147400314" sldId="284"/>
        </pc:sldMkLst>
      </pc:sldChg>
      <pc:sldChg chg="del">
        <pc:chgData name="Anna Duthie-Jung" userId="9167dca74ed6dd25" providerId="LiveId" clId="{748B9453-2AEE-4FFF-AE3E-A4BCB9765FEE}" dt="2017-11-27T02:10:07.717" v="2064" actId="2696"/>
        <pc:sldMkLst>
          <pc:docMk/>
          <pc:sldMk cId="2196986527" sldId="285"/>
        </pc:sldMkLst>
      </pc:sldChg>
      <pc:sldChg chg="del">
        <pc:chgData name="Anna Duthie-Jung" userId="9167dca74ed6dd25" providerId="LiveId" clId="{748B9453-2AEE-4FFF-AE3E-A4BCB9765FEE}" dt="2017-11-27T02:10:06.153" v="2050" actId="2696"/>
        <pc:sldMkLst>
          <pc:docMk/>
          <pc:sldMk cId="870877917" sldId="286"/>
        </pc:sldMkLst>
      </pc:sldChg>
      <pc:sldChg chg="del">
        <pc:chgData name="Anna Duthie-Jung" userId="9167dca74ed6dd25" providerId="LiveId" clId="{748B9453-2AEE-4FFF-AE3E-A4BCB9765FEE}" dt="2017-11-27T02:10:06.231" v="2051" actId="2696"/>
        <pc:sldMkLst>
          <pc:docMk/>
          <pc:sldMk cId="1532826850" sldId="287"/>
        </pc:sldMkLst>
      </pc:sldChg>
      <pc:sldChg chg="del">
        <pc:chgData name="Anna Duthie-Jung" userId="9167dca74ed6dd25" providerId="LiveId" clId="{748B9453-2AEE-4FFF-AE3E-A4BCB9765FEE}" dt="2017-11-27T02:10:06.309" v="2052" actId="2696"/>
        <pc:sldMkLst>
          <pc:docMk/>
          <pc:sldMk cId="569752125" sldId="288"/>
        </pc:sldMkLst>
      </pc:sldChg>
      <pc:sldChg chg="del">
        <pc:chgData name="Anna Duthie-Jung" userId="9167dca74ed6dd25" providerId="LiveId" clId="{748B9453-2AEE-4FFF-AE3E-A4BCB9765FEE}" dt="2017-11-27T02:10:07.826" v="2065" actId="2696"/>
        <pc:sldMkLst>
          <pc:docMk/>
          <pc:sldMk cId="2526317072" sldId="289"/>
        </pc:sldMkLst>
      </pc:sldChg>
      <pc:sldChg chg="del">
        <pc:chgData name="Anna Duthie-Jung" userId="9167dca74ed6dd25" providerId="LiveId" clId="{748B9453-2AEE-4FFF-AE3E-A4BCB9765FEE}" dt="2017-11-27T02:10:07.905" v="2066" actId="2696"/>
        <pc:sldMkLst>
          <pc:docMk/>
          <pc:sldMk cId="4189028528" sldId="290"/>
        </pc:sldMkLst>
      </pc:sldChg>
      <pc:sldChg chg="del">
        <pc:chgData name="Anna Duthie-Jung" userId="9167dca74ed6dd25" providerId="LiveId" clId="{748B9453-2AEE-4FFF-AE3E-A4BCB9765FEE}" dt="2017-11-27T02:10:07.951" v="2067" actId="2696"/>
        <pc:sldMkLst>
          <pc:docMk/>
          <pc:sldMk cId="35758764" sldId="292"/>
        </pc:sldMkLst>
      </pc:sldChg>
      <pc:sldChg chg="del">
        <pc:chgData name="Anna Duthie-Jung" userId="9167dca74ed6dd25" providerId="LiveId" clId="{748B9453-2AEE-4FFF-AE3E-A4BCB9765FEE}" dt="2017-11-27T02:10:07.170" v="2061" actId="2696"/>
        <pc:sldMkLst>
          <pc:docMk/>
          <pc:sldMk cId="1792676247" sldId="295"/>
        </pc:sldMkLst>
      </pc:sldChg>
      <pc:sldChg chg="del">
        <pc:chgData name="Anna Duthie-Jung" userId="9167dca74ed6dd25" providerId="LiveId" clId="{748B9453-2AEE-4FFF-AE3E-A4BCB9765FEE}" dt="2017-11-27T02:10:05.638" v="2044" actId="2696"/>
        <pc:sldMkLst>
          <pc:docMk/>
          <pc:sldMk cId="3343865269" sldId="296"/>
        </pc:sldMkLst>
      </pc:sldChg>
      <pc:sldChg chg="del">
        <pc:chgData name="Anna Duthie-Jung" userId="9167dca74ed6dd25" providerId="LiveId" clId="{748B9453-2AEE-4FFF-AE3E-A4BCB9765FEE}" dt="2017-11-27T02:10:19.626" v="2101" actId="2696"/>
        <pc:sldMkLst>
          <pc:docMk/>
          <pc:sldMk cId="4172328745" sldId="298"/>
        </pc:sldMkLst>
      </pc:sldChg>
      <pc:sldChg chg="del">
        <pc:chgData name="Anna Duthie-Jung" userId="9167dca74ed6dd25" providerId="LiveId" clId="{748B9453-2AEE-4FFF-AE3E-A4BCB9765FEE}" dt="2017-11-27T02:10:05.731" v="2045" actId="2696"/>
        <pc:sldMkLst>
          <pc:docMk/>
          <pc:sldMk cId="1294150501" sldId="300"/>
        </pc:sldMkLst>
      </pc:sldChg>
      <pc:sldChg chg="del">
        <pc:chgData name="Anna Duthie-Jung" userId="9167dca74ed6dd25" providerId="LiveId" clId="{748B9453-2AEE-4FFF-AE3E-A4BCB9765FEE}" dt="2017-11-27T02:10:06.059" v="2049" actId="2696"/>
        <pc:sldMkLst>
          <pc:docMk/>
          <pc:sldMk cId="3280040857" sldId="301"/>
        </pc:sldMkLst>
      </pc:sldChg>
      <pc:sldChg chg="modSp del mod">
        <pc:chgData name="Anna Duthie-Jung" userId="9167dca74ed6dd25" providerId="LiveId" clId="{748B9453-2AEE-4FFF-AE3E-A4BCB9765FEE}" dt="2017-11-27T02:10:09.436" v="2089"/>
        <pc:sldMkLst>
          <pc:docMk/>
          <pc:sldMk cId="4230512104" sldId="302"/>
        </pc:sldMkLst>
        <pc:graphicFrameChg chg="mod">
          <ac:chgData name="Anna Duthie-Jung" userId="9167dca74ed6dd25" providerId="LiveId" clId="{748B9453-2AEE-4FFF-AE3E-A4BCB9765FEE}" dt="2017-11-27T02:10:09.436" v="2089"/>
          <ac:graphicFrameMkLst>
            <pc:docMk/>
            <pc:sldMk cId="4230512104" sldId="302"/>
            <ac:graphicFrameMk id="2" creationId="{00000000-0000-0000-0000-000000000000}"/>
          </ac:graphicFrameMkLst>
        </pc:graphicFrameChg>
      </pc:sldChg>
      <pc:sldChg chg="modSp del mod">
        <pc:chgData name="Anna Duthie-Jung" userId="9167dca74ed6dd25" providerId="LiveId" clId="{748B9453-2AEE-4FFF-AE3E-A4BCB9765FEE}" dt="2017-11-27T02:10:09.436" v="2089"/>
        <pc:sldMkLst>
          <pc:docMk/>
          <pc:sldMk cId="2062391844" sldId="303"/>
        </pc:sldMkLst>
        <pc:graphicFrameChg chg="mod">
          <ac:chgData name="Anna Duthie-Jung" userId="9167dca74ed6dd25" providerId="LiveId" clId="{748B9453-2AEE-4FFF-AE3E-A4BCB9765FEE}" dt="2017-11-27T02:10:09.436" v="2089"/>
          <ac:graphicFrameMkLst>
            <pc:docMk/>
            <pc:sldMk cId="2062391844" sldId="303"/>
            <ac:graphicFrameMk id="2" creationId="{00000000-0000-0000-0000-000000000000}"/>
          </ac:graphicFrameMkLst>
        </pc:graphicFrameChg>
      </pc:sldChg>
      <pc:sldChg chg="modSp del mod">
        <pc:chgData name="Anna Duthie-Jung" userId="9167dca74ed6dd25" providerId="LiveId" clId="{748B9453-2AEE-4FFF-AE3E-A4BCB9765FEE}" dt="2017-11-27T02:10:09.436" v="2089"/>
        <pc:sldMkLst>
          <pc:docMk/>
          <pc:sldMk cId="2080780428" sldId="304"/>
        </pc:sldMkLst>
        <pc:graphicFrameChg chg="mod">
          <ac:chgData name="Anna Duthie-Jung" userId="9167dca74ed6dd25" providerId="LiveId" clId="{748B9453-2AEE-4FFF-AE3E-A4BCB9765FEE}" dt="2017-11-27T02:10:09.436" v="2089"/>
          <ac:graphicFrameMkLst>
            <pc:docMk/>
            <pc:sldMk cId="2080780428" sldId="304"/>
            <ac:graphicFrameMk id="3" creationId="{00000000-0000-0000-0000-000000000000}"/>
          </ac:graphicFrameMkLst>
        </pc:graphicFrameChg>
      </pc:sldChg>
      <pc:sldChg chg="modSp del mod">
        <pc:chgData name="Anna Duthie-Jung" userId="9167dca74ed6dd25" providerId="LiveId" clId="{748B9453-2AEE-4FFF-AE3E-A4BCB9765FEE}" dt="2017-11-27T02:10:09.436" v="2089"/>
        <pc:sldMkLst>
          <pc:docMk/>
          <pc:sldMk cId="3233819705" sldId="305"/>
        </pc:sldMkLst>
        <pc:graphicFrameChg chg="mod">
          <ac:chgData name="Anna Duthie-Jung" userId="9167dca74ed6dd25" providerId="LiveId" clId="{748B9453-2AEE-4FFF-AE3E-A4BCB9765FEE}" dt="2017-11-27T02:10:09.436" v="2089"/>
          <ac:graphicFrameMkLst>
            <pc:docMk/>
            <pc:sldMk cId="3233819705" sldId="305"/>
            <ac:graphicFrameMk id="3" creationId="{00000000-0000-0000-0000-000000000000}"/>
          </ac:graphicFrameMkLst>
        </pc:graphicFrameChg>
      </pc:sldChg>
      <pc:sldChg chg="modSp del mod">
        <pc:chgData name="Anna Duthie-Jung" userId="9167dca74ed6dd25" providerId="LiveId" clId="{748B9453-2AEE-4FFF-AE3E-A4BCB9765FEE}" dt="2017-11-27T02:10:09.436" v="2089"/>
        <pc:sldMkLst>
          <pc:docMk/>
          <pc:sldMk cId="3706735994" sldId="306"/>
        </pc:sldMkLst>
        <pc:graphicFrameChg chg="mod">
          <ac:chgData name="Anna Duthie-Jung" userId="9167dca74ed6dd25" providerId="LiveId" clId="{748B9453-2AEE-4FFF-AE3E-A4BCB9765FEE}" dt="2017-11-27T02:10:09.436" v="2089"/>
          <ac:graphicFrameMkLst>
            <pc:docMk/>
            <pc:sldMk cId="3706735994" sldId="306"/>
            <ac:graphicFrameMk id="3" creationId="{00000000-0000-0000-0000-000000000000}"/>
          </ac:graphicFrameMkLst>
        </pc:graphicFrameChg>
      </pc:sldChg>
      <pc:sldChg chg="modSp del mod">
        <pc:chgData name="Anna Duthie-Jung" userId="9167dca74ed6dd25" providerId="LiveId" clId="{748B9453-2AEE-4FFF-AE3E-A4BCB9765FEE}" dt="2017-11-27T02:10:09.436" v="2089"/>
        <pc:sldMkLst>
          <pc:docMk/>
          <pc:sldMk cId="1366308156" sldId="307"/>
        </pc:sldMkLst>
        <pc:graphicFrameChg chg="mod">
          <ac:chgData name="Anna Duthie-Jung" userId="9167dca74ed6dd25" providerId="LiveId" clId="{748B9453-2AEE-4FFF-AE3E-A4BCB9765FEE}" dt="2017-11-27T02:10:09.436" v="2089"/>
          <ac:graphicFrameMkLst>
            <pc:docMk/>
            <pc:sldMk cId="1366308156" sldId="307"/>
            <ac:graphicFrameMk id="2" creationId="{00000000-0000-0000-0000-000000000000}"/>
          </ac:graphicFrameMkLst>
        </pc:graphicFrameChg>
      </pc:sldChg>
      <pc:sldChg chg="del">
        <pc:chgData name="Anna Duthie-Jung" userId="9167dca74ed6dd25" providerId="LiveId" clId="{748B9453-2AEE-4FFF-AE3E-A4BCB9765FEE}" dt="2017-11-27T02:10:08.483" v="2074" actId="2696"/>
        <pc:sldMkLst>
          <pc:docMk/>
          <pc:sldMk cId="3050417759" sldId="308"/>
        </pc:sldMkLst>
      </pc:sldChg>
      <pc:sldChg chg="del">
        <pc:chgData name="Anna Duthie-Jung" userId="9167dca74ed6dd25" providerId="LiveId" clId="{748B9453-2AEE-4FFF-AE3E-A4BCB9765FEE}" dt="2017-11-27T02:10:08.576" v="2075" actId="2696"/>
        <pc:sldMkLst>
          <pc:docMk/>
          <pc:sldMk cId="3686469165" sldId="309"/>
        </pc:sldMkLst>
      </pc:sldChg>
      <pc:sldChg chg="del">
        <pc:chgData name="Anna Duthie-Jung" userId="9167dca74ed6dd25" providerId="LiveId" clId="{748B9453-2AEE-4FFF-AE3E-A4BCB9765FEE}" dt="2017-11-27T02:10:08.780" v="2078" actId="2696"/>
        <pc:sldMkLst>
          <pc:docMk/>
          <pc:sldMk cId="3803102088" sldId="312"/>
        </pc:sldMkLst>
      </pc:sldChg>
      <pc:sldChg chg="del">
        <pc:chgData name="Anna Duthie-Jung" userId="9167dca74ed6dd25" providerId="LiveId" clId="{748B9453-2AEE-4FFF-AE3E-A4BCB9765FEE}" dt="2017-11-27T02:10:08.826" v="2079" actId="2696"/>
        <pc:sldMkLst>
          <pc:docMk/>
          <pc:sldMk cId="1847096941" sldId="313"/>
        </pc:sldMkLst>
      </pc:sldChg>
      <pc:sldChg chg="del">
        <pc:chgData name="Anna Duthie-Jung" userId="9167dca74ed6dd25" providerId="LiveId" clId="{748B9453-2AEE-4FFF-AE3E-A4BCB9765FEE}" dt="2017-11-27T02:10:08.873" v="2080" actId="2696"/>
        <pc:sldMkLst>
          <pc:docMk/>
          <pc:sldMk cId="872867874" sldId="314"/>
        </pc:sldMkLst>
      </pc:sldChg>
      <pc:sldChg chg="del">
        <pc:chgData name="Anna Duthie-Jung" userId="9167dca74ed6dd25" providerId="LiveId" clId="{748B9453-2AEE-4FFF-AE3E-A4BCB9765FEE}" dt="2017-11-27T02:10:08.951" v="2081" actId="2696"/>
        <pc:sldMkLst>
          <pc:docMk/>
          <pc:sldMk cId="404210233" sldId="315"/>
        </pc:sldMkLst>
      </pc:sldChg>
      <pc:sldChg chg="del">
        <pc:chgData name="Anna Duthie-Jung" userId="9167dca74ed6dd25" providerId="LiveId" clId="{748B9453-2AEE-4FFF-AE3E-A4BCB9765FEE}" dt="2017-11-27T02:10:08.639" v="2076" actId="2696"/>
        <pc:sldMkLst>
          <pc:docMk/>
          <pc:sldMk cId="3700250529" sldId="316"/>
        </pc:sldMkLst>
      </pc:sldChg>
      <pc:sldChg chg="del">
        <pc:chgData name="Anna Duthie-Jung" userId="9167dca74ed6dd25" providerId="LiveId" clId="{748B9453-2AEE-4FFF-AE3E-A4BCB9765FEE}" dt="2017-11-27T02:10:10.936" v="2090" actId="2696"/>
        <pc:sldMkLst>
          <pc:docMk/>
          <pc:sldMk cId="2278749875" sldId="317"/>
        </pc:sldMkLst>
      </pc:sldChg>
      <pc:sldChg chg="del">
        <pc:chgData name="Anna Duthie-Jung" userId="9167dca74ed6dd25" providerId="LiveId" clId="{748B9453-2AEE-4FFF-AE3E-A4BCB9765FEE}" dt="2017-11-27T02:10:10.999" v="2091" actId="2696"/>
        <pc:sldMkLst>
          <pc:docMk/>
          <pc:sldMk cId="137182183" sldId="318"/>
        </pc:sldMkLst>
      </pc:sldChg>
      <pc:sldChg chg="del">
        <pc:chgData name="Anna Duthie-Jung" userId="9167dca74ed6dd25" providerId="LiveId" clId="{748B9453-2AEE-4FFF-AE3E-A4BCB9765FEE}" dt="2017-11-27T02:10:09.123" v="2083" actId="2696"/>
        <pc:sldMkLst>
          <pc:docMk/>
          <pc:sldMk cId="902483838" sldId="320"/>
        </pc:sldMkLst>
      </pc:sldChg>
      <pc:sldChg chg="del">
        <pc:chgData name="Anna Duthie-Jung" userId="9167dca74ed6dd25" providerId="LiveId" clId="{748B9453-2AEE-4FFF-AE3E-A4BCB9765FEE}" dt="2017-11-27T02:10:09.217" v="2084" actId="2696"/>
        <pc:sldMkLst>
          <pc:docMk/>
          <pc:sldMk cId="138375097" sldId="321"/>
        </pc:sldMkLst>
      </pc:sldChg>
      <pc:sldChg chg="del">
        <pc:chgData name="Anna Duthie-Jung" userId="9167dca74ed6dd25" providerId="LiveId" clId="{748B9453-2AEE-4FFF-AE3E-A4BCB9765FEE}" dt="2017-11-27T02:10:08.717" v="2077" actId="2696"/>
        <pc:sldMkLst>
          <pc:docMk/>
          <pc:sldMk cId="1756597935" sldId="322"/>
        </pc:sldMkLst>
      </pc:sldChg>
      <pc:sldChg chg="del">
        <pc:chgData name="Anna Duthie-Jung" userId="9167dca74ed6dd25" providerId="LiveId" clId="{748B9453-2AEE-4FFF-AE3E-A4BCB9765FEE}" dt="2017-11-27T02:10:09.295" v="2085" actId="2696"/>
        <pc:sldMkLst>
          <pc:docMk/>
          <pc:sldMk cId="291594544" sldId="323"/>
        </pc:sldMkLst>
      </pc:sldChg>
      <pc:sldChg chg="del">
        <pc:chgData name="Anna Duthie-Jung" userId="9167dca74ed6dd25" providerId="LiveId" clId="{748B9453-2AEE-4FFF-AE3E-A4BCB9765FEE}" dt="2017-11-27T02:10:09.373" v="2086" actId="2696"/>
        <pc:sldMkLst>
          <pc:docMk/>
          <pc:sldMk cId="215970310" sldId="324"/>
        </pc:sldMkLst>
      </pc:sldChg>
      <pc:sldChg chg="del">
        <pc:chgData name="Anna Duthie-Jung" userId="9167dca74ed6dd25" providerId="LiveId" clId="{748B9453-2AEE-4FFF-AE3E-A4BCB9765FEE}" dt="2017-11-27T02:10:09.420" v="2087" actId="2696"/>
        <pc:sldMkLst>
          <pc:docMk/>
          <pc:sldMk cId="4145769329" sldId="325"/>
        </pc:sldMkLst>
      </pc:sldChg>
      <pc:sldChg chg="del">
        <pc:chgData name="Anna Duthie-Jung" userId="9167dca74ed6dd25" providerId="LiveId" clId="{748B9453-2AEE-4FFF-AE3E-A4BCB9765FEE}" dt="2017-11-27T02:10:21.861" v="2105" actId="2696"/>
        <pc:sldMkLst>
          <pc:docMk/>
          <pc:sldMk cId="854502215" sldId="326"/>
        </pc:sldMkLst>
      </pc:sldChg>
      <pc:sldChg chg="del">
        <pc:chgData name="Anna Duthie-Jung" userId="9167dca74ed6dd25" providerId="LiveId" clId="{748B9453-2AEE-4FFF-AE3E-A4BCB9765FEE}" dt="2017-11-27T02:10:19.001" v="2094" actId="2696"/>
        <pc:sldMkLst>
          <pc:docMk/>
          <pc:sldMk cId="2022546341" sldId="327"/>
        </pc:sldMkLst>
      </pc:sldChg>
      <pc:sldChg chg="del">
        <pc:chgData name="Anna Duthie-Jung" userId="9167dca74ed6dd25" providerId="LiveId" clId="{748B9453-2AEE-4FFF-AE3E-A4BCB9765FEE}" dt="2017-11-27T02:10:11.061" v="2092" actId="2696"/>
        <pc:sldMkLst>
          <pc:docMk/>
          <pc:sldMk cId="3880708897" sldId="328"/>
        </pc:sldMkLst>
      </pc:sldChg>
      <pc:sldChg chg="del">
        <pc:chgData name="Anna Duthie-Jung" userId="9167dca74ed6dd25" providerId="LiveId" clId="{748B9453-2AEE-4FFF-AE3E-A4BCB9765FEE}" dt="2017-11-27T02:10:05.919" v="2047" actId="2696"/>
        <pc:sldMkLst>
          <pc:docMk/>
          <pc:sldMk cId="3979748922" sldId="329"/>
        </pc:sldMkLst>
      </pc:sldChg>
      <pc:sldChg chg="del">
        <pc:chgData name="Anna Duthie-Jung" userId="9167dca74ed6dd25" providerId="LiveId" clId="{748B9453-2AEE-4FFF-AE3E-A4BCB9765FEE}" dt="2017-11-27T02:10:06.747" v="2056" actId="2696"/>
        <pc:sldMkLst>
          <pc:docMk/>
          <pc:sldMk cId="1765257807" sldId="330"/>
        </pc:sldMkLst>
      </pc:sldChg>
      <pc:sldChg chg="del">
        <pc:chgData name="Anna Duthie-Jung" userId="9167dca74ed6dd25" providerId="LiveId" clId="{748B9453-2AEE-4FFF-AE3E-A4BCB9765FEE}" dt="2017-11-27T02:10:06.841" v="2057" actId="2696"/>
        <pc:sldMkLst>
          <pc:docMk/>
          <pc:sldMk cId="498701700" sldId="331"/>
        </pc:sldMkLst>
      </pc:sldChg>
      <pc:sldChg chg="del">
        <pc:chgData name="Anna Duthie-Jung" userId="9167dca74ed6dd25" providerId="LiveId" clId="{748B9453-2AEE-4FFF-AE3E-A4BCB9765FEE}" dt="2017-11-27T02:10:06.998" v="2059" actId="2696"/>
        <pc:sldMkLst>
          <pc:docMk/>
          <pc:sldMk cId="19459951" sldId="332"/>
        </pc:sldMkLst>
      </pc:sldChg>
      <pc:sldChg chg="del">
        <pc:chgData name="Anna Duthie-Jung" userId="9167dca74ed6dd25" providerId="LiveId" clId="{748B9453-2AEE-4FFF-AE3E-A4BCB9765FEE}" dt="2017-11-27T02:10:07.092" v="2060" actId="2696"/>
        <pc:sldMkLst>
          <pc:docMk/>
          <pc:sldMk cId="3229871664" sldId="333"/>
        </pc:sldMkLst>
      </pc:sldChg>
      <pc:sldChg chg="del">
        <pc:chgData name="Anna Duthie-Jung" userId="9167dca74ed6dd25" providerId="LiveId" clId="{748B9453-2AEE-4FFF-AE3E-A4BCB9765FEE}" dt="2017-11-27T02:10:07.248" v="2062" actId="2696"/>
        <pc:sldMkLst>
          <pc:docMk/>
          <pc:sldMk cId="2358854835" sldId="334"/>
        </pc:sldMkLst>
      </pc:sldChg>
      <pc:sldChg chg="del">
        <pc:chgData name="Anna Duthie-Jung" userId="9167dca74ed6dd25" providerId="LiveId" clId="{748B9453-2AEE-4FFF-AE3E-A4BCB9765FEE}" dt="2017-11-27T02:10:07.342" v="2063" actId="2696"/>
        <pc:sldMkLst>
          <pc:docMk/>
          <pc:sldMk cId="1310104275" sldId="335"/>
        </pc:sldMkLst>
      </pc:sldChg>
      <pc:sldChg chg="del">
        <pc:chgData name="Anna Duthie-Jung" userId="9167dca74ed6dd25" providerId="LiveId" clId="{748B9453-2AEE-4FFF-AE3E-A4BCB9765FEE}" dt="2017-11-27T02:10:19.814" v="2102" actId="2696"/>
        <pc:sldMkLst>
          <pc:docMk/>
          <pc:sldMk cId="1536854722" sldId="336"/>
        </pc:sldMkLst>
      </pc:sldChg>
      <pc:sldChg chg="del">
        <pc:chgData name="Anna Duthie-Jung" userId="9167dca74ed6dd25" providerId="LiveId" clId="{748B9453-2AEE-4FFF-AE3E-A4BCB9765FEE}" dt="2017-11-27T02:10:19.860" v="2103" actId="2696"/>
        <pc:sldMkLst>
          <pc:docMk/>
          <pc:sldMk cId="3800084770" sldId="337"/>
        </pc:sldMkLst>
      </pc:sldChg>
      <pc:sldChg chg="modSp">
        <pc:chgData name="Anna Duthie-Jung" userId="9167dca74ed6dd25" providerId="LiveId" clId="{748B9453-2AEE-4FFF-AE3E-A4BCB9765FEE}" dt="2017-11-27T22:37:52.135" v="3167"/>
        <pc:sldMkLst>
          <pc:docMk/>
          <pc:sldMk cId="1263563216" sldId="338"/>
        </pc:sldMkLst>
        <pc:spChg chg="mod">
          <ac:chgData name="Anna Duthie-Jung" userId="9167dca74ed6dd25" providerId="LiveId" clId="{748B9453-2AEE-4FFF-AE3E-A4BCB9765FEE}" dt="2017-11-27T06:22:28.382" v="2384"/>
          <ac:spMkLst>
            <pc:docMk/>
            <pc:sldMk cId="1263563216" sldId="338"/>
            <ac:spMk id="2" creationId="{00000000-0000-0000-0000-000000000000}"/>
          </ac:spMkLst>
        </pc:spChg>
        <pc:spChg chg="mod">
          <ac:chgData name="Anna Duthie-Jung" userId="9167dca74ed6dd25" providerId="LiveId" clId="{748B9453-2AEE-4FFF-AE3E-A4BCB9765FEE}" dt="2017-11-27T06:22:22.710" v="2383"/>
          <ac:spMkLst>
            <pc:docMk/>
            <pc:sldMk cId="1263563216" sldId="338"/>
            <ac:spMk id="17" creationId="{00000000-0000-0000-0000-000000000000}"/>
          </ac:spMkLst>
        </pc:spChg>
        <pc:spChg chg="mod">
          <ac:chgData name="Anna Duthie-Jung" userId="9167dca74ed6dd25" providerId="LiveId" clId="{748B9453-2AEE-4FFF-AE3E-A4BCB9765FEE}" dt="2017-11-27T06:22:37.599" v="2385"/>
          <ac:spMkLst>
            <pc:docMk/>
            <pc:sldMk cId="1263563216" sldId="338"/>
            <ac:spMk id="34" creationId="{00000000-0000-0000-0000-000000000000}"/>
          </ac:spMkLst>
        </pc:spChg>
        <pc:spChg chg="mod">
          <ac:chgData name="Anna Duthie-Jung" userId="9167dca74ed6dd25" providerId="LiveId" clId="{748B9453-2AEE-4FFF-AE3E-A4BCB9765FEE}" dt="2017-11-27T06:22:37.599" v="2385"/>
          <ac:spMkLst>
            <pc:docMk/>
            <pc:sldMk cId="1263563216" sldId="338"/>
            <ac:spMk id="35" creationId="{00000000-0000-0000-0000-000000000000}"/>
          </ac:spMkLst>
        </pc:spChg>
        <pc:spChg chg="mod">
          <ac:chgData name="Anna Duthie-Jung" userId="9167dca74ed6dd25" providerId="LiveId" clId="{748B9453-2AEE-4FFF-AE3E-A4BCB9765FEE}" dt="2017-11-27T06:22:37.599" v="2385"/>
          <ac:spMkLst>
            <pc:docMk/>
            <pc:sldMk cId="1263563216" sldId="338"/>
            <ac:spMk id="36" creationId="{00000000-0000-0000-0000-000000000000}"/>
          </ac:spMkLst>
        </pc:spChg>
        <pc:spChg chg="mod">
          <ac:chgData name="Anna Duthie-Jung" userId="9167dca74ed6dd25" providerId="LiveId" clId="{748B9453-2AEE-4FFF-AE3E-A4BCB9765FEE}" dt="2017-11-27T06:22:47.288" v="2386"/>
          <ac:spMkLst>
            <pc:docMk/>
            <pc:sldMk cId="1263563216" sldId="338"/>
            <ac:spMk id="39" creationId="{00000000-0000-0000-0000-000000000000}"/>
          </ac:spMkLst>
        </pc:spChg>
        <pc:spChg chg="mod">
          <ac:chgData name="Anna Duthie-Jung" userId="9167dca74ed6dd25" providerId="LiveId" clId="{748B9453-2AEE-4FFF-AE3E-A4BCB9765FEE}" dt="2017-11-27T06:22:37.599" v="2385"/>
          <ac:spMkLst>
            <pc:docMk/>
            <pc:sldMk cId="1263563216" sldId="338"/>
            <ac:spMk id="42" creationId="{00000000-0000-0000-0000-000000000000}"/>
          </ac:spMkLst>
        </pc:spChg>
        <pc:spChg chg="mod">
          <ac:chgData name="Anna Duthie-Jung" userId="9167dca74ed6dd25" providerId="LiveId" clId="{748B9453-2AEE-4FFF-AE3E-A4BCB9765FEE}" dt="2017-11-27T06:22:37.599" v="2385"/>
          <ac:spMkLst>
            <pc:docMk/>
            <pc:sldMk cId="1263563216" sldId="338"/>
            <ac:spMk id="43" creationId="{00000000-0000-0000-0000-000000000000}"/>
          </ac:spMkLst>
        </pc:spChg>
        <pc:spChg chg="mod">
          <ac:chgData name="Anna Duthie-Jung" userId="9167dca74ed6dd25" providerId="LiveId" clId="{748B9453-2AEE-4FFF-AE3E-A4BCB9765FEE}" dt="2017-11-27T06:22:37.599" v="2385"/>
          <ac:spMkLst>
            <pc:docMk/>
            <pc:sldMk cId="1263563216" sldId="338"/>
            <ac:spMk id="44" creationId="{00000000-0000-0000-0000-000000000000}"/>
          </ac:spMkLst>
        </pc:spChg>
        <pc:spChg chg="mod">
          <ac:chgData name="Anna Duthie-Jung" userId="9167dca74ed6dd25" providerId="LiveId" clId="{748B9453-2AEE-4FFF-AE3E-A4BCB9765FEE}" dt="2017-11-27T22:37:52.135" v="3167"/>
          <ac:spMkLst>
            <pc:docMk/>
            <pc:sldMk cId="1263563216" sldId="338"/>
            <ac:spMk id="48" creationId="{00000000-0000-0000-0000-000000000000}"/>
          </ac:spMkLst>
        </pc:spChg>
      </pc:sldChg>
      <pc:sldChg chg="del">
        <pc:chgData name="Anna Duthie-Jung" userId="9167dca74ed6dd25" providerId="LiveId" clId="{748B9453-2AEE-4FFF-AE3E-A4BCB9765FEE}" dt="2017-11-27T02:10:00.213" v="2034" actId="2696"/>
        <pc:sldMkLst>
          <pc:docMk/>
          <pc:sldMk cId="3785446502" sldId="339"/>
        </pc:sldMkLst>
      </pc:sldChg>
      <pc:sldChg chg="modSp">
        <pc:chgData name="Anna Duthie-Jung" userId="9167dca74ed6dd25" providerId="LiveId" clId="{748B9453-2AEE-4FFF-AE3E-A4BCB9765FEE}" dt="2017-11-27T22:37:57.390" v="3168"/>
        <pc:sldMkLst>
          <pc:docMk/>
          <pc:sldMk cId="3385676851" sldId="340"/>
        </pc:sldMkLst>
        <pc:spChg chg="mod">
          <ac:chgData name="Anna Duthie-Jung" userId="9167dca74ed6dd25" providerId="LiveId" clId="{748B9453-2AEE-4FFF-AE3E-A4BCB9765FEE}" dt="2017-11-27T22:37:57.390" v="3168"/>
          <ac:spMkLst>
            <pc:docMk/>
            <pc:sldMk cId="3385676851" sldId="340"/>
            <ac:spMk id="18" creationId="{00000000-0000-0000-0000-000000000000}"/>
          </ac:spMkLst>
        </pc:spChg>
      </pc:sldChg>
      <pc:sldChg chg="del">
        <pc:chgData name="Anna Duthie-Jung" userId="9167dca74ed6dd25" providerId="LiveId" clId="{748B9453-2AEE-4FFF-AE3E-A4BCB9765FEE}" dt="2017-11-27T02:09:59.276" v="2033" actId="2696"/>
        <pc:sldMkLst>
          <pc:docMk/>
          <pc:sldMk cId="1940319204" sldId="341"/>
        </pc:sldMkLst>
      </pc:sldChg>
      <pc:sldChg chg="modSp">
        <pc:chgData name="Anna Duthie-Jung" userId="9167dca74ed6dd25" providerId="LiveId" clId="{748B9453-2AEE-4FFF-AE3E-A4BCB9765FEE}" dt="2017-11-27T22:38:04.814" v="3169"/>
        <pc:sldMkLst>
          <pc:docMk/>
          <pc:sldMk cId="1143356447" sldId="342"/>
        </pc:sldMkLst>
        <pc:spChg chg="mod">
          <ac:chgData name="Anna Duthie-Jung" userId="9167dca74ed6dd25" providerId="LiveId" clId="{748B9453-2AEE-4FFF-AE3E-A4BCB9765FEE}" dt="2017-11-27T22:38:04.814" v="3169"/>
          <ac:spMkLst>
            <pc:docMk/>
            <pc:sldMk cId="1143356447" sldId="342"/>
            <ac:spMk id="18" creationId="{00000000-0000-0000-0000-000000000000}"/>
          </ac:spMkLst>
        </pc:spChg>
      </pc:sldChg>
      <pc:sldChg chg="addSp modSp">
        <pc:chgData name="Anna Duthie-Jung" userId="9167dca74ed6dd25" providerId="LiveId" clId="{748B9453-2AEE-4FFF-AE3E-A4BCB9765FEE}" dt="2017-11-27T22:38:08.699" v="3170"/>
        <pc:sldMkLst>
          <pc:docMk/>
          <pc:sldMk cId="3562132359" sldId="343"/>
        </pc:sldMkLst>
        <pc:spChg chg="add mod">
          <ac:chgData name="Anna Duthie-Jung" userId="9167dca74ed6dd25" providerId="LiveId" clId="{748B9453-2AEE-4FFF-AE3E-A4BCB9765FEE}" dt="2017-11-26T23:44:50.811" v="275" actId="1037"/>
          <ac:spMkLst>
            <pc:docMk/>
            <pc:sldMk cId="3562132359" sldId="343"/>
            <ac:spMk id="15" creationId="{00CC1EEB-04F7-4A1B-BCDA-A233EFC61EBE}"/>
          </ac:spMkLst>
        </pc:spChg>
        <pc:spChg chg="mod">
          <ac:chgData name="Anna Duthie-Jung" userId="9167dca74ed6dd25" providerId="LiveId" clId="{748B9453-2AEE-4FFF-AE3E-A4BCB9765FEE}" dt="2017-11-27T22:38:08.699" v="3170"/>
          <ac:spMkLst>
            <pc:docMk/>
            <pc:sldMk cId="3562132359" sldId="343"/>
            <ac:spMk id="16" creationId="{00000000-0000-0000-0000-000000000000}"/>
          </ac:spMkLst>
        </pc:spChg>
      </pc:sldChg>
      <pc:sldChg chg="addSp delSp modSp ord modTransition modNotes modNotesTx">
        <pc:chgData name="Anna Duthie-Jung" userId="9167dca74ed6dd25" providerId="LiveId" clId="{748B9453-2AEE-4FFF-AE3E-A4BCB9765FEE}" dt="2017-11-27T22:34:46.639" v="3100"/>
        <pc:sldMkLst>
          <pc:docMk/>
          <pc:sldMk cId="446524658" sldId="344"/>
        </pc:sldMkLst>
        <pc:spChg chg="del mod">
          <ac:chgData name="Anna Duthie-Jung" userId="9167dca74ed6dd25" providerId="LiveId" clId="{748B9453-2AEE-4FFF-AE3E-A4BCB9765FEE}" dt="2017-11-26T23:34:48.252" v="9" actId="478"/>
          <ac:spMkLst>
            <pc:docMk/>
            <pc:sldMk cId="446524658" sldId="344"/>
            <ac:spMk id="2" creationId="{28F400A5-6ABD-4AB5-8E67-053144E3D180}"/>
          </ac:spMkLst>
        </pc:spChg>
        <pc:spChg chg="add mod">
          <ac:chgData name="Anna Duthie-Jung" userId="9167dca74ed6dd25" providerId="LiveId" clId="{748B9453-2AEE-4FFF-AE3E-A4BCB9765FEE}" dt="2017-11-26T23:37:59.964" v="176" actId="1076"/>
          <ac:spMkLst>
            <pc:docMk/>
            <pc:sldMk cId="446524658" sldId="344"/>
            <ac:spMk id="3" creationId="{6409959A-3DDE-430F-BA6D-BE8F6ACBE53E}"/>
          </ac:spMkLst>
        </pc:spChg>
        <pc:spChg chg="mod">
          <ac:chgData name="Anna Duthie-Jung" userId="9167dca74ed6dd25" providerId="LiveId" clId="{748B9453-2AEE-4FFF-AE3E-A4BCB9765FEE}" dt="2017-11-26T23:36:14.914" v="74" actId="1035"/>
          <ac:spMkLst>
            <pc:docMk/>
            <pc:sldMk cId="446524658" sldId="344"/>
            <ac:spMk id="6" creationId="{00000000-0000-0000-0000-000000000000}"/>
          </ac:spMkLst>
        </pc:spChg>
        <pc:spChg chg="mod">
          <ac:chgData name="Anna Duthie-Jung" userId="9167dca74ed6dd25" providerId="LiveId" clId="{748B9453-2AEE-4FFF-AE3E-A4BCB9765FEE}" dt="2017-11-26T23:46:41.043" v="371" actId="20577"/>
          <ac:spMkLst>
            <pc:docMk/>
            <pc:sldMk cId="446524658" sldId="344"/>
            <ac:spMk id="8" creationId="{00000000-0000-0000-0000-000000000000}"/>
          </ac:spMkLst>
        </pc:spChg>
        <pc:spChg chg="mod">
          <ac:chgData name="Anna Duthie-Jung" userId="9167dca74ed6dd25" providerId="LiveId" clId="{748B9453-2AEE-4FFF-AE3E-A4BCB9765FEE}" dt="2017-11-26T23:44:07.409" v="272" actId="20577"/>
          <ac:spMkLst>
            <pc:docMk/>
            <pc:sldMk cId="446524658" sldId="344"/>
            <ac:spMk id="9" creationId="{00000000-0000-0000-0000-000000000000}"/>
          </ac:spMkLst>
        </pc:spChg>
        <pc:spChg chg="del mod">
          <ac:chgData name="Anna Duthie-Jung" userId="9167dca74ed6dd25" providerId="LiveId" clId="{748B9453-2AEE-4FFF-AE3E-A4BCB9765FEE}" dt="2017-11-26T23:34:47.502" v="8" actId="478"/>
          <ac:spMkLst>
            <pc:docMk/>
            <pc:sldMk cId="446524658" sldId="344"/>
            <ac:spMk id="12" creationId="{8D988805-D728-4D99-8D87-1F756D3042AB}"/>
          </ac:spMkLst>
        </pc:spChg>
        <pc:spChg chg="mod">
          <ac:chgData name="Anna Duthie-Jung" userId="9167dca74ed6dd25" providerId="LiveId" clId="{748B9453-2AEE-4FFF-AE3E-A4BCB9765FEE}" dt="2017-11-26T23:41:46.482" v="246" actId="403"/>
          <ac:spMkLst>
            <pc:docMk/>
            <pc:sldMk cId="446524658" sldId="344"/>
            <ac:spMk id="13" creationId="{7B32796E-3B95-4F9A-A375-21D4A52F5A09}"/>
          </ac:spMkLst>
        </pc:spChg>
        <pc:spChg chg="del mod">
          <ac:chgData name="Anna Duthie-Jung" userId="9167dca74ed6dd25" providerId="LiveId" clId="{748B9453-2AEE-4FFF-AE3E-A4BCB9765FEE}" dt="2017-11-26T23:34:48.705" v="10" actId="478"/>
          <ac:spMkLst>
            <pc:docMk/>
            <pc:sldMk cId="446524658" sldId="344"/>
            <ac:spMk id="14" creationId="{4273A4B2-E066-477C-B8A3-55286F160257}"/>
          </ac:spMkLst>
        </pc:spChg>
        <pc:spChg chg="add mod">
          <ac:chgData name="Anna Duthie-Jung" userId="9167dca74ed6dd25" providerId="LiveId" clId="{748B9453-2AEE-4FFF-AE3E-A4BCB9765FEE}" dt="2017-11-26T23:41:51.936" v="247" actId="403"/>
          <ac:spMkLst>
            <pc:docMk/>
            <pc:sldMk cId="446524658" sldId="344"/>
            <ac:spMk id="15" creationId="{89824A77-E2B8-4FE0-8AB3-F1E507720C72}"/>
          </ac:spMkLst>
        </pc:spChg>
        <pc:spChg chg="add mod">
          <ac:chgData name="Anna Duthie-Jung" userId="9167dca74ed6dd25" providerId="LiveId" clId="{748B9453-2AEE-4FFF-AE3E-A4BCB9765FEE}" dt="2017-11-26T23:42:52.166" v="259" actId="20577"/>
          <ac:spMkLst>
            <pc:docMk/>
            <pc:sldMk cId="446524658" sldId="344"/>
            <ac:spMk id="16" creationId="{9520580D-A685-48B2-95B7-C36CAB6BCF19}"/>
          </ac:spMkLst>
        </pc:spChg>
        <pc:spChg chg="add mod">
          <ac:chgData name="Anna Duthie-Jung" userId="9167dca74ed6dd25" providerId="LiveId" clId="{748B9453-2AEE-4FFF-AE3E-A4BCB9765FEE}" dt="2017-11-26T23:42:44.352" v="258" actId="20577"/>
          <ac:spMkLst>
            <pc:docMk/>
            <pc:sldMk cId="446524658" sldId="344"/>
            <ac:spMk id="17" creationId="{BDC36767-4D09-4D0C-A365-779297BD39DB}"/>
          </ac:spMkLst>
        </pc:spChg>
      </pc:sldChg>
      <pc:sldChg chg="delSp add del">
        <pc:chgData name="Anna Duthie-Jung" userId="9167dca74ed6dd25" providerId="LiveId" clId="{748B9453-2AEE-4FFF-AE3E-A4BCB9765FEE}" dt="2017-11-27T02:09:58.494" v="2032" actId="2696"/>
        <pc:sldMkLst>
          <pc:docMk/>
          <pc:sldMk cId="100636910" sldId="345"/>
        </pc:sldMkLst>
        <pc:spChg chg="del">
          <ac:chgData name="Anna Duthie-Jung" userId="9167dca74ed6dd25" providerId="LiveId" clId="{748B9453-2AEE-4FFF-AE3E-A4BCB9765FEE}" dt="2017-11-26T23:50:17.120" v="375" actId="478"/>
          <ac:spMkLst>
            <pc:docMk/>
            <pc:sldMk cId="100636910" sldId="345"/>
            <ac:spMk id="3" creationId="{00000000-0000-0000-0000-000000000000}"/>
          </ac:spMkLst>
        </pc:spChg>
      </pc:sldChg>
      <pc:sldChg chg="addSp delSp modSp add addAnim delAnim modAnim">
        <pc:chgData name="Anna Duthie-Jung" userId="9167dca74ed6dd25" providerId="LiveId" clId="{748B9453-2AEE-4FFF-AE3E-A4BCB9765FEE}" dt="2017-11-27T22:38:14.790" v="3171"/>
        <pc:sldMkLst>
          <pc:docMk/>
          <pc:sldMk cId="386573456" sldId="346"/>
        </pc:sldMkLst>
        <pc:spChg chg="mod">
          <ac:chgData name="Anna Duthie-Jung" userId="9167dca74ed6dd25" providerId="LiveId" clId="{748B9453-2AEE-4FFF-AE3E-A4BCB9765FEE}" dt="2017-11-26T23:55:35.965" v="479" actId="1076"/>
          <ac:spMkLst>
            <pc:docMk/>
            <pc:sldMk cId="386573456" sldId="346"/>
            <ac:spMk id="6" creationId="{00000000-0000-0000-0000-000000000000}"/>
          </ac:spMkLst>
        </pc:spChg>
        <pc:spChg chg="mod">
          <ac:chgData name="Anna Duthie-Jung" userId="9167dca74ed6dd25" providerId="LiveId" clId="{748B9453-2AEE-4FFF-AE3E-A4BCB9765FEE}" dt="2017-11-26T23:53:19.556" v="447"/>
          <ac:spMkLst>
            <pc:docMk/>
            <pc:sldMk cId="386573456" sldId="346"/>
            <ac:spMk id="25" creationId="{00000000-0000-0000-0000-000000000000}"/>
          </ac:spMkLst>
        </pc:spChg>
        <pc:spChg chg="mod">
          <ac:chgData name="Anna Duthie-Jung" userId="9167dca74ed6dd25" providerId="LiveId" clId="{748B9453-2AEE-4FFF-AE3E-A4BCB9765FEE}" dt="2017-11-26T23:57:16.077" v="517" actId="1076"/>
          <ac:spMkLst>
            <pc:docMk/>
            <pc:sldMk cId="386573456" sldId="346"/>
            <ac:spMk id="26" creationId="{00000000-0000-0000-0000-000000000000}"/>
          </ac:spMkLst>
        </pc:spChg>
        <pc:spChg chg="mod">
          <ac:chgData name="Anna Duthie-Jung" userId="9167dca74ed6dd25" providerId="LiveId" clId="{748B9453-2AEE-4FFF-AE3E-A4BCB9765FEE}" dt="2017-11-26T23:57:20.219" v="518" actId="1076"/>
          <ac:spMkLst>
            <pc:docMk/>
            <pc:sldMk cId="386573456" sldId="346"/>
            <ac:spMk id="27" creationId="{00000000-0000-0000-0000-000000000000}"/>
          </ac:spMkLst>
        </pc:spChg>
        <pc:spChg chg="mod">
          <ac:chgData name="Anna Duthie-Jung" userId="9167dca74ed6dd25" providerId="LiveId" clId="{748B9453-2AEE-4FFF-AE3E-A4BCB9765FEE}" dt="2017-11-27T22:38:14.790" v="3171"/>
          <ac:spMkLst>
            <pc:docMk/>
            <pc:sldMk cId="386573456" sldId="346"/>
            <ac:spMk id="28" creationId="{00000000-0000-0000-0000-000000000000}"/>
          </ac:spMkLst>
        </pc:spChg>
        <pc:spChg chg="mod">
          <ac:chgData name="Anna Duthie-Jung" userId="9167dca74ed6dd25" providerId="LiveId" clId="{748B9453-2AEE-4FFF-AE3E-A4BCB9765FEE}" dt="2017-11-26T23:57:11.371" v="516" actId="1076"/>
          <ac:spMkLst>
            <pc:docMk/>
            <pc:sldMk cId="386573456" sldId="346"/>
            <ac:spMk id="29" creationId="{00000000-0000-0000-0000-000000000000}"/>
          </ac:spMkLst>
        </pc:spChg>
        <pc:spChg chg="mod">
          <ac:chgData name="Anna Duthie-Jung" userId="9167dca74ed6dd25" providerId="LiveId" clId="{748B9453-2AEE-4FFF-AE3E-A4BCB9765FEE}" dt="2017-11-26T23:57:06.736" v="515" actId="1076"/>
          <ac:spMkLst>
            <pc:docMk/>
            <pc:sldMk cId="386573456" sldId="346"/>
            <ac:spMk id="30" creationId="{00000000-0000-0000-0000-000000000000}"/>
          </ac:spMkLst>
        </pc:spChg>
        <pc:spChg chg="mod">
          <ac:chgData name="Anna Duthie-Jung" userId="9167dca74ed6dd25" providerId="LiveId" clId="{748B9453-2AEE-4FFF-AE3E-A4BCB9765FEE}" dt="2017-11-26T23:58:10.415" v="536" actId="20577"/>
          <ac:spMkLst>
            <pc:docMk/>
            <pc:sldMk cId="386573456" sldId="346"/>
            <ac:spMk id="31" creationId="{00000000-0000-0000-0000-000000000000}"/>
          </ac:spMkLst>
        </pc:spChg>
        <pc:spChg chg="add ord">
          <ac:chgData name="Anna Duthie-Jung" userId="9167dca74ed6dd25" providerId="LiveId" clId="{748B9453-2AEE-4FFF-AE3E-A4BCB9765FEE}" dt="2017-11-26T23:57:54.829" v="526" actId="167"/>
          <ac:spMkLst>
            <pc:docMk/>
            <pc:sldMk cId="386573456" sldId="346"/>
            <ac:spMk id="37" creationId="{0505F3B2-0581-4F25-81CC-F14186FC8AD5}"/>
          </ac:spMkLst>
        </pc:spChg>
        <pc:picChg chg="mod">
          <ac:chgData name="Anna Duthie-Jung" userId="9167dca74ed6dd25" providerId="LiveId" clId="{748B9453-2AEE-4FFF-AE3E-A4BCB9765FEE}" dt="2017-11-26T23:57:16.077" v="517" actId="1076"/>
          <ac:picMkLst>
            <pc:docMk/>
            <pc:sldMk cId="386573456" sldId="346"/>
            <ac:picMk id="21" creationId="{00000000-0000-0000-0000-000000000000}"/>
          </ac:picMkLst>
        </pc:picChg>
        <pc:picChg chg="mod">
          <ac:chgData name="Anna Duthie-Jung" userId="9167dca74ed6dd25" providerId="LiveId" clId="{748B9453-2AEE-4FFF-AE3E-A4BCB9765FEE}" dt="2017-11-26T23:57:20.219" v="518" actId="1076"/>
          <ac:picMkLst>
            <pc:docMk/>
            <pc:sldMk cId="386573456" sldId="346"/>
            <ac:picMk id="22" creationId="{00000000-0000-0000-0000-000000000000}"/>
          </ac:picMkLst>
        </pc:picChg>
        <pc:picChg chg="mod">
          <ac:chgData name="Anna Duthie-Jung" userId="9167dca74ed6dd25" providerId="LiveId" clId="{748B9453-2AEE-4FFF-AE3E-A4BCB9765FEE}" dt="2017-11-26T23:57:11.371" v="516" actId="1076"/>
          <ac:picMkLst>
            <pc:docMk/>
            <pc:sldMk cId="386573456" sldId="346"/>
            <ac:picMk id="23" creationId="{00000000-0000-0000-0000-000000000000}"/>
          </ac:picMkLst>
        </pc:picChg>
        <pc:picChg chg="mod">
          <ac:chgData name="Anna Duthie-Jung" userId="9167dca74ed6dd25" providerId="LiveId" clId="{748B9453-2AEE-4FFF-AE3E-A4BCB9765FEE}" dt="2017-11-26T23:57:06.736" v="515" actId="1076"/>
          <ac:picMkLst>
            <pc:docMk/>
            <pc:sldMk cId="386573456" sldId="346"/>
            <ac:picMk id="24" creationId="{00000000-0000-0000-0000-000000000000}"/>
          </ac:picMkLst>
        </pc:picChg>
        <pc:picChg chg="del">
          <ac:chgData name="Anna Duthie-Jung" userId="9167dca74ed6dd25" providerId="LiveId" clId="{748B9453-2AEE-4FFF-AE3E-A4BCB9765FEE}" dt="2017-11-26T23:52:22.262" v="378" actId="478"/>
          <ac:picMkLst>
            <pc:docMk/>
            <pc:sldMk cId="386573456" sldId="346"/>
            <ac:picMk id="34" creationId="{00000000-0000-0000-0000-000000000000}"/>
          </ac:picMkLst>
        </pc:picChg>
        <pc:picChg chg="del">
          <ac:chgData name="Anna Duthie-Jung" userId="9167dca74ed6dd25" providerId="LiveId" clId="{748B9453-2AEE-4FFF-AE3E-A4BCB9765FEE}" dt="2017-11-26T23:52:08.115" v="377" actId="478"/>
          <ac:picMkLst>
            <pc:docMk/>
            <pc:sldMk cId="386573456" sldId="346"/>
            <ac:picMk id="35" creationId="{00000000-0000-0000-0000-000000000000}"/>
          </ac:picMkLst>
        </pc:picChg>
        <pc:picChg chg="add mod">
          <ac:chgData name="Anna Duthie-Jung" userId="9167dca74ed6dd25" providerId="LiveId" clId="{748B9453-2AEE-4FFF-AE3E-A4BCB9765FEE}" dt="2017-11-27T01:55:40.890" v="1771" actId="1076"/>
          <ac:picMkLst>
            <pc:docMk/>
            <pc:sldMk cId="386573456" sldId="346"/>
            <ac:picMk id="36" creationId="{5CBCF9D6-B9D9-4319-9EC9-B31EDBF6634F}"/>
          </ac:picMkLst>
        </pc:picChg>
        <pc:picChg chg="mod">
          <ac:chgData name="Anna Duthie-Jung" userId="9167dca74ed6dd25" providerId="LiveId" clId="{748B9453-2AEE-4FFF-AE3E-A4BCB9765FEE}" dt="2017-11-26T23:55:35.965" v="479" actId="1076"/>
          <ac:picMkLst>
            <pc:docMk/>
            <pc:sldMk cId="386573456" sldId="346"/>
            <ac:picMk id="8196" creationId="{00000000-0000-0000-0000-000000000000}"/>
          </ac:picMkLst>
        </pc:picChg>
      </pc:sldChg>
      <pc:sldChg chg="addSp delSp modSp add addAnim delAnim modAnim modNotes">
        <pc:chgData name="Anna Duthie-Jung" userId="9167dca74ed6dd25" providerId="LiveId" clId="{748B9453-2AEE-4FFF-AE3E-A4BCB9765FEE}" dt="2017-11-27T22:38:19.393" v="3172"/>
        <pc:sldMkLst>
          <pc:docMk/>
          <pc:sldMk cId="2259038594" sldId="347"/>
        </pc:sldMkLst>
        <pc:spChg chg="mod">
          <ac:chgData name="Anna Duthie-Jung" userId="9167dca74ed6dd25" providerId="LiveId" clId="{748B9453-2AEE-4FFF-AE3E-A4BCB9765FEE}" dt="2017-11-27T00:39:52.587" v="1024" actId="1036"/>
          <ac:spMkLst>
            <pc:docMk/>
            <pc:sldMk cId="2259038594" sldId="347"/>
            <ac:spMk id="3" creationId="{00000000-0000-0000-0000-000000000000}"/>
          </ac:spMkLst>
        </pc:spChg>
        <pc:spChg chg="mod">
          <ac:chgData name="Anna Duthie-Jung" userId="9167dca74ed6dd25" providerId="LiveId" clId="{748B9453-2AEE-4FFF-AE3E-A4BCB9765FEE}" dt="2017-11-27T00:40:27.131" v="1030" actId="1036"/>
          <ac:spMkLst>
            <pc:docMk/>
            <pc:sldMk cId="2259038594" sldId="347"/>
            <ac:spMk id="4" creationId="{5D77A161-00F9-4854-9C46-C630BA699CCC}"/>
          </ac:spMkLst>
        </pc:spChg>
        <pc:spChg chg="mod">
          <ac:chgData name="Anna Duthie-Jung" userId="9167dca74ed6dd25" providerId="LiveId" clId="{748B9453-2AEE-4FFF-AE3E-A4BCB9765FEE}" dt="2017-11-27T22:38:19.393" v="3172"/>
          <ac:spMkLst>
            <pc:docMk/>
            <pc:sldMk cId="2259038594" sldId="347"/>
            <ac:spMk id="7" creationId="{00000000-0000-0000-0000-000000000000}"/>
          </ac:spMkLst>
        </pc:spChg>
        <pc:spChg chg="mod">
          <ac:chgData name="Anna Duthie-Jung" userId="9167dca74ed6dd25" providerId="LiveId" clId="{748B9453-2AEE-4FFF-AE3E-A4BCB9765FEE}" dt="2017-11-27T00:55:28.656" v="1237" actId="1036"/>
          <ac:spMkLst>
            <pc:docMk/>
            <pc:sldMk cId="2259038594" sldId="347"/>
            <ac:spMk id="8" creationId="{00000000-0000-0000-0000-000000000000}"/>
          </ac:spMkLst>
        </pc:spChg>
        <pc:spChg chg="mod">
          <ac:chgData name="Anna Duthie-Jung" userId="9167dca74ed6dd25" providerId="LiveId" clId="{748B9453-2AEE-4FFF-AE3E-A4BCB9765FEE}" dt="2017-11-27T00:51:02.886" v="1159" actId="1076"/>
          <ac:spMkLst>
            <pc:docMk/>
            <pc:sldMk cId="2259038594" sldId="347"/>
            <ac:spMk id="16" creationId="{00000000-0000-0000-0000-000000000000}"/>
          </ac:spMkLst>
        </pc:spChg>
        <pc:spChg chg="mod">
          <ac:chgData name="Anna Duthie-Jung" userId="9167dca74ed6dd25" providerId="LiveId" clId="{748B9453-2AEE-4FFF-AE3E-A4BCB9765FEE}" dt="2017-11-27T00:51:02.886" v="1159" actId="1076"/>
          <ac:spMkLst>
            <pc:docMk/>
            <pc:sldMk cId="2259038594" sldId="347"/>
            <ac:spMk id="17" creationId="{00000000-0000-0000-0000-000000000000}"/>
          </ac:spMkLst>
        </pc:spChg>
        <pc:spChg chg="mod">
          <ac:chgData name="Anna Duthie-Jung" userId="9167dca74ed6dd25" providerId="LiveId" clId="{748B9453-2AEE-4FFF-AE3E-A4BCB9765FEE}" dt="2017-11-27T00:51:02.886" v="1159" actId="1076"/>
          <ac:spMkLst>
            <pc:docMk/>
            <pc:sldMk cId="2259038594" sldId="347"/>
            <ac:spMk id="18" creationId="{00000000-0000-0000-0000-000000000000}"/>
          </ac:spMkLst>
        </pc:spChg>
        <pc:spChg chg="mod">
          <ac:chgData name="Anna Duthie-Jung" userId="9167dca74ed6dd25" providerId="LiveId" clId="{748B9453-2AEE-4FFF-AE3E-A4BCB9765FEE}" dt="2017-11-27T00:51:02.886" v="1159" actId="1076"/>
          <ac:spMkLst>
            <pc:docMk/>
            <pc:sldMk cId="2259038594" sldId="347"/>
            <ac:spMk id="19" creationId="{00000000-0000-0000-0000-000000000000}"/>
          </ac:spMkLst>
        </pc:spChg>
        <pc:spChg chg="mod">
          <ac:chgData name="Anna Duthie-Jung" userId="9167dca74ed6dd25" providerId="LiveId" clId="{748B9453-2AEE-4FFF-AE3E-A4BCB9765FEE}" dt="2017-11-27T00:51:02.886" v="1159" actId="1076"/>
          <ac:spMkLst>
            <pc:docMk/>
            <pc:sldMk cId="2259038594" sldId="347"/>
            <ac:spMk id="20" creationId="{00000000-0000-0000-0000-000000000000}"/>
          </ac:spMkLst>
        </pc:spChg>
        <pc:spChg chg="mod">
          <ac:chgData name="Anna Duthie-Jung" userId="9167dca74ed6dd25" providerId="LiveId" clId="{748B9453-2AEE-4FFF-AE3E-A4BCB9765FEE}" dt="2017-11-27T00:53:58.788" v="1176"/>
          <ac:spMkLst>
            <pc:docMk/>
            <pc:sldMk cId="2259038594" sldId="347"/>
            <ac:spMk id="21" creationId="{00000000-0000-0000-0000-000000000000}"/>
          </ac:spMkLst>
        </pc:spChg>
        <pc:spChg chg="mod">
          <ac:chgData name="Anna Duthie-Jung" userId="9167dca74ed6dd25" providerId="LiveId" clId="{748B9453-2AEE-4FFF-AE3E-A4BCB9765FEE}" dt="2017-11-27T00:52:04.015" v="1162" actId="2085"/>
          <ac:spMkLst>
            <pc:docMk/>
            <pc:sldMk cId="2259038594" sldId="347"/>
            <ac:spMk id="23" creationId="{00000000-0000-0000-0000-000000000000}"/>
          </ac:spMkLst>
        </pc:spChg>
        <pc:spChg chg="mod">
          <ac:chgData name="Anna Duthie-Jung" userId="9167dca74ed6dd25" providerId="LiveId" clId="{748B9453-2AEE-4FFF-AE3E-A4BCB9765FEE}" dt="2017-11-27T00:55:11.774" v="1234" actId="20577"/>
          <ac:spMkLst>
            <pc:docMk/>
            <pc:sldMk cId="2259038594" sldId="347"/>
            <ac:spMk id="25" creationId="{00000000-0000-0000-0000-000000000000}"/>
          </ac:spMkLst>
        </pc:spChg>
        <pc:spChg chg="mod">
          <ac:chgData name="Anna Duthie-Jung" userId="9167dca74ed6dd25" providerId="LiveId" clId="{748B9453-2AEE-4FFF-AE3E-A4BCB9765FEE}" dt="2017-11-27T00:39:48.054" v="1022" actId="1035"/>
          <ac:spMkLst>
            <pc:docMk/>
            <pc:sldMk cId="2259038594" sldId="347"/>
            <ac:spMk id="28" creationId="{93761336-9148-438A-BCD3-C77AB5F3DD2D}"/>
          </ac:spMkLst>
        </pc:spChg>
        <pc:spChg chg="mod">
          <ac:chgData name="Anna Duthie-Jung" userId="9167dca74ed6dd25" providerId="LiveId" clId="{748B9453-2AEE-4FFF-AE3E-A4BCB9765FEE}" dt="2017-11-27T00:38:56.844" v="1009" actId="1036"/>
          <ac:spMkLst>
            <pc:docMk/>
            <pc:sldMk cId="2259038594" sldId="347"/>
            <ac:spMk id="29" creationId="{59536C38-DD7B-4923-B702-AB2777496FAE}"/>
          </ac:spMkLst>
        </pc:spChg>
        <pc:spChg chg="mod">
          <ac:chgData name="Anna Duthie-Jung" userId="9167dca74ed6dd25" providerId="LiveId" clId="{748B9453-2AEE-4FFF-AE3E-A4BCB9765FEE}" dt="2017-11-27T00:40:14.063" v="1026" actId="1036"/>
          <ac:spMkLst>
            <pc:docMk/>
            <pc:sldMk cId="2259038594" sldId="347"/>
            <ac:spMk id="30" creationId="{3E2A730A-1D76-4DD2-8BF2-1C6FE65CA43A}"/>
          </ac:spMkLst>
        </pc:spChg>
        <pc:spChg chg="mod">
          <ac:chgData name="Anna Duthie-Jung" userId="9167dca74ed6dd25" providerId="LiveId" clId="{748B9453-2AEE-4FFF-AE3E-A4BCB9765FEE}" dt="2017-11-27T00:30:19.384" v="724" actId="1036"/>
          <ac:spMkLst>
            <pc:docMk/>
            <pc:sldMk cId="2259038594" sldId="347"/>
            <ac:spMk id="31" creationId="{AB80ADE6-44B9-4477-B256-C43C096253F4}"/>
          </ac:spMkLst>
        </pc:spChg>
        <pc:spChg chg="add mod">
          <ac:chgData name="Anna Duthie-Jung" userId="9167dca74ed6dd25" providerId="LiveId" clId="{748B9453-2AEE-4FFF-AE3E-A4BCB9765FEE}" dt="2017-11-27T00:52:04.015" v="1162" actId="2085"/>
          <ac:spMkLst>
            <pc:docMk/>
            <pc:sldMk cId="2259038594" sldId="347"/>
            <ac:spMk id="34" creationId="{6559A7B7-7B27-4542-BAA9-E347A1A200C4}"/>
          </ac:spMkLst>
        </pc:spChg>
        <pc:spChg chg="add">
          <ac:chgData name="Anna Duthie-Jung" userId="9167dca74ed6dd25" providerId="LiveId" clId="{748B9453-2AEE-4FFF-AE3E-A4BCB9765FEE}" dt="2017-11-27T00:49:55.636" v="1143"/>
          <ac:spMkLst>
            <pc:docMk/>
            <pc:sldMk cId="2259038594" sldId="347"/>
            <ac:spMk id="35" creationId="{ED410DA6-CAE7-4A7F-A293-0070A4BC0FDB}"/>
          </ac:spMkLst>
        </pc:spChg>
        <pc:spChg chg="mod">
          <ac:chgData name="Anna Duthie-Jung" userId="9167dca74ed6dd25" providerId="LiveId" clId="{748B9453-2AEE-4FFF-AE3E-A4BCB9765FEE}" dt="2017-11-27T00:52:04.015" v="1162" actId="2085"/>
          <ac:spMkLst>
            <pc:docMk/>
            <pc:sldMk cId="2259038594" sldId="347"/>
            <ac:spMk id="36" creationId="{89811113-97D7-4FDE-AC95-C7BF67428DE4}"/>
          </ac:spMkLst>
        </pc:spChg>
        <pc:spChg chg="del">
          <ac:chgData name="Anna Duthie-Jung" userId="9167dca74ed6dd25" providerId="LiveId" clId="{748B9453-2AEE-4FFF-AE3E-A4BCB9765FEE}" dt="2017-11-27T00:21:11.697" v="648" actId="478"/>
          <ac:spMkLst>
            <pc:docMk/>
            <pc:sldMk cId="2259038594" sldId="347"/>
            <ac:spMk id="37" creationId="{49E6D2C3-F76B-4B4E-BD71-4AEC4A4FE251}"/>
          </ac:spMkLst>
        </pc:spChg>
        <pc:spChg chg="del">
          <ac:chgData name="Anna Duthie-Jung" userId="9167dca74ed6dd25" providerId="LiveId" clId="{748B9453-2AEE-4FFF-AE3E-A4BCB9765FEE}" dt="2017-11-27T00:08:49.657" v="550" actId="478"/>
          <ac:spMkLst>
            <pc:docMk/>
            <pc:sldMk cId="2259038594" sldId="347"/>
            <ac:spMk id="40" creationId="{AE863A45-6406-45B3-88B0-9D227DEF253F}"/>
          </ac:spMkLst>
        </pc:spChg>
        <pc:spChg chg="mod">
          <ac:chgData name="Anna Duthie-Jung" userId="9167dca74ed6dd25" providerId="LiveId" clId="{748B9453-2AEE-4FFF-AE3E-A4BCB9765FEE}" dt="2017-11-27T00:40:31.320" v="1032" actId="1036"/>
          <ac:spMkLst>
            <pc:docMk/>
            <pc:sldMk cId="2259038594" sldId="347"/>
            <ac:spMk id="41" creationId="{AED2E3AF-C624-4E95-B6FC-0392BB9E31BF}"/>
          </ac:spMkLst>
        </pc:spChg>
        <pc:spChg chg="mod">
          <ac:chgData name="Anna Duthie-Jung" userId="9167dca74ed6dd25" providerId="LiveId" clId="{748B9453-2AEE-4FFF-AE3E-A4BCB9765FEE}" dt="2017-11-27T00:40:42.276" v="1035" actId="1035"/>
          <ac:spMkLst>
            <pc:docMk/>
            <pc:sldMk cId="2259038594" sldId="347"/>
            <ac:spMk id="42" creationId="{3CBB5D81-FB9F-449A-A1B9-AE3847A8CF73}"/>
          </ac:spMkLst>
        </pc:spChg>
        <pc:spChg chg="mod">
          <ac:chgData name="Anna Duthie-Jung" userId="9167dca74ed6dd25" providerId="LiveId" clId="{748B9453-2AEE-4FFF-AE3E-A4BCB9765FEE}" dt="2017-11-27T00:40:47.371" v="1040" actId="1035"/>
          <ac:spMkLst>
            <pc:docMk/>
            <pc:sldMk cId="2259038594" sldId="347"/>
            <ac:spMk id="43" creationId="{427A754E-E9EA-4609-B5E1-016AB7C12D23}"/>
          </ac:spMkLst>
        </pc:spChg>
        <pc:spChg chg="mod">
          <ac:chgData name="Anna Duthie-Jung" userId="9167dca74ed6dd25" providerId="LiveId" clId="{748B9453-2AEE-4FFF-AE3E-A4BCB9765FEE}" dt="2017-11-27T00:41:02.395" v="1044" actId="1036"/>
          <ac:spMkLst>
            <pc:docMk/>
            <pc:sldMk cId="2259038594" sldId="347"/>
            <ac:spMk id="44" creationId="{73F33952-DC68-4C11-8202-63CE51AEA4F8}"/>
          </ac:spMkLst>
        </pc:spChg>
        <pc:spChg chg="add del mod">
          <ac:chgData name="Anna Duthie-Jung" userId="9167dca74ed6dd25" providerId="LiveId" clId="{748B9453-2AEE-4FFF-AE3E-A4BCB9765FEE}" dt="2017-11-27T00:50:31.123" v="1151" actId="478"/>
          <ac:spMkLst>
            <pc:docMk/>
            <pc:sldMk cId="2259038594" sldId="347"/>
            <ac:spMk id="45" creationId="{DE1C0BE3-1840-4FC3-9C10-7E17EAC8FFA3}"/>
          </ac:spMkLst>
        </pc:spChg>
        <pc:spChg chg="add ord">
          <ac:chgData name="Anna Duthie-Jung" userId="9167dca74ed6dd25" providerId="LiveId" clId="{748B9453-2AEE-4FFF-AE3E-A4BCB9765FEE}" dt="2017-11-27T00:51:47.953" v="1161" actId="167"/>
          <ac:spMkLst>
            <pc:docMk/>
            <pc:sldMk cId="2259038594" sldId="347"/>
            <ac:spMk id="46" creationId="{BBCF3C44-5861-42BA-9157-E96969116634}"/>
          </ac:spMkLst>
        </pc:spChg>
        <pc:spChg chg="mod">
          <ac:chgData name="Anna Duthie-Jung" userId="9167dca74ed6dd25" providerId="LiveId" clId="{748B9453-2AEE-4FFF-AE3E-A4BCB9765FEE}" dt="2017-11-27T00:52:04.015" v="1162" actId="2085"/>
          <ac:spMkLst>
            <pc:docMk/>
            <pc:sldMk cId="2259038594" sldId="347"/>
            <ac:spMk id="68" creationId="{00000000-0000-0000-0000-000000000000}"/>
          </ac:spMkLst>
        </pc:spChg>
        <pc:spChg chg="mod">
          <ac:chgData name="Anna Duthie-Jung" userId="9167dca74ed6dd25" providerId="LiveId" clId="{748B9453-2AEE-4FFF-AE3E-A4BCB9765FEE}" dt="2017-11-27T00:52:04.015" v="1162" actId="2085"/>
          <ac:spMkLst>
            <pc:docMk/>
            <pc:sldMk cId="2259038594" sldId="347"/>
            <ac:spMk id="69" creationId="{00000000-0000-0000-0000-000000000000}"/>
          </ac:spMkLst>
        </pc:spChg>
        <pc:spChg chg="mod">
          <ac:chgData name="Anna Duthie-Jung" userId="9167dca74ed6dd25" providerId="LiveId" clId="{748B9453-2AEE-4FFF-AE3E-A4BCB9765FEE}" dt="2017-11-27T00:52:04.015" v="1162" actId="2085"/>
          <ac:spMkLst>
            <pc:docMk/>
            <pc:sldMk cId="2259038594" sldId="347"/>
            <ac:spMk id="70" creationId="{00000000-0000-0000-0000-000000000000}"/>
          </ac:spMkLst>
        </pc:spChg>
        <pc:spChg chg="mod">
          <ac:chgData name="Anna Duthie-Jung" userId="9167dca74ed6dd25" providerId="LiveId" clId="{748B9453-2AEE-4FFF-AE3E-A4BCB9765FEE}" dt="2017-11-27T00:52:04.015" v="1162" actId="2085"/>
          <ac:spMkLst>
            <pc:docMk/>
            <pc:sldMk cId="2259038594" sldId="347"/>
            <ac:spMk id="71" creationId="{00000000-0000-0000-0000-000000000000}"/>
          </ac:spMkLst>
        </pc:spChg>
        <pc:picChg chg="add mod">
          <ac:chgData name="Anna Duthie-Jung" userId="9167dca74ed6dd25" providerId="LiveId" clId="{748B9453-2AEE-4FFF-AE3E-A4BCB9765FEE}" dt="2017-11-27T00:50:23.934" v="1149" actId="1035"/>
          <ac:picMkLst>
            <pc:docMk/>
            <pc:sldMk cId="2259038594" sldId="347"/>
            <ac:picMk id="33" creationId="{4BF874BA-74B8-41F3-A985-08B5CC863E34}"/>
          </ac:picMkLst>
        </pc:picChg>
        <pc:picChg chg="del">
          <ac:chgData name="Anna Duthie-Jung" userId="9167dca74ed6dd25" providerId="LiveId" clId="{748B9453-2AEE-4FFF-AE3E-A4BCB9765FEE}" dt="2017-11-27T00:11:25.331" v="551" actId="478"/>
          <ac:picMkLst>
            <pc:docMk/>
            <pc:sldMk cId="2259038594" sldId="347"/>
            <ac:picMk id="38" creationId="{3CD50C9C-16DB-43D3-8C31-2A3E2CDB97FD}"/>
          </ac:picMkLst>
        </pc:picChg>
      </pc:sldChg>
      <pc:sldChg chg="addSp delSp modSp add modAnim modNotesTx">
        <pc:chgData name="Anna Duthie-Jung" userId="9167dca74ed6dd25" providerId="LiveId" clId="{748B9453-2AEE-4FFF-AE3E-A4BCB9765FEE}" dt="2017-11-27T22:41:36.880" v="3264" actId="688"/>
        <pc:sldMkLst>
          <pc:docMk/>
          <pc:sldMk cId="900753244" sldId="348"/>
        </pc:sldMkLst>
        <pc:spChg chg="mod">
          <ac:chgData name="Anna Duthie-Jung" userId="9167dca74ed6dd25" providerId="LiveId" clId="{748B9453-2AEE-4FFF-AE3E-A4BCB9765FEE}" dt="2017-11-27T22:41:36.880" v="3264" actId="688"/>
          <ac:spMkLst>
            <pc:docMk/>
            <pc:sldMk cId="900753244" sldId="348"/>
            <ac:spMk id="9" creationId="{00000000-0000-0000-0000-000000000000}"/>
          </ac:spMkLst>
        </pc:spChg>
        <pc:spChg chg="mod">
          <ac:chgData name="Anna Duthie-Jung" userId="9167dca74ed6dd25" providerId="LiveId" clId="{748B9453-2AEE-4FFF-AE3E-A4BCB9765FEE}" dt="2017-11-27T01:40:16.460" v="1727" actId="2085"/>
          <ac:spMkLst>
            <pc:docMk/>
            <pc:sldMk cId="900753244" sldId="348"/>
            <ac:spMk id="13" creationId="{00000000-0000-0000-0000-000000000000}"/>
          </ac:spMkLst>
        </pc:spChg>
        <pc:spChg chg="mod">
          <ac:chgData name="Anna Duthie-Jung" userId="9167dca74ed6dd25" providerId="LiveId" clId="{748B9453-2AEE-4FFF-AE3E-A4BCB9765FEE}" dt="2017-11-27T01:21:36.088" v="1619" actId="20577"/>
          <ac:spMkLst>
            <pc:docMk/>
            <pc:sldMk cId="900753244" sldId="348"/>
            <ac:spMk id="39" creationId="{00000000-0000-0000-0000-000000000000}"/>
          </ac:spMkLst>
        </pc:spChg>
        <pc:spChg chg="mod">
          <ac:chgData name="Anna Duthie-Jung" userId="9167dca74ed6dd25" providerId="LiveId" clId="{748B9453-2AEE-4FFF-AE3E-A4BCB9765FEE}" dt="2017-11-27T01:21:36.088" v="1619" actId="20577"/>
          <ac:spMkLst>
            <pc:docMk/>
            <pc:sldMk cId="900753244" sldId="348"/>
            <ac:spMk id="40" creationId="{00000000-0000-0000-0000-000000000000}"/>
          </ac:spMkLst>
        </pc:spChg>
        <pc:spChg chg="mod">
          <ac:chgData name="Anna Duthie-Jung" userId="9167dca74ed6dd25" providerId="LiveId" clId="{748B9453-2AEE-4FFF-AE3E-A4BCB9765FEE}" dt="2017-11-27T01:21:36.088" v="1619" actId="20577"/>
          <ac:spMkLst>
            <pc:docMk/>
            <pc:sldMk cId="900753244" sldId="348"/>
            <ac:spMk id="41" creationId="{00000000-0000-0000-0000-000000000000}"/>
          </ac:spMkLst>
        </pc:spChg>
        <pc:spChg chg="mod">
          <ac:chgData name="Anna Duthie-Jung" userId="9167dca74ed6dd25" providerId="LiveId" clId="{748B9453-2AEE-4FFF-AE3E-A4BCB9765FEE}" dt="2017-11-27T01:21:36.088" v="1619" actId="20577"/>
          <ac:spMkLst>
            <pc:docMk/>
            <pc:sldMk cId="900753244" sldId="348"/>
            <ac:spMk id="42" creationId="{00000000-0000-0000-0000-000000000000}"/>
          </ac:spMkLst>
        </pc:spChg>
        <pc:spChg chg="mod">
          <ac:chgData name="Anna Duthie-Jung" userId="9167dca74ed6dd25" providerId="LiveId" clId="{748B9453-2AEE-4FFF-AE3E-A4BCB9765FEE}" dt="2017-11-27T01:40:16.460" v="1727" actId="2085"/>
          <ac:spMkLst>
            <pc:docMk/>
            <pc:sldMk cId="900753244" sldId="348"/>
            <ac:spMk id="44" creationId="{00000000-0000-0000-0000-000000000000}"/>
          </ac:spMkLst>
        </pc:spChg>
        <pc:spChg chg="mod">
          <ac:chgData name="Anna Duthie-Jung" userId="9167dca74ed6dd25" providerId="LiveId" clId="{748B9453-2AEE-4FFF-AE3E-A4BCB9765FEE}" dt="2017-11-27T01:40:16.460" v="1727" actId="2085"/>
          <ac:spMkLst>
            <pc:docMk/>
            <pc:sldMk cId="900753244" sldId="348"/>
            <ac:spMk id="45" creationId="{00000000-0000-0000-0000-000000000000}"/>
          </ac:spMkLst>
        </pc:spChg>
        <pc:spChg chg="mod">
          <ac:chgData name="Anna Duthie-Jung" userId="9167dca74ed6dd25" providerId="LiveId" clId="{748B9453-2AEE-4FFF-AE3E-A4BCB9765FEE}" dt="2017-11-27T01:40:16.460" v="1727" actId="2085"/>
          <ac:spMkLst>
            <pc:docMk/>
            <pc:sldMk cId="900753244" sldId="348"/>
            <ac:spMk id="46" creationId="{00000000-0000-0000-0000-000000000000}"/>
          </ac:spMkLst>
        </pc:spChg>
        <pc:spChg chg="mod">
          <ac:chgData name="Anna Duthie-Jung" userId="9167dca74ed6dd25" providerId="LiveId" clId="{748B9453-2AEE-4FFF-AE3E-A4BCB9765FEE}" dt="2017-11-27T01:40:16.460" v="1727" actId="2085"/>
          <ac:spMkLst>
            <pc:docMk/>
            <pc:sldMk cId="900753244" sldId="348"/>
            <ac:spMk id="47" creationId="{00000000-0000-0000-0000-000000000000}"/>
          </ac:spMkLst>
        </pc:spChg>
        <pc:spChg chg="mod">
          <ac:chgData name="Anna Duthie-Jung" userId="9167dca74ed6dd25" providerId="LiveId" clId="{748B9453-2AEE-4FFF-AE3E-A4BCB9765FEE}" dt="2017-11-27T01:40:16.460" v="1727" actId="2085"/>
          <ac:spMkLst>
            <pc:docMk/>
            <pc:sldMk cId="900753244" sldId="348"/>
            <ac:spMk id="48" creationId="{00000000-0000-0000-0000-000000000000}"/>
          </ac:spMkLst>
        </pc:spChg>
        <pc:spChg chg="mod">
          <ac:chgData name="Anna Duthie-Jung" userId="9167dca74ed6dd25" providerId="LiveId" clId="{748B9453-2AEE-4FFF-AE3E-A4BCB9765FEE}" dt="2017-11-27T01:40:16.460" v="1727" actId="2085"/>
          <ac:spMkLst>
            <pc:docMk/>
            <pc:sldMk cId="900753244" sldId="348"/>
            <ac:spMk id="49" creationId="{00000000-0000-0000-0000-000000000000}"/>
          </ac:spMkLst>
        </pc:spChg>
        <pc:spChg chg="mod">
          <ac:chgData name="Anna Duthie-Jung" userId="9167dca74ed6dd25" providerId="LiveId" clId="{748B9453-2AEE-4FFF-AE3E-A4BCB9765FEE}" dt="2017-11-27T01:40:16.460" v="1727" actId="2085"/>
          <ac:spMkLst>
            <pc:docMk/>
            <pc:sldMk cId="900753244" sldId="348"/>
            <ac:spMk id="50" creationId="{00000000-0000-0000-0000-000000000000}"/>
          </ac:spMkLst>
        </pc:spChg>
        <pc:spChg chg="mod">
          <ac:chgData name="Anna Duthie-Jung" userId="9167dca74ed6dd25" providerId="LiveId" clId="{748B9453-2AEE-4FFF-AE3E-A4BCB9765FEE}" dt="2017-11-27T01:40:16.460" v="1727" actId="2085"/>
          <ac:spMkLst>
            <pc:docMk/>
            <pc:sldMk cId="900753244" sldId="348"/>
            <ac:spMk id="51" creationId="{00000000-0000-0000-0000-000000000000}"/>
          </ac:spMkLst>
        </pc:spChg>
        <pc:spChg chg="mod">
          <ac:chgData name="Anna Duthie-Jung" userId="9167dca74ed6dd25" providerId="LiveId" clId="{748B9453-2AEE-4FFF-AE3E-A4BCB9765FEE}" dt="2017-11-27T22:38:27.075" v="3173" actId="688"/>
          <ac:spMkLst>
            <pc:docMk/>
            <pc:sldMk cId="900753244" sldId="348"/>
            <ac:spMk id="52" creationId="{00000000-0000-0000-0000-000000000000}"/>
          </ac:spMkLst>
        </pc:spChg>
        <pc:spChg chg="mod">
          <ac:chgData name="Anna Duthie-Jung" userId="9167dca74ed6dd25" providerId="LiveId" clId="{748B9453-2AEE-4FFF-AE3E-A4BCB9765FEE}" dt="2017-11-27T01:40:16.460" v="1727" actId="2085"/>
          <ac:spMkLst>
            <pc:docMk/>
            <pc:sldMk cId="900753244" sldId="348"/>
            <ac:spMk id="53" creationId="{00000000-0000-0000-0000-000000000000}"/>
          </ac:spMkLst>
        </pc:spChg>
        <pc:spChg chg="mod">
          <ac:chgData name="Anna Duthie-Jung" userId="9167dca74ed6dd25" providerId="LiveId" clId="{748B9453-2AEE-4FFF-AE3E-A4BCB9765FEE}" dt="2017-11-27T22:39:51.251" v="3260" actId="1038"/>
          <ac:spMkLst>
            <pc:docMk/>
            <pc:sldMk cId="900753244" sldId="348"/>
            <ac:spMk id="54" creationId="{00000000-0000-0000-0000-000000000000}"/>
          </ac:spMkLst>
        </pc:spChg>
        <pc:spChg chg="mod">
          <ac:chgData name="Anna Duthie-Jung" userId="9167dca74ed6dd25" providerId="LiveId" clId="{748B9453-2AEE-4FFF-AE3E-A4BCB9765FEE}" dt="2017-11-27T01:40:16.460" v="1727" actId="2085"/>
          <ac:spMkLst>
            <pc:docMk/>
            <pc:sldMk cId="900753244" sldId="348"/>
            <ac:spMk id="55" creationId="{00000000-0000-0000-0000-000000000000}"/>
          </ac:spMkLst>
        </pc:spChg>
        <pc:spChg chg="mod">
          <ac:chgData name="Anna Duthie-Jung" userId="9167dca74ed6dd25" providerId="LiveId" clId="{748B9453-2AEE-4FFF-AE3E-A4BCB9765FEE}" dt="2017-11-27T01:40:16.460" v="1727" actId="2085"/>
          <ac:spMkLst>
            <pc:docMk/>
            <pc:sldMk cId="900753244" sldId="348"/>
            <ac:spMk id="57" creationId="{00000000-0000-0000-0000-000000000000}"/>
          </ac:spMkLst>
        </pc:spChg>
        <pc:spChg chg="mod">
          <ac:chgData name="Anna Duthie-Jung" userId="9167dca74ed6dd25" providerId="LiveId" clId="{748B9453-2AEE-4FFF-AE3E-A4BCB9765FEE}" dt="2017-11-27T01:40:16.460" v="1727" actId="2085"/>
          <ac:spMkLst>
            <pc:docMk/>
            <pc:sldMk cId="900753244" sldId="348"/>
            <ac:spMk id="65" creationId="{00000000-0000-0000-0000-000000000000}"/>
          </ac:spMkLst>
        </pc:spChg>
        <pc:spChg chg="mod">
          <ac:chgData name="Anna Duthie-Jung" userId="9167dca74ed6dd25" providerId="LiveId" clId="{748B9453-2AEE-4FFF-AE3E-A4BCB9765FEE}" dt="2017-11-27T01:40:16.460" v="1727" actId="2085"/>
          <ac:spMkLst>
            <pc:docMk/>
            <pc:sldMk cId="900753244" sldId="348"/>
            <ac:spMk id="66" creationId="{00000000-0000-0000-0000-000000000000}"/>
          </ac:spMkLst>
        </pc:spChg>
        <pc:spChg chg="mod">
          <ac:chgData name="Anna Duthie-Jung" userId="9167dca74ed6dd25" providerId="LiveId" clId="{748B9453-2AEE-4FFF-AE3E-A4BCB9765FEE}" dt="2017-11-27T01:40:16.460" v="1727" actId="2085"/>
          <ac:spMkLst>
            <pc:docMk/>
            <pc:sldMk cId="900753244" sldId="348"/>
            <ac:spMk id="67" creationId="{00000000-0000-0000-0000-000000000000}"/>
          </ac:spMkLst>
        </pc:spChg>
        <pc:spChg chg="mod">
          <ac:chgData name="Anna Duthie-Jung" userId="9167dca74ed6dd25" providerId="LiveId" clId="{748B9453-2AEE-4FFF-AE3E-A4BCB9765FEE}" dt="2017-11-27T01:40:16.460" v="1727" actId="2085"/>
          <ac:spMkLst>
            <pc:docMk/>
            <pc:sldMk cId="900753244" sldId="348"/>
            <ac:spMk id="68" creationId="{00000000-0000-0000-0000-000000000000}"/>
          </ac:spMkLst>
        </pc:spChg>
        <pc:spChg chg="mod">
          <ac:chgData name="Anna Duthie-Jung" userId="9167dca74ed6dd25" providerId="LiveId" clId="{748B9453-2AEE-4FFF-AE3E-A4BCB9765FEE}" dt="2017-11-27T01:40:16.460" v="1727" actId="2085"/>
          <ac:spMkLst>
            <pc:docMk/>
            <pc:sldMk cId="900753244" sldId="348"/>
            <ac:spMk id="69" creationId="{00000000-0000-0000-0000-000000000000}"/>
          </ac:spMkLst>
        </pc:spChg>
        <pc:spChg chg="mod">
          <ac:chgData name="Anna Duthie-Jung" userId="9167dca74ed6dd25" providerId="LiveId" clId="{748B9453-2AEE-4FFF-AE3E-A4BCB9765FEE}" dt="2017-11-27T01:40:16.460" v="1727" actId="2085"/>
          <ac:spMkLst>
            <pc:docMk/>
            <pc:sldMk cId="900753244" sldId="348"/>
            <ac:spMk id="70" creationId="{00000000-0000-0000-0000-000000000000}"/>
          </ac:spMkLst>
        </pc:spChg>
        <pc:spChg chg="mod">
          <ac:chgData name="Anna Duthie-Jung" userId="9167dca74ed6dd25" providerId="LiveId" clId="{748B9453-2AEE-4FFF-AE3E-A4BCB9765FEE}" dt="2017-11-27T01:40:16.460" v="1727" actId="2085"/>
          <ac:spMkLst>
            <pc:docMk/>
            <pc:sldMk cId="900753244" sldId="348"/>
            <ac:spMk id="71" creationId="{00000000-0000-0000-0000-000000000000}"/>
          </ac:spMkLst>
        </pc:spChg>
        <pc:spChg chg="mod">
          <ac:chgData name="Anna Duthie-Jung" userId="9167dca74ed6dd25" providerId="LiveId" clId="{748B9453-2AEE-4FFF-AE3E-A4BCB9765FEE}" dt="2017-11-27T01:40:16.460" v="1727" actId="2085"/>
          <ac:spMkLst>
            <pc:docMk/>
            <pc:sldMk cId="900753244" sldId="348"/>
            <ac:spMk id="72" creationId="{00000000-0000-0000-0000-000000000000}"/>
          </ac:spMkLst>
        </pc:spChg>
        <pc:spChg chg="mod">
          <ac:chgData name="Anna Duthie-Jung" userId="9167dca74ed6dd25" providerId="LiveId" clId="{748B9453-2AEE-4FFF-AE3E-A4BCB9765FEE}" dt="2017-11-27T01:40:16.460" v="1727" actId="2085"/>
          <ac:spMkLst>
            <pc:docMk/>
            <pc:sldMk cId="900753244" sldId="348"/>
            <ac:spMk id="73" creationId="{00000000-0000-0000-0000-000000000000}"/>
          </ac:spMkLst>
        </pc:spChg>
        <pc:spChg chg="mod">
          <ac:chgData name="Anna Duthie-Jung" userId="9167dca74ed6dd25" providerId="LiveId" clId="{748B9453-2AEE-4FFF-AE3E-A4BCB9765FEE}" dt="2017-11-27T01:40:16.460" v="1727" actId="2085"/>
          <ac:spMkLst>
            <pc:docMk/>
            <pc:sldMk cId="900753244" sldId="348"/>
            <ac:spMk id="74" creationId="{00000000-0000-0000-0000-000000000000}"/>
          </ac:spMkLst>
        </pc:spChg>
        <pc:spChg chg="del">
          <ac:chgData name="Anna Duthie-Jung" userId="9167dca74ed6dd25" providerId="LiveId" clId="{748B9453-2AEE-4FFF-AE3E-A4BCB9765FEE}" dt="2017-11-27T00:59:09.238" v="1240" actId="478"/>
          <ac:spMkLst>
            <pc:docMk/>
            <pc:sldMk cId="900753244" sldId="348"/>
            <ac:spMk id="96" creationId="{A5541909-910E-4C58-ABB6-FF97DB9A576F}"/>
          </ac:spMkLst>
        </pc:spChg>
        <pc:spChg chg="add mod">
          <ac:chgData name="Anna Duthie-Jung" userId="9167dca74ed6dd25" providerId="LiveId" clId="{748B9453-2AEE-4FFF-AE3E-A4BCB9765FEE}" dt="2017-11-27T01:40:16.460" v="1727" actId="2085"/>
          <ac:spMkLst>
            <pc:docMk/>
            <pc:sldMk cId="900753244" sldId="348"/>
            <ac:spMk id="97" creationId="{6227101D-73B7-44DF-91B9-182E0580FFB9}"/>
          </ac:spMkLst>
        </pc:spChg>
        <pc:spChg chg="add ord">
          <ac:chgData name="Anna Duthie-Jung" userId="9167dca74ed6dd25" providerId="LiveId" clId="{748B9453-2AEE-4FFF-AE3E-A4BCB9765FEE}" dt="2017-11-27T01:40:42.871" v="1729" actId="167"/>
          <ac:spMkLst>
            <pc:docMk/>
            <pc:sldMk cId="900753244" sldId="348"/>
            <ac:spMk id="101" creationId="{F7B408A9-363C-411E-B262-AEEDCB73D0F2}"/>
          </ac:spMkLst>
        </pc:spChg>
        <pc:spChg chg="add del mod">
          <ac:chgData name="Anna Duthie-Jung" userId="9167dca74ed6dd25" providerId="LiveId" clId="{748B9453-2AEE-4FFF-AE3E-A4BCB9765FEE}" dt="2017-11-27T22:41:23.300" v="3263" actId="478"/>
          <ac:spMkLst>
            <pc:docMk/>
            <pc:sldMk cId="900753244" sldId="348"/>
            <ac:spMk id="137" creationId="{00000000-0000-0000-0000-000000000000}"/>
          </ac:spMkLst>
        </pc:spChg>
        <pc:grpChg chg="mod">
          <ac:chgData name="Anna Duthie-Jung" userId="9167dca74ed6dd25" providerId="LiveId" clId="{748B9453-2AEE-4FFF-AE3E-A4BCB9765FEE}" dt="2017-11-27T01:21:36.088" v="1619" actId="20577"/>
          <ac:grpSpMkLst>
            <pc:docMk/>
            <pc:sldMk cId="900753244" sldId="348"/>
            <ac:grpSpMk id="1" creationId="{00000000-0000-0000-0000-000000000000}"/>
          </ac:grpSpMkLst>
        </pc:grpChg>
        <pc:graphicFrameChg chg="mod modGraphic">
          <ac:chgData name="Anna Duthie-Jung" userId="9167dca74ed6dd25" providerId="LiveId" clId="{748B9453-2AEE-4FFF-AE3E-A4BCB9765FEE}" dt="2017-11-27T01:21:36.088" v="1619" actId="20577"/>
          <ac:graphicFrameMkLst>
            <pc:docMk/>
            <pc:sldMk cId="900753244" sldId="348"/>
            <ac:graphicFrameMk id="4" creationId="{00000000-0000-0000-0000-000000000000}"/>
          </ac:graphicFrameMkLst>
        </pc:graphicFrameChg>
        <pc:picChg chg="add mod">
          <ac:chgData name="Anna Duthie-Jung" userId="9167dca74ed6dd25" providerId="LiveId" clId="{748B9453-2AEE-4FFF-AE3E-A4BCB9765FEE}" dt="2017-11-27T01:41:57.809" v="1745" actId="1076"/>
          <ac:picMkLst>
            <pc:docMk/>
            <pc:sldMk cId="900753244" sldId="348"/>
            <ac:picMk id="58" creationId="{D8A9466B-35E0-4B30-AD82-A51C493B4E63}"/>
          </ac:picMkLst>
        </pc:picChg>
        <pc:picChg chg="add mod">
          <ac:chgData name="Anna Duthie-Jung" userId="9167dca74ed6dd25" providerId="LiveId" clId="{748B9453-2AEE-4FFF-AE3E-A4BCB9765FEE}" dt="2017-11-27T01:42:04.209" v="1746" actId="1076"/>
          <ac:picMkLst>
            <pc:docMk/>
            <pc:sldMk cId="900753244" sldId="348"/>
            <ac:picMk id="59" creationId="{C7610807-330E-43A1-BBE3-988119ECE698}"/>
          </ac:picMkLst>
        </pc:picChg>
        <pc:picChg chg="del">
          <ac:chgData name="Anna Duthie-Jung" userId="9167dca74ed6dd25" providerId="LiveId" clId="{748B9453-2AEE-4FFF-AE3E-A4BCB9765FEE}" dt="2017-11-27T01:02:49.024" v="1278" actId="478"/>
          <ac:picMkLst>
            <pc:docMk/>
            <pc:sldMk cId="900753244" sldId="348"/>
            <ac:picMk id="62" creationId="{E200A2E8-2334-4742-B509-C330740D599F}"/>
          </ac:picMkLst>
        </pc:picChg>
        <pc:cxnChg chg="mod">
          <ac:chgData name="Anna Duthie-Jung" userId="9167dca74ed6dd25" providerId="LiveId" clId="{748B9453-2AEE-4FFF-AE3E-A4BCB9765FEE}" dt="2017-11-27T01:39:37.323" v="1726" actId="2085"/>
          <ac:cxnSpMkLst>
            <pc:docMk/>
            <pc:sldMk cId="900753244" sldId="348"/>
            <ac:cxnSpMk id="75" creationId="{00000000-0000-0000-0000-000000000000}"/>
          </ac:cxnSpMkLst>
        </pc:cxnChg>
        <pc:cxnChg chg="mod">
          <ac:chgData name="Anna Duthie-Jung" userId="9167dca74ed6dd25" providerId="LiveId" clId="{748B9453-2AEE-4FFF-AE3E-A4BCB9765FEE}" dt="2017-11-27T01:39:37.323" v="1726" actId="2085"/>
          <ac:cxnSpMkLst>
            <pc:docMk/>
            <pc:sldMk cId="900753244" sldId="348"/>
            <ac:cxnSpMk id="76" creationId="{00000000-0000-0000-0000-000000000000}"/>
          </ac:cxnSpMkLst>
        </pc:cxnChg>
        <pc:cxnChg chg="mod">
          <ac:chgData name="Anna Duthie-Jung" userId="9167dca74ed6dd25" providerId="LiveId" clId="{748B9453-2AEE-4FFF-AE3E-A4BCB9765FEE}" dt="2017-11-27T01:39:37.323" v="1726" actId="2085"/>
          <ac:cxnSpMkLst>
            <pc:docMk/>
            <pc:sldMk cId="900753244" sldId="348"/>
            <ac:cxnSpMk id="77" creationId="{00000000-0000-0000-0000-000000000000}"/>
          </ac:cxnSpMkLst>
        </pc:cxnChg>
        <pc:cxnChg chg="mod">
          <ac:chgData name="Anna Duthie-Jung" userId="9167dca74ed6dd25" providerId="LiveId" clId="{748B9453-2AEE-4FFF-AE3E-A4BCB9765FEE}" dt="2017-11-27T01:39:37.323" v="1726" actId="2085"/>
          <ac:cxnSpMkLst>
            <pc:docMk/>
            <pc:sldMk cId="900753244" sldId="348"/>
            <ac:cxnSpMk id="78" creationId="{00000000-0000-0000-0000-000000000000}"/>
          </ac:cxnSpMkLst>
        </pc:cxnChg>
        <pc:cxnChg chg="mod">
          <ac:chgData name="Anna Duthie-Jung" userId="9167dca74ed6dd25" providerId="LiveId" clId="{748B9453-2AEE-4FFF-AE3E-A4BCB9765FEE}" dt="2017-11-27T01:39:37.323" v="1726" actId="2085"/>
          <ac:cxnSpMkLst>
            <pc:docMk/>
            <pc:sldMk cId="900753244" sldId="348"/>
            <ac:cxnSpMk id="79" creationId="{00000000-0000-0000-0000-000000000000}"/>
          </ac:cxnSpMkLst>
        </pc:cxnChg>
        <pc:cxnChg chg="mod">
          <ac:chgData name="Anna Duthie-Jung" userId="9167dca74ed6dd25" providerId="LiveId" clId="{748B9453-2AEE-4FFF-AE3E-A4BCB9765FEE}" dt="2017-11-27T01:39:37.323" v="1726" actId="2085"/>
          <ac:cxnSpMkLst>
            <pc:docMk/>
            <pc:sldMk cId="900753244" sldId="348"/>
            <ac:cxnSpMk id="80" creationId="{00000000-0000-0000-0000-000000000000}"/>
          </ac:cxnSpMkLst>
        </pc:cxnChg>
        <pc:cxnChg chg="mod">
          <ac:chgData name="Anna Duthie-Jung" userId="9167dca74ed6dd25" providerId="LiveId" clId="{748B9453-2AEE-4FFF-AE3E-A4BCB9765FEE}" dt="2017-11-27T01:39:37.323" v="1726" actId="2085"/>
          <ac:cxnSpMkLst>
            <pc:docMk/>
            <pc:sldMk cId="900753244" sldId="348"/>
            <ac:cxnSpMk id="81" creationId="{00000000-0000-0000-0000-000000000000}"/>
          </ac:cxnSpMkLst>
        </pc:cxnChg>
        <pc:cxnChg chg="mod">
          <ac:chgData name="Anna Duthie-Jung" userId="9167dca74ed6dd25" providerId="LiveId" clId="{748B9453-2AEE-4FFF-AE3E-A4BCB9765FEE}" dt="2017-11-27T01:39:37.323" v="1726" actId="2085"/>
          <ac:cxnSpMkLst>
            <pc:docMk/>
            <pc:sldMk cId="900753244" sldId="348"/>
            <ac:cxnSpMk id="82" creationId="{00000000-0000-0000-0000-000000000000}"/>
          </ac:cxnSpMkLst>
        </pc:cxnChg>
        <pc:cxnChg chg="mod">
          <ac:chgData name="Anna Duthie-Jung" userId="9167dca74ed6dd25" providerId="LiveId" clId="{748B9453-2AEE-4FFF-AE3E-A4BCB9765FEE}" dt="2017-11-27T01:39:37.323" v="1726" actId="2085"/>
          <ac:cxnSpMkLst>
            <pc:docMk/>
            <pc:sldMk cId="900753244" sldId="348"/>
            <ac:cxnSpMk id="83" creationId="{00000000-0000-0000-0000-000000000000}"/>
          </ac:cxnSpMkLst>
        </pc:cxnChg>
        <pc:cxnChg chg="mod">
          <ac:chgData name="Anna Duthie-Jung" userId="9167dca74ed6dd25" providerId="LiveId" clId="{748B9453-2AEE-4FFF-AE3E-A4BCB9765FEE}" dt="2017-11-27T01:39:37.323" v="1726" actId="2085"/>
          <ac:cxnSpMkLst>
            <pc:docMk/>
            <pc:sldMk cId="900753244" sldId="348"/>
            <ac:cxnSpMk id="84" creationId="{00000000-0000-0000-0000-000000000000}"/>
          </ac:cxnSpMkLst>
        </pc:cxnChg>
        <pc:cxnChg chg="mod">
          <ac:chgData name="Anna Duthie-Jung" userId="9167dca74ed6dd25" providerId="LiveId" clId="{748B9453-2AEE-4FFF-AE3E-A4BCB9765FEE}" dt="2017-11-27T01:39:37.323" v="1726" actId="2085"/>
          <ac:cxnSpMkLst>
            <pc:docMk/>
            <pc:sldMk cId="900753244" sldId="348"/>
            <ac:cxnSpMk id="85" creationId="{00000000-0000-0000-0000-000000000000}"/>
          </ac:cxnSpMkLst>
        </pc:cxnChg>
        <pc:cxnChg chg="mod">
          <ac:chgData name="Anna Duthie-Jung" userId="9167dca74ed6dd25" providerId="LiveId" clId="{748B9453-2AEE-4FFF-AE3E-A4BCB9765FEE}" dt="2017-11-27T01:39:37.323" v="1726" actId="2085"/>
          <ac:cxnSpMkLst>
            <pc:docMk/>
            <pc:sldMk cId="900753244" sldId="348"/>
            <ac:cxnSpMk id="86" creationId="{00000000-0000-0000-0000-000000000000}"/>
          </ac:cxnSpMkLst>
        </pc:cxnChg>
        <pc:cxnChg chg="add mod">
          <ac:chgData name="Anna Duthie-Jung" userId="9167dca74ed6dd25" providerId="LiveId" clId="{748B9453-2AEE-4FFF-AE3E-A4BCB9765FEE}" dt="2017-11-27T01:39:37.323" v="1726" actId="2085"/>
          <ac:cxnSpMkLst>
            <pc:docMk/>
            <pc:sldMk cId="900753244" sldId="348"/>
            <ac:cxnSpMk id="98" creationId="{F6F76815-30B4-4397-8C5A-71C4B79D6E7B}"/>
          </ac:cxnSpMkLst>
        </pc:cxnChg>
        <pc:cxnChg chg="mod">
          <ac:chgData name="Anna Duthie-Jung" userId="9167dca74ed6dd25" providerId="LiveId" clId="{748B9453-2AEE-4FFF-AE3E-A4BCB9765FEE}" dt="2017-11-27T01:39:37.323" v="1726" actId="2085"/>
          <ac:cxnSpMkLst>
            <pc:docMk/>
            <pc:sldMk cId="900753244" sldId="348"/>
            <ac:cxnSpMk id="104" creationId="{00000000-0000-0000-0000-000000000000}"/>
          </ac:cxnSpMkLst>
        </pc:cxnChg>
        <pc:cxnChg chg="mod">
          <ac:chgData name="Anna Duthie-Jung" userId="9167dca74ed6dd25" providerId="LiveId" clId="{748B9453-2AEE-4FFF-AE3E-A4BCB9765FEE}" dt="2017-11-27T01:39:37.323" v="1726" actId="2085"/>
          <ac:cxnSpMkLst>
            <pc:docMk/>
            <pc:sldMk cId="900753244" sldId="348"/>
            <ac:cxnSpMk id="105" creationId="{00000000-0000-0000-0000-000000000000}"/>
          </ac:cxnSpMkLst>
        </pc:cxnChg>
        <pc:cxnChg chg="mod">
          <ac:chgData name="Anna Duthie-Jung" userId="9167dca74ed6dd25" providerId="LiveId" clId="{748B9453-2AEE-4FFF-AE3E-A4BCB9765FEE}" dt="2017-11-27T01:39:37.323" v="1726" actId="2085"/>
          <ac:cxnSpMkLst>
            <pc:docMk/>
            <pc:sldMk cId="900753244" sldId="348"/>
            <ac:cxnSpMk id="106" creationId="{00000000-0000-0000-0000-000000000000}"/>
          </ac:cxnSpMkLst>
        </pc:cxnChg>
        <pc:cxnChg chg="mod">
          <ac:chgData name="Anna Duthie-Jung" userId="9167dca74ed6dd25" providerId="LiveId" clId="{748B9453-2AEE-4FFF-AE3E-A4BCB9765FEE}" dt="2017-11-27T01:39:37.323" v="1726" actId="2085"/>
          <ac:cxnSpMkLst>
            <pc:docMk/>
            <pc:sldMk cId="900753244" sldId="348"/>
            <ac:cxnSpMk id="107" creationId="{00000000-0000-0000-0000-000000000000}"/>
          </ac:cxnSpMkLst>
        </pc:cxnChg>
        <pc:cxnChg chg="mod">
          <ac:chgData name="Anna Duthie-Jung" userId="9167dca74ed6dd25" providerId="LiveId" clId="{748B9453-2AEE-4FFF-AE3E-A4BCB9765FEE}" dt="2017-11-27T01:39:37.323" v="1726" actId="2085"/>
          <ac:cxnSpMkLst>
            <pc:docMk/>
            <pc:sldMk cId="900753244" sldId="348"/>
            <ac:cxnSpMk id="108" creationId="{00000000-0000-0000-0000-000000000000}"/>
          </ac:cxnSpMkLst>
        </pc:cxnChg>
        <pc:cxnChg chg="mod">
          <ac:chgData name="Anna Duthie-Jung" userId="9167dca74ed6dd25" providerId="LiveId" clId="{748B9453-2AEE-4FFF-AE3E-A4BCB9765FEE}" dt="2017-11-27T01:39:37.323" v="1726" actId="2085"/>
          <ac:cxnSpMkLst>
            <pc:docMk/>
            <pc:sldMk cId="900753244" sldId="348"/>
            <ac:cxnSpMk id="109" creationId="{00000000-0000-0000-0000-000000000000}"/>
          </ac:cxnSpMkLst>
        </pc:cxnChg>
        <pc:cxnChg chg="mod">
          <ac:chgData name="Anna Duthie-Jung" userId="9167dca74ed6dd25" providerId="LiveId" clId="{748B9453-2AEE-4FFF-AE3E-A4BCB9765FEE}" dt="2017-11-27T01:39:37.323" v="1726" actId="2085"/>
          <ac:cxnSpMkLst>
            <pc:docMk/>
            <pc:sldMk cId="900753244" sldId="348"/>
            <ac:cxnSpMk id="110" creationId="{00000000-0000-0000-0000-000000000000}"/>
          </ac:cxnSpMkLst>
        </pc:cxnChg>
        <pc:cxnChg chg="mod">
          <ac:chgData name="Anna Duthie-Jung" userId="9167dca74ed6dd25" providerId="LiveId" clId="{748B9453-2AEE-4FFF-AE3E-A4BCB9765FEE}" dt="2017-11-27T01:39:37.323" v="1726" actId="2085"/>
          <ac:cxnSpMkLst>
            <pc:docMk/>
            <pc:sldMk cId="900753244" sldId="348"/>
            <ac:cxnSpMk id="111" creationId="{00000000-0000-0000-0000-000000000000}"/>
          </ac:cxnSpMkLst>
        </pc:cxnChg>
        <pc:cxnChg chg="mod">
          <ac:chgData name="Anna Duthie-Jung" userId="9167dca74ed6dd25" providerId="LiveId" clId="{748B9453-2AEE-4FFF-AE3E-A4BCB9765FEE}" dt="2017-11-27T01:39:37.323" v="1726" actId="2085"/>
          <ac:cxnSpMkLst>
            <pc:docMk/>
            <pc:sldMk cId="900753244" sldId="348"/>
            <ac:cxnSpMk id="112" creationId="{00000000-0000-0000-0000-000000000000}"/>
          </ac:cxnSpMkLst>
        </pc:cxnChg>
        <pc:cxnChg chg="mod">
          <ac:chgData name="Anna Duthie-Jung" userId="9167dca74ed6dd25" providerId="LiveId" clId="{748B9453-2AEE-4FFF-AE3E-A4BCB9765FEE}" dt="2017-11-27T01:39:37.323" v="1726" actId="2085"/>
          <ac:cxnSpMkLst>
            <pc:docMk/>
            <pc:sldMk cId="900753244" sldId="348"/>
            <ac:cxnSpMk id="113" creationId="{00000000-0000-0000-0000-000000000000}"/>
          </ac:cxnSpMkLst>
        </pc:cxnChg>
      </pc:sldChg>
      <pc:sldChg chg="add del">
        <pc:chgData name="Anna Duthie-Jung" userId="9167dca74ed6dd25" providerId="LiveId" clId="{748B9453-2AEE-4FFF-AE3E-A4BCB9765FEE}" dt="2017-11-27T01:42:27.300" v="1747" actId="2696"/>
        <pc:sldMkLst>
          <pc:docMk/>
          <pc:sldMk cId="1982407317" sldId="349"/>
        </pc:sldMkLst>
      </pc:sldChg>
      <pc:sldChg chg="addSp delSp modSp add del">
        <pc:chgData name="Anna Duthie-Jung" userId="9167dca74ed6dd25" providerId="LiveId" clId="{748B9453-2AEE-4FFF-AE3E-A4BCB9765FEE}" dt="2017-11-27T01:56:15.523" v="1773" actId="2696"/>
        <pc:sldMkLst>
          <pc:docMk/>
          <pc:sldMk cId="2379444889" sldId="349"/>
        </pc:sldMkLst>
        <pc:spChg chg="mod topLvl">
          <ac:chgData name="Anna Duthie-Jung" userId="9167dca74ed6dd25" providerId="LiveId" clId="{748B9453-2AEE-4FFF-AE3E-A4BCB9765FEE}" dt="2017-11-27T01:54:53.165" v="1761" actId="478"/>
          <ac:spMkLst>
            <pc:docMk/>
            <pc:sldMk cId="2379444889" sldId="349"/>
            <ac:spMk id="6" creationId="{00000000-0000-0000-0000-000000000000}"/>
          </ac:spMkLst>
        </pc:spChg>
        <pc:spChg chg="add del mod topLvl">
          <ac:chgData name="Anna Duthie-Jung" userId="9167dca74ed6dd25" providerId="LiveId" clId="{748B9453-2AEE-4FFF-AE3E-A4BCB9765FEE}" dt="2017-11-27T01:55:11.409" v="1763" actId="20577"/>
          <ac:spMkLst>
            <pc:docMk/>
            <pc:sldMk cId="2379444889" sldId="349"/>
            <ac:spMk id="8" creationId="{00000000-0000-0000-0000-000000000000}"/>
          </ac:spMkLst>
        </pc:spChg>
        <pc:grpChg chg="add del">
          <ac:chgData name="Anna Duthie-Jung" userId="9167dca74ed6dd25" providerId="LiveId" clId="{748B9453-2AEE-4FFF-AE3E-A4BCB9765FEE}" dt="2017-11-27T01:54:53.165" v="1761" actId="478"/>
          <ac:grpSpMkLst>
            <pc:docMk/>
            <pc:sldMk cId="2379444889" sldId="349"/>
            <ac:grpSpMk id="3" creationId="{00000000-0000-0000-0000-000000000000}"/>
          </ac:grpSpMkLst>
        </pc:grpChg>
      </pc:sldChg>
      <pc:sldChg chg="addSp modSp add modAnim">
        <pc:chgData name="Anna Duthie-Jung" userId="9167dca74ed6dd25" providerId="LiveId" clId="{748B9453-2AEE-4FFF-AE3E-A4BCB9765FEE}" dt="2017-11-27T02:09:18.294" v="2031" actId="403"/>
        <pc:sldMkLst>
          <pc:docMk/>
          <pc:sldMk cId="93807458" sldId="350"/>
        </pc:sldMkLst>
        <pc:spChg chg="mod">
          <ac:chgData name="Anna Duthie-Jung" userId="9167dca74ed6dd25" providerId="LiveId" clId="{748B9453-2AEE-4FFF-AE3E-A4BCB9765FEE}" dt="2017-11-27T01:59:51.559" v="1887" actId="20577"/>
          <ac:spMkLst>
            <pc:docMk/>
            <pc:sldMk cId="93807458" sldId="350"/>
            <ac:spMk id="2" creationId="{00000000-0000-0000-0000-000000000000}"/>
          </ac:spMkLst>
        </pc:spChg>
        <pc:spChg chg="mod">
          <ac:chgData name="Anna Duthie-Jung" userId="9167dca74ed6dd25" providerId="LiveId" clId="{748B9453-2AEE-4FFF-AE3E-A4BCB9765FEE}" dt="2017-11-27T02:07:27.875" v="2004" actId="20577"/>
          <ac:spMkLst>
            <pc:docMk/>
            <pc:sldMk cId="93807458" sldId="350"/>
            <ac:spMk id="6" creationId="{00000000-0000-0000-0000-000000000000}"/>
          </ac:spMkLst>
        </pc:spChg>
        <pc:spChg chg="mod">
          <ac:chgData name="Anna Duthie-Jung" userId="9167dca74ed6dd25" providerId="LiveId" clId="{748B9453-2AEE-4FFF-AE3E-A4BCB9765FEE}" dt="2017-11-27T01:56:32.824" v="1821" actId="20577"/>
          <ac:spMkLst>
            <pc:docMk/>
            <pc:sldMk cId="93807458" sldId="350"/>
            <ac:spMk id="8" creationId="{00000000-0000-0000-0000-000000000000}"/>
          </ac:spMkLst>
        </pc:spChg>
        <pc:spChg chg="mod">
          <ac:chgData name="Anna Duthie-Jung" userId="9167dca74ed6dd25" providerId="LiveId" clId="{748B9453-2AEE-4FFF-AE3E-A4BCB9765FEE}" dt="2017-11-27T02:09:18.294" v="2031" actId="403"/>
          <ac:spMkLst>
            <pc:docMk/>
            <pc:sldMk cId="93807458" sldId="350"/>
            <ac:spMk id="16" creationId="{00000000-0000-0000-0000-000000000000}"/>
          </ac:spMkLst>
        </pc:spChg>
        <pc:spChg chg="mod">
          <ac:chgData name="Anna Duthie-Jung" userId="9167dca74ed6dd25" providerId="LiveId" clId="{748B9453-2AEE-4FFF-AE3E-A4BCB9765FEE}" dt="2017-11-27T02:08:47.233" v="2027" actId="403"/>
          <ac:spMkLst>
            <pc:docMk/>
            <pc:sldMk cId="93807458" sldId="350"/>
            <ac:spMk id="17" creationId="{00000000-0000-0000-0000-000000000000}"/>
          </ac:spMkLst>
        </pc:spChg>
        <pc:spChg chg="mod">
          <ac:chgData name="Anna Duthie-Jung" userId="9167dca74ed6dd25" providerId="LiveId" clId="{748B9453-2AEE-4FFF-AE3E-A4BCB9765FEE}" dt="2017-11-27T02:04:57.285" v="1955" actId="20577"/>
          <ac:spMkLst>
            <pc:docMk/>
            <pc:sldMk cId="93807458" sldId="350"/>
            <ac:spMk id="18" creationId="{00000000-0000-0000-0000-000000000000}"/>
          </ac:spMkLst>
        </pc:spChg>
        <pc:spChg chg="add ord">
          <ac:chgData name="Anna Duthie-Jung" userId="9167dca74ed6dd25" providerId="LiveId" clId="{748B9453-2AEE-4FFF-AE3E-A4BCB9765FEE}" dt="2017-11-27T02:08:28.634" v="2024" actId="167"/>
          <ac:spMkLst>
            <pc:docMk/>
            <pc:sldMk cId="93807458" sldId="350"/>
            <ac:spMk id="23" creationId="{C57C46F9-495E-4E25-8E09-523C5C6A1806}"/>
          </ac:spMkLst>
        </pc:spChg>
        <pc:grpChg chg="mod">
          <ac:chgData name="Anna Duthie-Jung" userId="9167dca74ed6dd25" providerId="LiveId" clId="{748B9453-2AEE-4FFF-AE3E-A4BCB9765FEE}" dt="2017-11-27T02:05:37.825" v="1956" actId="403"/>
          <ac:grpSpMkLst>
            <pc:docMk/>
            <pc:sldMk cId="93807458" sldId="350"/>
            <ac:grpSpMk id="3" creationId="{00000000-0000-0000-0000-000000000000}"/>
          </ac:grpSpMkLst>
        </pc:grpChg>
      </pc:sldChg>
      <pc:sldChg chg="addSp delSp modSp add modAnim">
        <pc:chgData name="Anna Duthie-Jung" userId="9167dca74ed6dd25" providerId="LiveId" clId="{748B9453-2AEE-4FFF-AE3E-A4BCB9765FEE}" dt="2017-11-27T22:38:49.649" v="3175"/>
        <pc:sldMkLst>
          <pc:docMk/>
          <pc:sldMk cId="2033024806" sldId="351"/>
        </pc:sldMkLst>
        <pc:spChg chg="mod">
          <ac:chgData name="Anna Duthie-Jung" userId="9167dca74ed6dd25" providerId="LiveId" clId="{748B9453-2AEE-4FFF-AE3E-A4BCB9765FEE}" dt="2017-11-27T03:06:13.952" v="2140"/>
          <ac:spMkLst>
            <pc:docMk/>
            <pc:sldMk cId="2033024806" sldId="351"/>
            <ac:spMk id="17" creationId="{00000000-0000-0000-0000-000000000000}"/>
          </ac:spMkLst>
        </pc:spChg>
        <pc:spChg chg="mod">
          <ac:chgData name="Anna Duthie-Jung" userId="9167dca74ed6dd25" providerId="LiveId" clId="{748B9453-2AEE-4FFF-AE3E-A4BCB9765FEE}" dt="2017-11-27T03:30:24.656" v="2323" actId="465"/>
          <ac:spMkLst>
            <pc:docMk/>
            <pc:sldMk cId="2033024806" sldId="351"/>
            <ac:spMk id="22" creationId="{00000000-0000-0000-0000-000000000000}"/>
          </ac:spMkLst>
        </pc:spChg>
        <pc:spChg chg="mod">
          <ac:chgData name="Anna Duthie-Jung" userId="9167dca74ed6dd25" providerId="LiveId" clId="{748B9453-2AEE-4FFF-AE3E-A4BCB9765FEE}" dt="2017-11-27T03:29:13.519" v="2284" actId="465"/>
          <ac:spMkLst>
            <pc:docMk/>
            <pc:sldMk cId="2033024806" sldId="351"/>
            <ac:spMk id="23" creationId="{00000000-0000-0000-0000-000000000000}"/>
          </ac:spMkLst>
        </pc:spChg>
        <pc:spChg chg="mod">
          <ac:chgData name="Anna Duthie-Jung" userId="9167dca74ed6dd25" providerId="LiveId" clId="{748B9453-2AEE-4FFF-AE3E-A4BCB9765FEE}" dt="2017-11-27T03:29:13.519" v="2284" actId="465"/>
          <ac:spMkLst>
            <pc:docMk/>
            <pc:sldMk cId="2033024806" sldId="351"/>
            <ac:spMk id="24" creationId="{00000000-0000-0000-0000-000000000000}"/>
          </ac:spMkLst>
        </pc:spChg>
        <pc:spChg chg="mod">
          <ac:chgData name="Anna Duthie-Jung" userId="9167dca74ed6dd25" providerId="LiveId" clId="{748B9453-2AEE-4FFF-AE3E-A4BCB9765FEE}" dt="2017-11-27T03:30:24.656" v="2323" actId="465"/>
          <ac:spMkLst>
            <pc:docMk/>
            <pc:sldMk cId="2033024806" sldId="351"/>
            <ac:spMk id="25" creationId="{00000000-0000-0000-0000-000000000000}"/>
          </ac:spMkLst>
        </pc:spChg>
        <pc:spChg chg="mod">
          <ac:chgData name="Anna Duthie-Jung" userId="9167dca74ed6dd25" providerId="LiveId" clId="{748B9453-2AEE-4FFF-AE3E-A4BCB9765FEE}" dt="2017-11-27T06:23:13.625" v="2387"/>
          <ac:spMkLst>
            <pc:docMk/>
            <pc:sldMk cId="2033024806" sldId="351"/>
            <ac:spMk id="26" creationId="{00000000-0000-0000-0000-000000000000}"/>
          </ac:spMkLst>
        </pc:spChg>
        <pc:spChg chg="mod">
          <ac:chgData name="Anna Duthie-Jung" userId="9167dca74ed6dd25" providerId="LiveId" clId="{748B9453-2AEE-4FFF-AE3E-A4BCB9765FEE}" dt="2017-11-27T06:23:13.625" v="2387"/>
          <ac:spMkLst>
            <pc:docMk/>
            <pc:sldMk cId="2033024806" sldId="351"/>
            <ac:spMk id="27" creationId="{00000000-0000-0000-0000-000000000000}"/>
          </ac:spMkLst>
        </pc:spChg>
        <pc:spChg chg="mod">
          <ac:chgData name="Anna Duthie-Jung" userId="9167dca74ed6dd25" providerId="LiveId" clId="{748B9453-2AEE-4FFF-AE3E-A4BCB9765FEE}" dt="2017-11-27T03:29:13.519" v="2284" actId="465"/>
          <ac:spMkLst>
            <pc:docMk/>
            <pc:sldMk cId="2033024806" sldId="351"/>
            <ac:spMk id="30" creationId="{5E3B05E8-1219-4D3B-B3B3-4EE03BA4AE21}"/>
          </ac:spMkLst>
        </pc:spChg>
        <pc:spChg chg="mod">
          <ac:chgData name="Anna Duthie-Jung" userId="9167dca74ed6dd25" providerId="LiveId" clId="{748B9453-2AEE-4FFF-AE3E-A4BCB9765FEE}" dt="2017-11-27T03:30:24.656" v="2323" actId="465"/>
          <ac:spMkLst>
            <pc:docMk/>
            <pc:sldMk cId="2033024806" sldId="351"/>
            <ac:spMk id="31" creationId="{5317D596-F28F-4E4B-AFB1-F30503C7E5EA}"/>
          </ac:spMkLst>
        </pc:spChg>
        <pc:spChg chg="mod">
          <ac:chgData name="Anna Duthie-Jung" userId="9167dca74ed6dd25" providerId="LiveId" clId="{748B9453-2AEE-4FFF-AE3E-A4BCB9765FEE}" dt="2017-11-27T06:23:13.625" v="2387"/>
          <ac:spMkLst>
            <pc:docMk/>
            <pc:sldMk cId="2033024806" sldId="351"/>
            <ac:spMk id="32" creationId="{B0F5C501-539F-410E-969F-DD36847980DF}"/>
          </ac:spMkLst>
        </pc:spChg>
        <pc:spChg chg="mod">
          <ac:chgData name="Anna Duthie-Jung" userId="9167dca74ed6dd25" providerId="LiveId" clId="{748B9453-2AEE-4FFF-AE3E-A4BCB9765FEE}" dt="2017-11-27T03:30:24.656" v="2323" actId="465"/>
          <ac:spMkLst>
            <pc:docMk/>
            <pc:sldMk cId="2033024806" sldId="351"/>
            <ac:spMk id="33" creationId="{00000000-0000-0000-0000-000000000000}"/>
          </ac:spMkLst>
        </pc:spChg>
        <pc:spChg chg="mod">
          <ac:chgData name="Anna Duthie-Jung" userId="9167dca74ed6dd25" providerId="LiveId" clId="{748B9453-2AEE-4FFF-AE3E-A4BCB9765FEE}" dt="2017-11-27T03:30:24.656" v="2323" actId="465"/>
          <ac:spMkLst>
            <pc:docMk/>
            <pc:sldMk cId="2033024806" sldId="351"/>
            <ac:spMk id="34" creationId="{00000000-0000-0000-0000-000000000000}"/>
          </ac:spMkLst>
        </pc:spChg>
        <pc:spChg chg="mod">
          <ac:chgData name="Anna Duthie-Jung" userId="9167dca74ed6dd25" providerId="LiveId" clId="{748B9453-2AEE-4FFF-AE3E-A4BCB9765FEE}" dt="2017-11-27T03:30:24.656" v="2323" actId="465"/>
          <ac:spMkLst>
            <pc:docMk/>
            <pc:sldMk cId="2033024806" sldId="351"/>
            <ac:spMk id="35" creationId="{00000000-0000-0000-0000-000000000000}"/>
          </ac:spMkLst>
        </pc:spChg>
        <pc:spChg chg="mod">
          <ac:chgData name="Anna Duthie-Jung" userId="9167dca74ed6dd25" providerId="LiveId" clId="{748B9453-2AEE-4FFF-AE3E-A4BCB9765FEE}" dt="2017-11-27T03:30:24.656" v="2323" actId="465"/>
          <ac:spMkLst>
            <pc:docMk/>
            <pc:sldMk cId="2033024806" sldId="351"/>
            <ac:spMk id="36" creationId="{00000000-0000-0000-0000-000000000000}"/>
          </ac:spMkLst>
        </pc:spChg>
        <pc:spChg chg="mod">
          <ac:chgData name="Anna Duthie-Jung" userId="9167dca74ed6dd25" providerId="LiveId" clId="{748B9453-2AEE-4FFF-AE3E-A4BCB9765FEE}" dt="2017-11-27T03:29:13.519" v="2284" actId="465"/>
          <ac:spMkLst>
            <pc:docMk/>
            <pc:sldMk cId="2033024806" sldId="351"/>
            <ac:spMk id="37" creationId="{00000000-0000-0000-0000-000000000000}"/>
          </ac:spMkLst>
        </pc:spChg>
        <pc:spChg chg="mod">
          <ac:chgData name="Anna Duthie-Jung" userId="9167dca74ed6dd25" providerId="LiveId" clId="{748B9453-2AEE-4FFF-AE3E-A4BCB9765FEE}" dt="2017-11-27T03:29:13.519" v="2284" actId="465"/>
          <ac:spMkLst>
            <pc:docMk/>
            <pc:sldMk cId="2033024806" sldId="351"/>
            <ac:spMk id="38" creationId="{00000000-0000-0000-0000-000000000000}"/>
          </ac:spMkLst>
        </pc:spChg>
        <pc:spChg chg="mod">
          <ac:chgData name="Anna Duthie-Jung" userId="9167dca74ed6dd25" providerId="LiveId" clId="{748B9453-2AEE-4FFF-AE3E-A4BCB9765FEE}" dt="2017-11-27T03:29:13.519" v="2284" actId="465"/>
          <ac:spMkLst>
            <pc:docMk/>
            <pc:sldMk cId="2033024806" sldId="351"/>
            <ac:spMk id="39" creationId="{00000000-0000-0000-0000-000000000000}"/>
          </ac:spMkLst>
        </pc:spChg>
        <pc:spChg chg="mod">
          <ac:chgData name="Anna Duthie-Jung" userId="9167dca74ed6dd25" providerId="LiveId" clId="{748B9453-2AEE-4FFF-AE3E-A4BCB9765FEE}" dt="2017-11-27T03:29:13.519" v="2284" actId="465"/>
          <ac:spMkLst>
            <pc:docMk/>
            <pc:sldMk cId="2033024806" sldId="351"/>
            <ac:spMk id="40" creationId="{00000000-0000-0000-0000-000000000000}"/>
          </ac:spMkLst>
        </pc:spChg>
        <pc:spChg chg="mod">
          <ac:chgData name="Anna Duthie-Jung" userId="9167dca74ed6dd25" providerId="LiveId" clId="{748B9453-2AEE-4FFF-AE3E-A4BCB9765FEE}" dt="2017-11-27T06:23:13.625" v="2387"/>
          <ac:spMkLst>
            <pc:docMk/>
            <pc:sldMk cId="2033024806" sldId="351"/>
            <ac:spMk id="41" creationId="{00000000-0000-0000-0000-000000000000}"/>
          </ac:spMkLst>
        </pc:spChg>
        <pc:spChg chg="mod">
          <ac:chgData name="Anna Duthie-Jung" userId="9167dca74ed6dd25" providerId="LiveId" clId="{748B9453-2AEE-4FFF-AE3E-A4BCB9765FEE}" dt="2017-11-27T06:23:13.625" v="2387"/>
          <ac:spMkLst>
            <pc:docMk/>
            <pc:sldMk cId="2033024806" sldId="351"/>
            <ac:spMk id="42" creationId="{00000000-0000-0000-0000-000000000000}"/>
          </ac:spMkLst>
        </pc:spChg>
        <pc:spChg chg="mod">
          <ac:chgData name="Anna Duthie-Jung" userId="9167dca74ed6dd25" providerId="LiveId" clId="{748B9453-2AEE-4FFF-AE3E-A4BCB9765FEE}" dt="2017-11-27T06:23:13.625" v="2387"/>
          <ac:spMkLst>
            <pc:docMk/>
            <pc:sldMk cId="2033024806" sldId="351"/>
            <ac:spMk id="43" creationId="{00000000-0000-0000-0000-000000000000}"/>
          </ac:spMkLst>
        </pc:spChg>
        <pc:spChg chg="mod">
          <ac:chgData name="Anna Duthie-Jung" userId="9167dca74ed6dd25" providerId="LiveId" clId="{748B9453-2AEE-4FFF-AE3E-A4BCB9765FEE}" dt="2017-11-27T06:23:13.625" v="2387"/>
          <ac:spMkLst>
            <pc:docMk/>
            <pc:sldMk cId="2033024806" sldId="351"/>
            <ac:spMk id="44" creationId="{00000000-0000-0000-0000-000000000000}"/>
          </ac:spMkLst>
        </pc:spChg>
        <pc:spChg chg="add ord">
          <ac:chgData name="Anna Duthie-Jung" userId="9167dca74ed6dd25" providerId="LiveId" clId="{748B9453-2AEE-4FFF-AE3E-A4BCB9765FEE}" dt="2017-11-27T03:06:10.498" v="2139" actId="167"/>
          <ac:spMkLst>
            <pc:docMk/>
            <pc:sldMk cId="2033024806" sldId="351"/>
            <ac:spMk id="47" creationId="{5F1A62DC-128D-4E8D-88F1-F31EB986D3B9}"/>
          </ac:spMkLst>
        </pc:spChg>
        <pc:spChg chg="mod">
          <ac:chgData name="Anna Duthie-Jung" userId="9167dca74ed6dd25" providerId="LiveId" clId="{748B9453-2AEE-4FFF-AE3E-A4BCB9765FEE}" dt="2017-11-27T22:38:49.649" v="3175"/>
          <ac:spMkLst>
            <pc:docMk/>
            <pc:sldMk cId="2033024806" sldId="351"/>
            <ac:spMk id="48" creationId="{00000000-0000-0000-0000-000000000000}"/>
          </ac:spMkLst>
        </pc:spChg>
        <pc:spChg chg="add mod">
          <ac:chgData name="Anna Duthie-Jung" userId="9167dca74ed6dd25" providerId="LiveId" clId="{748B9453-2AEE-4FFF-AE3E-A4BCB9765FEE}" dt="2017-11-27T03:29:13.519" v="2284" actId="465"/>
          <ac:spMkLst>
            <pc:docMk/>
            <pc:sldMk cId="2033024806" sldId="351"/>
            <ac:spMk id="50" creationId="{98A25297-6434-4952-8522-22365619692E}"/>
          </ac:spMkLst>
        </pc:spChg>
        <pc:spChg chg="add mod">
          <ac:chgData name="Anna Duthie-Jung" userId="9167dca74ed6dd25" providerId="LiveId" clId="{748B9453-2AEE-4FFF-AE3E-A4BCB9765FEE}" dt="2017-11-27T03:30:24.656" v="2323" actId="465"/>
          <ac:spMkLst>
            <pc:docMk/>
            <pc:sldMk cId="2033024806" sldId="351"/>
            <ac:spMk id="51" creationId="{0DB3812A-C132-40C2-BA89-DD9F9B56F25E}"/>
          </ac:spMkLst>
        </pc:spChg>
        <pc:spChg chg="add mod">
          <ac:chgData name="Anna Duthie-Jung" userId="9167dca74ed6dd25" providerId="LiveId" clId="{748B9453-2AEE-4FFF-AE3E-A4BCB9765FEE}" dt="2017-11-27T06:23:13.625" v="2387"/>
          <ac:spMkLst>
            <pc:docMk/>
            <pc:sldMk cId="2033024806" sldId="351"/>
            <ac:spMk id="52" creationId="{4EBCA0CF-CE97-4052-A574-3C94F986997F}"/>
          </ac:spMkLst>
        </pc:spChg>
        <pc:picChg chg="del">
          <ac:chgData name="Anna Duthie-Jung" userId="9167dca74ed6dd25" providerId="LiveId" clId="{748B9453-2AEE-4FFF-AE3E-A4BCB9765FEE}" dt="2017-11-27T03:05:55.771" v="2136" actId="478"/>
          <ac:picMkLst>
            <pc:docMk/>
            <pc:sldMk cId="2033024806" sldId="351"/>
            <ac:picMk id="45" creationId="{4DB97F0C-7ABF-4635-BAAA-513224248E42}"/>
          </ac:picMkLst>
        </pc:picChg>
        <pc:picChg chg="del">
          <ac:chgData name="Anna Duthie-Jung" userId="9167dca74ed6dd25" providerId="LiveId" clId="{748B9453-2AEE-4FFF-AE3E-A4BCB9765FEE}" dt="2017-11-27T03:05:58.258" v="2137" actId="478"/>
          <ac:picMkLst>
            <pc:docMk/>
            <pc:sldMk cId="2033024806" sldId="351"/>
            <ac:picMk id="46" creationId="{FCF4B4BA-F47F-4D2D-BF00-C3015DB656EB}"/>
          </ac:picMkLst>
        </pc:picChg>
        <pc:picChg chg="add mod">
          <ac:chgData name="Anna Duthie-Jung" userId="9167dca74ed6dd25" providerId="LiveId" clId="{748B9453-2AEE-4FFF-AE3E-A4BCB9765FEE}" dt="2017-11-27T03:06:41.573" v="2145" actId="14100"/>
          <ac:picMkLst>
            <pc:docMk/>
            <pc:sldMk cId="2033024806" sldId="351"/>
            <ac:picMk id="49" creationId="{AEAAE206-2B95-4C65-9FD8-A38CE2C9BB0A}"/>
          </ac:picMkLst>
        </pc:picChg>
      </pc:sldChg>
      <pc:sldChg chg="addSp delSp modSp add">
        <pc:chgData name="Anna Duthie-Jung" userId="9167dca74ed6dd25" providerId="LiveId" clId="{748B9453-2AEE-4FFF-AE3E-A4BCB9765FEE}" dt="2017-11-27T22:38:59.026" v="3176"/>
        <pc:sldMkLst>
          <pc:docMk/>
          <pc:sldMk cId="4047287628" sldId="352"/>
        </pc:sldMkLst>
        <pc:spChg chg="mod">
          <ac:chgData name="Anna Duthie-Jung" userId="9167dca74ed6dd25" providerId="LiveId" clId="{748B9453-2AEE-4FFF-AE3E-A4BCB9765FEE}" dt="2017-11-27T22:38:59.026" v="3176"/>
          <ac:spMkLst>
            <pc:docMk/>
            <pc:sldMk cId="4047287628" sldId="352"/>
            <ac:spMk id="6" creationId="{00000000-0000-0000-0000-000000000000}"/>
          </ac:spMkLst>
        </pc:spChg>
        <pc:spChg chg="add ord">
          <ac:chgData name="Anna Duthie-Jung" userId="9167dca74ed6dd25" providerId="LiveId" clId="{748B9453-2AEE-4FFF-AE3E-A4BCB9765FEE}" dt="2017-11-27T03:36:20.251" v="2350" actId="167"/>
          <ac:spMkLst>
            <pc:docMk/>
            <pc:sldMk cId="4047287628" sldId="352"/>
            <ac:spMk id="9" creationId="{AE4E6CED-25FB-40E8-B68B-2940BAD31718}"/>
          </ac:spMkLst>
        </pc:spChg>
        <pc:spChg chg="mod">
          <ac:chgData name="Anna Duthie-Jung" userId="9167dca74ed6dd25" providerId="LiveId" clId="{748B9453-2AEE-4FFF-AE3E-A4BCB9765FEE}" dt="2017-11-27T22:38:59.026" v="3176"/>
          <ac:spMkLst>
            <pc:docMk/>
            <pc:sldMk cId="4047287628" sldId="352"/>
            <ac:spMk id="14" creationId="{00000000-0000-0000-0000-000000000000}"/>
          </ac:spMkLst>
        </pc:spChg>
        <pc:picChg chg="add mod">
          <ac:chgData name="Anna Duthie-Jung" userId="9167dca74ed6dd25" providerId="LiveId" clId="{748B9453-2AEE-4FFF-AE3E-A4BCB9765FEE}" dt="2017-11-27T03:37:31.048" v="2354" actId="1076"/>
          <ac:picMkLst>
            <pc:docMk/>
            <pc:sldMk cId="4047287628" sldId="352"/>
            <ac:picMk id="10" creationId="{93FE2D66-D66E-4C8F-B19A-277E075E003A}"/>
          </ac:picMkLst>
        </pc:picChg>
        <pc:picChg chg="del">
          <ac:chgData name="Anna Duthie-Jung" userId="9167dca74ed6dd25" providerId="LiveId" clId="{748B9453-2AEE-4FFF-AE3E-A4BCB9765FEE}" dt="2017-11-27T03:36:02.011" v="2345" actId="478"/>
          <ac:picMkLst>
            <pc:docMk/>
            <pc:sldMk cId="4047287628" sldId="352"/>
            <ac:picMk id="11" creationId="{6CE44B4E-2515-4BB4-8F66-362AD0654E0B}"/>
          </ac:picMkLst>
        </pc:picChg>
        <pc:picChg chg="del">
          <ac:chgData name="Anna Duthie-Jung" userId="9167dca74ed6dd25" providerId="LiveId" clId="{748B9453-2AEE-4FFF-AE3E-A4BCB9765FEE}" dt="2017-11-27T03:35:59.854" v="2344" actId="478"/>
          <ac:picMkLst>
            <pc:docMk/>
            <pc:sldMk cId="4047287628" sldId="352"/>
            <ac:picMk id="13" creationId="{170E2986-5A36-4CB4-A672-8DBEA5C761EB}"/>
          </ac:picMkLst>
        </pc:picChg>
        <pc:picChg chg="add mod">
          <ac:chgData name="Anna Duthie-Jung" userId="9167dca74ed6dd25" providerId="LiveId" clId="{748B9453-2AEE-4FFF-AE3E-A4BCB9765FEE}" dt="2017-11-27T03:37:43.507" v="2355" actId="14100"/>
          <ac:picMkLst>
            <pc:docMk/>
            <pc:sldMk cId="4047287628" sldId="352"/>
            <ac:picMk id="16" creationId="{C0273363-2845-4B48-AAB4-08DD007864FC}"/>
          </ac:picMkLst>
        </pc:picChg>
      </pc:sldChg>
      <pc:sldChg chg="addSp delSp modSp add del">
        <pc:chgData name="Anna Duthie-Jung" userId="9167dca74ed6dd25" providerId="LiveId" clId="{748B9453-2AEE-4FFF-AE3E-A4BCB9765FEE}" dt="2017-11-27T22:22:17.510" v="2981" actId="2696"/>
        <pc:sldMkLst>
          <pc:docMk/>
          <pc:sldMk cId="291594544" sldId="353"/>
        </pc:sldMkLst>
        <pc:spChg chg="del">
          <ac:chgData name="Anna Duthie-Jung" userId="9167dca74ed6dd25" providerId="LiveId" clId="{748B9453-2AEE-4FFF-AE3E-A4BCB9765FEE}" dt="2017-11-27T03:42:47.195" v="2358" actId="478"/>
          <ac:spMkLst>
            <pc:docMk/>
            <pc:sldMk cId="291594544" sldId="353"/>
            <ac:spMk id="2" creationId="{00000000-0000-0000-0000-000000000000}"/>
          </ac:spMkLst>
        </pc:spChg>
        <pc:spChg chg="del">
          <ac:chgData name="Anna Duthie-Jung" userId="9167dca74ed6dd25" providerId="LiveId" clId="{748B9453-2AEE-4FFF-AE3E-A4BCB9765FEE}" dt="2017-11-27T03:42:45.647" v="2357" actId="478"/>
          <ac:spMkLst>
            <pc:docMk/>
            <pc:sldMk cId="291594544" sldId="353"/>
            <ac:spMk id="3" creationId="{00000000-0000-0000-0000-000000000000}"/>
          </ac:spMkLst>
        </pc:spChg>
        <pc:spChg chg="del">
          <ac:chgData name="Anna Duthie-Jung" userId="9167dca74ed6dd25" providerId="LiveId" clId="{748B9453-2AEE-4FFF-AE3E-A4BCB9765FEE}" dt="2017-11-27T03:42:48.806" v="2359" actId="478"/>
          <ac:spMkLst>
            <pc:docMk/>
            <pc:sldMk cId="291594544" sldId="353"/>
            <ac:spMk id="9" creationId="{00000000-0000-0000-0000-000000000000}"/>
          </ac:spMkLst>
        </pc:spChg>
        <pc:spChg chg="del">
          <ac:chgData name="Anna Duthie-Jung" userId="9167dca74ed6dd25" providerId="LiveId" clId="{748B9453-2AEE-4FFF-AE3E-A4BCB9765FEE}" dt="2017-11-27T03:42:50.650" v="2360" actId="478"/>
          <ac:spMkLst>
            <pc:docMk/>
            <pc:sldMk cId="291594544" sldId="353"/>
            <ac:spMk id="10" creationId="{00000000-0000-0000-0000-000000000000}"/>
          </ac:spMkLst>
        </pc:spChg>
        <pc:spChg chg="del">
          <ac:chgData name="Anna Duthie-Jung" userId="9167dca74ed6dd25" providerId="LiveId" clId="{748B9453-2AEE-4FFF-AE3E-A4BCB9765FEE}" dt="2017-11-27T03:42:54.339" v="2362" actId="478"/>
          <ac:spMkLst>
            <pc:docMk/>
            <pc:sldMk cId="291594544" sldId="353"/>
            <ac:spMk id="12" creationId="{00000000-0000-0000-0000-000000000000}"/>
          </ac:spMkLst>
        </pc:spChg>
        <pc:spChg chg="del">
          <ac:chgData name="Anna Duthie-Jung" userId="9167dca74ed6dd25" providerId="LiveId" clId="{748B9453-2AEE-4FFF-AE3E-A4BCB9765FEE}" dt="2017-11-27T03:42:53.011" v="2361" actId="478"/>
          <ac:spMkLst>
            <pc:docMk/>
            <pc:sldMk cId="291594544" sldId="353"/>
            <ac:spMk id="13" creationId="{00000000-0000-0000-0000-000000000000}"/>
          </ac:spMkLst>
        </pc:spChg>
        <pc:spChg chg="del">
          <ac:chgData name="Anna Duthie-Jung" userId="9167dca74ed6dd25" providerId="LiveId" clId="{748B9453-2AEE-4FFF-AE3E-A4BCB9765FEE}" dt="2017-11-27T03:42:56.245" v="2363" actId="478"/>
          <ac:spMkLst>
            <pc:docMk/>
            <pc:sldMk cId="291594544" sldId="353"/>
            <ac:spMk id="15" creationId="{00000000-0000-0000-0000-000000000000}"/>
          </ac:spMkLst>
        </pc:spChg>
        <pc:spChg chg="mod">
          <ac:chgData name="Anna Duthie-Jung" userId="9167dca74ed6dd25" providerId="LiveId" clId="{748B9453-2AEE-4FFF-AE3E-A4BCB9765FEE}" dt="2017-11-27T03:57:02.319" v="2368" actId="1076"/>
          <ac:spMkLst>
            <pc:docMk/>
            <pc:sldMk cId="291594544" sldId="353"/>
            <ac:spMk id="23" creationId="{00000000-0000-0000-0000-000000000000}"/>
          </ac:spMkLst>
        </pc:spChg>
        <pc:spChg chg="mod">
          <ac:chgData name="Anna Duthie-Jung" userId="9167dca74ed6dd25" providerId="LiveId" clId="{748B9453-2AEE-4FFF-AE3E-A4BCB9765FEE}" dt="2017-11-27T03:56:48.402" v="2366" actId="1076"/>
          <ac:spMkLst>
            <pc:docMk/>
            <pc:sldMk cId="291594544" sldId="353"/>
            <ac:spMk id="68" creationId="{00000000-0000-0000-0000-000000000000}"/>
          </ac:spMkLst>
        </pc:spChg>
        <pc:spChg chg="mod">
          <ac:chgData name="Anna Duthie-Jung" userId="9167dca74ed6dd25" providerId="LiveId" clId="{748B9453-2AEE-4FFF-AE3E-A4BCB9765FEE}" dt="2017-11-27T03:56:52.535" v="2367" actId="1076"/>
          <ac:spMkLst>
            <pc:docMk/>
            <pc:sldMk cId="291594544" sldId="353"/>
            <ac:spMk id="69" creationId="{00000000-0000-0000-0000-000000000000}"/>
          </ac:spMkLst>
        </pc:spChg>
        <pc:spChg chg="mod">
          <ac:chgData name="Anna Duthie-Jung" userId="9167dca74ed6dd25" providerId="LiveId" clId="{748B9453-2AEE-4FFF-AE3E-A4BCB9765FEE}" dt="2017-11-27T03:56:43.758" v="2365" actId="1076"/>
          <ac:spMkLst>
            <pc:docMk/>
            <pc:sldMk cId="291594544" sldId="353"/>
            <ac:spMk id="70" creationId="{00000000-0000-0000-0000-000000000000}"/>
          </ac:spMkLst>
        </pc:spChg>
        <pc:spChg chg="mod">
          <ac:chgData name="Anna Duthie-Jung" userId="9167dca74ed6dd25" providerId="LiveId" clId="{748B9453-2AEE-4FFF-AE3E-A4BCB9765FEE}" dt="2017-11-27T03:56:39.632" v="2364" actId="1076"/>
          <ac:spMkLst>
            <pc:docMk/>
            <pc:sldMk cId="291594544" sldId="353"/>
            <ac:spMk id="71" creationId="{00000000-0000-0000-0000-000000000000}"/>
          </ac:spMkLst>
        </pc:spChg>
        <pc:picChg chg="add mod">
          <ac:chgData name="Anna Duthie-Jung" userId="9167dca74ed6dd25" providerId="LiveId" clId="{748B9453-2AEE-4FFF-AE3E-A4BCB9765FEE}" dt="2017-11-27T04:12:18.710" v="2370" actId="1076"/>
          <ac:picMkLst>
            <pc:docMk/>
            <pc:sldMk cId="291594544" sldId="353"/>
            <ac:picMk id="28" creationId="{C0B50687-1F73-4007-905B-4CF49DD45D5E}"/>
          </ac:picMkLst>
        </pc:picChg>
        <pc:picChg chg="add mod">
          <ac:chgData name="Anna Duthie-Jung" userId="9167dca74ed6dd25" providerId="LiveId" clId="{748B9453-2AEE-4FFF-AE3E-A4BCB9765FEE}" dt="2017-11-27T04:12:23.696" v="2372" actId="1076"/>
          <ac:picMkLst>
            <pc:docMk/>
            <pc:sldMk cId="291594544" sldId="353"/>
            <ac:picMk id="29" creationId="{617E452B-59EF-4D93-A119-95AA342173D8}"/>
          </ac:picMkLst>
        </pc:picChg>
        <pc:picChg chg="add mod">
          <ac:chgData name="Anna Duthie-Jung" userId="9167dca74ed6dd25" providerId="LiveId" clId="{748B9453-2AEE-4FFF-AE3E-A4BCB9765FEE}" dt="2017-11-27T04:12:29.996" v="2374" actId="1076"/>
          <ac:picMkLst>
            <pc:docMk/>
            <pc:sldMk cId="291594544" sldId="353"/>
            <ac:picMk id="30" creationId="{0DCF7EAE-DA2B-411E-B75D-6F2F8CEB3537}"/>
          </ac:picMkLst>
        </pc:picChg>
        <pc:picChg chg="add mod">
          <ac:chgData name="Anna Duthie-Jung" userId="9167dca74ed6dd25" providerId="LiveId" clId="{748B9453-2AEE-4FFF-AE3E-A4BCB9765FEE}" dt="2017-11-27T04:12:36.044" v="2376" actId="1076"/>
          <ac:picMkLst>
            <pc:docMk/>
            <pc:sldMk cId="291594544" sldId="353"/>
            <ac:picMk id="31" creationId="{9E9A0D1A-DE50-45E8-89A5-A324CE80EDEF}"/>
          </ac:picMkLst>
        </pc:picChg>
        <pc:picChg chg="add mod">
          <ac:chgData name="Anna Duthie-Jung" userId="9167dca74ed6dd25" providerId="LiveId" clId="{748B9453-2AEE-4FFF-AE3E-A4BCB9765FEE}" dt="2017-11-27T04:12:42.672" v="2378" actId="1076"/>
          <ac:picMkLst>
            <pc:docMk/>
            <pc:sldMk cId="291594544" sldId="353"/>
            <ac:picMk id="32" creationId="{C03F4058-6CB2-4672-AA69-1CDAD6AADE4F}"/>
          </ac:picMkLst>
        </pc:picChg>
        <pc:picChg chg="add mod">
          <ac:chgData name="Anna Duthie-Jung" userId="9167dca74ed6dd25" providerId="LiveId" clId="{748B9453-2AEE-4FFF-AE3E-A4BCB9765FEE}" dt="2017-11-27T04:12:50.159" v="2380" actId="1076"/>
          <ac:picMkLst>
            <pc:docMk/>
            <pc:sldMk cId="291594544" sldId="353"/>
            <ac:picMk id="33" creationId="{9D071468-E936-4363-AC54-C5DBCD6A5EDB}"/>
          </ac:picMkLst>
        </pc:picChg>
        <pc:picChg chg="add mod">
          <ac:chgData name="Anna Duthie-Jung" userId="9167dca74ed6dd25" providerId="LiveId" clId="{748B9453-2AEE-4FFF-AE3E-A4BCB9765FEE}" dt="2017-11-27T04:12:57.896" v="2382" actId="1076"/>
          <ac:picMkLst>
            <pc:docMk/>
            <pc:sldMk cId="291594544" sldId="353"/>
            <ac:picMk id="34" creationId="{CDBFCA49-FCEC-4689-B264-47D1DFF3FBCE}"/>
          </ac:picMkLst>
        </pc:picChg>
      </pc:sldChg>
      <pc:sldChg chg="add del">
        <pc:chgData name="Anna Duthie-Jung" userId="9167dca74ed6dd25" providerId="LiveId" clId="{748B9453-2AEE-4FFF-AE3E-A4BCB9765FEE}" dt="2017-11-27T03:36:06.903" v="2347"/>
        <pc:sldMkLst>
          <pc:docMk/>
          <pc:sldMk cId="845521463" sldId="353"/>
        </pc:sldMkLst>
      </pc:sldChg>
      <pc:sldChg chg="delSp add del delAnim">
        <pc:chgData name="Anna Duthie-Jung" userId="9167dca74ed6dd25" providerId="LiveId" clId="{748B9453-2AEE-4FFF-AE3E-A4BCB9765FEE}" dt="2017-11-27T22:22:03.835" v="2977" actId="2696"/>
        <pc:sldMkLst>
          <pc:docMk/>
          <pc:sldMk cId="1532826850" sldId="354"/>
        </pc:sldMkLst>
        <pc:spChg chg="del">
          <ac:chgData name="Anna Duthie-Jung" userId="9167dca74ed6dd25" providerId="LiveId" clId="{748B9453-2AEE-4FFF-AE3E-A4BCB9765FEE}" dt="2017-11-27T21:41:04.780" v="2467" actId="478"/>
          <ac:spMkLst>
            <pc:docMk/>
            <pc:sldMk cId="1532826850" sldId="354"/>
            <ac:spMk id="2" creationId="{00000000-0000-0000-0000-000000000000}"/>
          </ac:spMkLst>
        </pc:spChg>
        <pc:spChg chg="del">
          <ac:chgData name="Anna Duthie-Jung" userId="9167dca74ed6dd25" providerId="LiveId" clId="{748B9453-2AEE-4FFF-AE3E-A4BCB9765FEE}" dt="2017-11-27T21:41:05.908" v="2468" actId="478"/>
          <ac:spMkLst>
            <pc:docMk/>
            <pc:sldMk cId="1532826850" sldId="354"/>
            <ac:spMk id="9" creationId="{00000000-0000-0000-0000-000000000000}"/>
          </ac:spMkLst>
        </pc:spChg>
        <pc:spChg chg="del">
          <ac:chgData name="Anna Duthie-Jung" userId="9167dca74ed6dd25" providerId="LiveId" clId="{748B9453-2AEE-4FFF-AE3E-A4BCB9765FEE}" dt="2017-11-27T21:41:08.186" v="2472" actId="478"/>
          <ac:spMkLst>
            <pc:docMk/>
            <pc:sldMk cId="1532826850" sldId="354"/>
            <ac:spMk id="19" creationId="{00000000-0000-0000-0000-000000000000}"/>
          </ac:spMkLst>
        </pc:spChg>
        <pc:spChg chg="del">
          <ac:chgData name="Anna Duthie-Jung" userId="9167dca74ed6dd25" providerId="LiveId" clId="{748B9453-2AEE-4FFF-AE3E-A4BCB9765FEE}" dt="2017-11-27T21:41:06.557" v="2469" actId="478"/>
          <ac:spMkLst>
            <pc:docMk/>
            <pc:sldMk cId="1532826850" sldId="354"/>
            <ac:spMk id="26" creationId="{00000000-0000-0000-0000-000000000000}"/>
          </ac:spMkLst>
        </pc:spChg>
        <pc:spChg chg="del">
          <ac:chgData name="Anna Duthie-Jung" userId="9167dca74ed6dd25" providerId="LiveId" clId="{748B9453-2AEE-4FFF-AE3E-A4BCB9765FEE}" dt="2017-11-27T21:41:07.358" v="2470" actId="478"/>
          <ac:spMkLst>
            <pc:docMk/>
            <pc:sldMk cId="1532826850" sldId="354"/>
            <ac:spMk id="27" creationId="{00000000-0000-0000-0000-000000000000}"/>
          </ac:spMkLst>
        </pc:spChg>
        <pc:spChg chg="del">
          <ac:chgData name="Anna Duthie-Jung" userId="9167dca74ed6dd25" providerId="LiveId" clId="{748B9453-2AEE-4FFF-AE3E-A4BCB9765FEE}" dt="2017-11-27T21:41:07.764" v="2471" actId="478"/>
          <ac:spMkLst>
            <pc:docMk/>
            <pc:sldMk cId="1532826850" sldId="354"/>
            <ac:spMk id="28" creationId="{00000000-0000-0000-0000-000000000000}"/>
          </ac:spMkLst>
        </pc:spChg>
      </pc:sldChg>
      <pc:sldChg chg="addSp delSp modSp add delAnim modAnim modNotesTx">
        <pc:chgData name="Anna Duthie-Jung" userId="9167dca74ed6dd25" providerId="LiveId" clId="{748B9453-2AEE-4FFF-AE3E-A4BCB9765FEE}" dt="2017-11-27T22:36:15.700" v="3139" actId="170"/>
        <pc:sldMkLst>
          <pc:docMk/>
          <pc:sldMk cId="4073524770" sldId="355"/>
        </pc:sldMkLst>
        <pc:spChg chg="del">
          <ac:chgData name="Anna Duthie-Jung" userId="9167dca74ed6dd25" providerId="LiveId" clId="{748B9453-2AEE-4FFF-AE3E-A4BCB9765FEE}" dt="2017-11-27T22:09:17.675" v="2812" actId="478"/>
          <ac:spMkLst>
            <pc:docMk/>
            <pc:sldMk cId="4073524770" sldId="355"/>
            <ac:spMk id="2" creationId="{00000000-0000-0000-0000-000000000000}"/>
          </ac:spMkLst>
        </pc:spChg>
        <pc:spChg chg="del">
          <ac:chgData name="Anna Duthie-Jung" userId="9167dca74ed6dd25" providerId="LiveId" clId="{748B9453-2AEE-4FFF-AE3E-A4BCB9765FEE}" dt="2017-11-27T22:09:32.591" v="2829" actId="478"/>
          <ac:spMkLst>
            <pc:docMk/>
            <pc:sldMk cId="4073524770" sldId="355"/>
            <ac:spMk id="3" creationId="{4A6B784D-188B-4A7B-8FB4-51719CA5D0CD}"/>
          </ac:spMkLst>
        </pc:spChg>
        <pc:spChg chg="del">
          <ac:chgData name="Anna Duthie-Jung" userId="9167dca74ed6dd25" providerId="LiveId" clId="{748B9453-2AEE-4FFF-AE3E-A4BCB9765FEE}" dt="2017-11-27T22:09:14.318" v="2807" actId="478"/>
          <ac:spMkLst>
            <pc:docMk/>
            <pc:sldMk cId="4073524770" sldId="355"/>
            <ac:spMk id="9" creationId="{00000000-0000-0000-0000-000000000000}"/>
          </ac:spMkLst>
        </pc:spChg>
        <pc:spChg chg="del">
          <ac:chgData name="Anna Duthie-Jung" userId="9167dca74ed6dd25" providerId="LiveId" clId="{748B9453-2AEE-4FFF-AE3E-A4BCB9765FEE}" dt="2017-11-27T22:09:19.351" v="2813" actId="478"/>
          <ac:spMkLst>
            <pc:docMk/>
            <pc:sldMk cId="4073524770" sldId="355"/>
            <ac:spMk id="13" creationId="{00000000-0000-0000-0000-000000000000}"/>
          </ac:spMkLst>
        </pc:spChg>
        <pc:spChg chg="del">
          <ac:chgData name="Anna Duthie-Jung" userId="9167dca74ed6dd25" providerId="LiveId" clId="{748B9453-2AEE-4FFF-AE3E-A4BCB9765FEE}" dt="2017-11-27T22:09:20.516" v="2814" actId="478"/>
          <ac:spMkLst>
            <pc:docMk/>
            <pc:sldMk cId="4073524770" sldId="355"/>
            <ac:spMk id="14" creationId="{00000000-0000-0000-0000-000000000000}"/>
          </ac:spMkLst>
        </pc:spChg>
        <pc:spChg chg="mod">
          <ac:chgData name="Anna Duthie-Jung" userId="9167dca74ed6dd25" providerId="LiveId" clId="{748B9453-2AEE-4FFF-AE3E-A4BCB9765FEE}" dt="2017-11-27T22:32:27.974" v="3095" actId="1076"/>
          <ac:spMkLst>
            <pc:docMk/>
            <pc:sldMk cId="4073524770" sldId="355"/>
            <ac:spMk id="16" creationId="{00000000-0000-0000-0000-000000000000}"/>
          </ac:spMkLst>
        </pc:spChg>
        <pc:spChg chg="mod">
          <ac:chgData name="Anna Duthie-Jung" userId="9167dca74ed6dd25" providerId="LiveId" clId="{748B9453-2AEE-4FFF-AE3E-A4BCB9765FEE}" dt="2017-11-27T22:32:39.276" v="3097" actId="20577"/>
          <ac:spMkLst>
            <pc:docMk/>
            <pc:sldMk cId="4073524770" sldId="355"/>
            <ac:spMk id="18" creationId="{00000000-0000-0000-0000-000000000000}"/>
          </ac:spMkLst>
        </pc:spChg>
        <pc:spChg chg="del mod">
          <ac:chgData name="Anna Duthie-Jung" userId="9167dca74ed6dd25" providerId="LiveId" clId="{748B9453-2AEE-4FFF-AE3E-A4BCB9765FEE}" dt="2017-11-27T22:09:23.648" v="2821" actId="478"/>
          <ac:spMkLst>
            <pc:docMk/>
            <pc:sldMk cId="4073524770" sldId="355"/>
            <ac:spMk id="23" creationId="{00000000-0000-0000-0000-000000000000}"/>
          </ac:spMkLst>
        </pc:spChg>
        <pc:spChg chg="del">
          <ac:chgData name="Anna Duthie-Jung" userId="9167dca74ed6dd25" providerId="LiveId" clId="{748B9453-2AEE-4FFF-AE3E-A4BCB9765FEE}" dt="2017-11-27T22:09:25.234" v="2822" actId="478"/>
          <ac:spMkLst>
            <pc:docMk/>
            <pc:sldMk cId="4073524770" sldId="355"/>
            <ac:spMk id="24" creationId="{00000000-0000-0000-0000-000000000000}"/>
          </ac:spMkLst>
        </pc:spChg>
        <pc:spChg chg="mod">
          <ac:chgData name="Anna Duthie-Jung" userId="9167dca74ed6dd25" providerId="LiveId" clId="{748B9453-2AEE-4FFF-AE3E-A4BCB9765FEE}" dt="2017-11-27T22:32:53.030" v="3098" actId="403"/>
          <ac:spMkLst>
            <pc:docMk/>
            <pc:sldMk cId="4073524770" sldId="355"/>
            <ac:spMk id="25" creationId="{00000000-0000-0000-0000-000000000000}"/>
          </ac:spMkLst>
        </pc:spChg>
        <pc:spChg chg="del">
          <ac:chgData name="Anna Duthie-Jung" userId="9167dca74ed6dd25" providerId="LiveId" clId="{748B9453-2AEE-4FFF-AE3E-A4BCB9765FEE}" dt="2017-11-27T22:09:17.128" v="2811" actId="478"/>
          <ac:spMkLst>
            <pc:docMk/>
            <pc:sldMk cId="4073524770" sldId="355"/>
            <ac:spMk id="26" creationId="{00000000-0000-0000-0000-000000000000}"/>
          </ac:spMkLst>
        </pc:spChg>
        <pc:spChg chg="del">
          <ac:chgData name="Anna Duthie-Jung" userId="9167dca74ed6dd25" providerId="LiveId" clId="{748B9453-2AEE-4FFF-AE3E-A4BCB9765FEE}" dt="2017-11-27T22:09:16.456" v="2810" actId="478"/>
          <ac:spMkLst>
            <pc:docMk/>
            <pc:sldMk cId="4073524770" sldId="355"/>
            <ac:spMk id="27" creationId="{00000000-0000-0000-0000-000000000000}"/>
          </ac:spMkLst>
        </pc:spChg>
        <pc:spChg chg="del">
          <ac:chgData name="Anna Duthie-Jung" userId="9167dca74ed6dd25" providerId="LiveId" clId="{748B9453-2AEE-4FFF-AE3E-A4BCB9765FEE}" dt="2017-11-27T22:09:16.159" v="2809" actId="478"/>
          <ac:spMkLst>
            <pc:docMk/>
            <pc:sldMk cId="4073524770" sldId="355"/>
            <ac:spMk id="28" creationId="{00000000-0000-0000-0000-000000000000}"/>
          </ac:spMkLst>
        </pc:spChg>
        <pc:spChg chg="add mod ord">
          <ac:chgData name="Anna Duthie-Jung" userId="9167dca74ed6dd25" providerId="LiveId" clId="{748B9453-2AEE-4FFF-AE3E-A4BCB9765FEE}" dt="2017-11-27T22:22:35.155" v="2982" actId="170"/>
          <ac:spMkLst>
            <pc:docMk/>
            <pc:sldMk cId="4073524770" sldId="355"/>
            <ac:spMk id="29" creationId="{947D8E42-6B09-427D-BEE9-410C2EE2213A}"/>
          </ac:spMkLst>
        </pc:spChg>
        <pc:spChg chg="del">
          <ac:chgData name="Anna Duthie-Jung" userId="9167dca74ed6dd25" providerId="LiveId" clId="{748B9453-2AEE-4FFF-AE3E-A4BCB9765FEE}" dt="2017-11-27T22:09:27.297" v="2823" actId="478"/>
          <ac:spMkLst>
            <pc:docMk/>
            <pc:sldMk cId="4073524770" sldId="355"/>
            <ac:spMk id="30" creationId="{00000000-0000-0000-0000-000000000000}"/>
          </ac:spMkLst>
        </pc:spChg>
        <pc:spChg chg="del">
          <ac:chgData name="Anna Duthie-Jung" userId="9167dca74ed6dd25" providerId="LiveId" clId="{748B9453-2AEE-4FFF-AE3E-A4BCB9765FEE}" dt="2017-11-27T22:09:35.744" v="2830" actId="478"/>
          <ac:spMkLst>
            <pc:docMk/>
            <pc:sldMk cId="4073524770" sldId="355"/>
            <ac:spMk id="39" creationId="{34CF79D0-45E6-4027-85EA-32408C459E79}"/>
          </ac:spMkLst>
        </pc:spChg>
        <pc:spChg chg="add mod">
          <ac:chgData name="Anna Duthie-Jung" userId="9167dca74ed6dd25" providerId="LiveId" clId="{748B9453-2AEE-4FFF-AE3E-A4BCB9765FEE}" dt="2017-11-27T22:21:51.858" v="2976" actId="1038"/>
          <ac:spMkLst>
            <pc:docMk/>
            <pc:sldMk cId="4073524770" sldId="355"/>
            <ac:spMk id="44" creationId="{3E02D78C-6447-4BCF-AB6C-5DB189F60C96}"/>
          </ac:spMkLst>
        </pc:spChg>
        <pc:spChg chg="add mod">
          <ac:chgData name="Anna Duthie-Jung" userId="9167dca74ed6dd25" providerId="LiveId" clId="{748B9453-2AEE-4FFF-AE3E-A4BCB9765FEE}" dt="2017-11-27T22:21:51.858" v="2976" actId="1038"/>
          <ac:spMkLst>
            <pc:docMk/>
            <pc:sldMk cId="4073524770" sldId="355"/>
            <ac:spMk id="45" creationId="{4DF0A01B-5155-40C8-B8DB-9ED61206B36A}"/>
          </ac:spMkLst>
        </pc:spChg>
        <pc:spChg chg="add mod">
          <ac:chgData name="Anna Duthie-Jung" userId="9167dca74ed6dd25" providerId="LiveId" clId="{748B9453-2AEE-4FFF-AE3E-A4BCB9765FEE}" dt="2017-11-27T22:21:51.858" v="2976" actId="1038"/>
          <ac:spMkLst>
            <pc:docMk/>
            <pc:sldMk cId="4073524770" sldId="355"/>
            <ac:spMk id="46" creationId="{BFFC42CC-E95C-46F6-A253-1C060E409613}"/>
          </ac:spMkLst>
        </pc:spChg>
        <pc:spChg chg="add mod">
          <ac:chgData name="Anna Duthie-Jung" userId="9167dca74ed6dd25" providerId="LiveId" clId="{748B9453-2AEE-4FFF-AE3E-A4BCB9765FEE}" dt="2017-11-27T22:21:51.858" v="2976" actId="1038"/>
          <ac:spMkLst>
            <pc:docMk/>
            <pc:sldMk cId="4073524770" sldId="355"/>
            <ac:spMk id="47" creationId="{A4BE51C5-C27E-4570-B640-D9BB12A4FE97}"/>
          </ac:spMkLst>
        </pc:spChg>
        <pc:spChg chg="add mod">
          <ac:chgData name="Anna Duthie-Jung" userId="9167dca74ed6dd25" providerId="LiveId" clId="{748B9453-2AEE-4FFF-AE3E-A4BCB9765FEE}" dt="2017-11-27T22:21:51.858" v="2976" actId="1038"/>
          <ac:spMkLst>
            <pc:docMk/>
            <pc:sldMk cId="4073524770" sldId="355"/>
            <ac:spMk id="48" creationId="{2EF8D468-F7DD-43AD-9C8E-67311E6C51C6}"/>
          </ac:spMkLst>
        </pc:spChg>
        <pc:spChg chg="add mod">
          <ac:chgData name="Anna Duthie-Jung" userId="9167dca74ed6dd25" providerId="LiveId" clId="{748B9453-2AEE-4FFF-AE3E-A4BCB9765FEE}" dt="2017-11-27T22:31:27.985" v="3081" actId="14100"/>
          <ac:spMkLst>
            <pc:docMk/>
            <pc:sldMk cId="4073524770" sldId="355"/>
            <ac:spMk id="49" creationId="{12ADFCC3-5A33-452F-BD41-257632480737}"/>
          </ac:spMkLst>
        </pc:spChg>
        <pc:spChg chg="add mod">
          <ac:chgData name="Anna Duthie-Jung" userId="9167dca74ed6dd25" providerId="LiveId" clId="{748B9453-2AEE-4FFF-AE3E-A4BCB9765FEE}" dt="2017-11-27T22:31:35.889" v="3083" actId="14100"/>
          <ac:spMkLst>
            <pc:docMk/>
            <pc:sldMk cId="4073524770" sldId="355"/>
            <ac:spMk id="50" creationId="{99B56A9F-7452-4829-9D05-F790B3A67A9F}"/>
          </ac:spMkLst>
        </pc:spChg>
        <pc:spChg chg="add mod">
          <ac:chgData name="Anna Duthie-Jung" userId="9167dca74ed6dd25" providerId="LiveId" clId="{748B9453-2AEE-4FFF-AE3E-A4BCB9765FEE}" dt="2017-11-27T22:30:28.060" v="3068" actId="14100"/>
          <ac:spMkLst>
            <pc:docMk/>
            <pc:sldMk cId="4073524770" sldId="355"/>
            <ac:spMk id="51" creationId="{ADBDAD99-26B4-4BE2-BFF0-F47B7B679C10}"/>
          </ac:spMkLst>
        </pc:spChg>
        <pc:spChg chg="add mod">
          <ac:chgData name="Anna Duthie-Jung" userId="9167dca74ed6dd25" providerId="LiveId" clId="{748B9453-2AEE-4FFF-AE3E-A4BCB9765FEE}" dt="2017-11-27T22:31:04.967" v="3078" actId="14100"/>
          <ac:spMkLst>
            <pc:docMk/>
            <pc:sldMk cId="4073524770" sldId="355"/>
            <ac:spMk id="52" creationId="{94158C5E-3699-433D-85A3-FEDFF6B79E8A}"/>
          </ac:spMkLst>
        </pc:spChg>
        <pc:spChg chg="add mod">
          <ac:chgData name="Anna Duthie-Jung" userId="9167dca74ed6dd25" providerId="LiveId" clId="{748B9453-2AEE-4FFF-AE3E-A4BCB9765FEE}" dt="2017-11-27T22:30:47.684" v="3074" actId="14100"/>
          <ac:spMkLst>
            <pc:docMk/>
            <pc:sldMk cId="4073524770" sldId="355"/>
            <ac:spMk id="53" creationId="{3ECFFADE-BECD-48AA-94D9-7EF905BF7C6C}"/>
          </ac:spMkLst>
        </pc:spChg>
        <pc:spChg chg="add mod">
          <ac:chgData name="Anna Duthie-Jung" userId="9167dca74ed6dd25" providerId="LiveId" clId="{748B9453-2AEE-4FFF-AE3E-A4BCB9765FEE}" dt="2017-11-27T22:21:51.858" v="2976" actId="1038"/>
          <ac:spMkLst>
            <pc:docMk/>
            <pc:sldMk cId="4073524770" sldId="355"/>
            <ac:spMk id="54" creationId="{93817D10-D87A-48EC-9066-D841EEC28C4C}"/>
          </ac:spMkLst>
        </pc:spChg>
        <pc:spChg chg="add mod">
          <ac:chgData name="Anna Duthie-Jung" userId="9167dca74ed6dd25" providerId="LiveId" clId="{748B9453-2AEE-4FFF-AE3E-A4BCB9765FEE}" dt="2017-11-27T22:29:47.834" v="3061" actId="14100"/>
          <ac:spMkLst>
            <pc:docMk/>
            <pc:sldMk cId="4073524770" sldId="355"/>
            <ac:spMk id="55" creationId="{08A67A5F-CF53-4784-8108-4F4DB1F24AA3}"/>
          </ac:spMkLst>
        </pc:spChg>
        <pc:spChg chg="add mod ord">
          <ac:chgData name="Anna Duthie-Jung" userId="9167dca74ed6dd25" providerId="LiveId" clId="{748B9453-2AEE-4FFF-AE3E-A4BCB9765FEE}" dt="2017-11-27T22:36:15.700" v="3139" actId="170"/>
          <ac:spMkLst>
            <pc:docMk/>
            <pc:sldMk cId="4073524770" sldId="355"/>
            <ac:spMk id="56" creationId="{1EBD71F9-5C0A-45C6-BF94-233ADCFE2DC9}"/>
          </ac:spMkLst>
        </pc:spChg>
        <pc:spChg chg="add mod">
          <ac:chgData name="Anna Duthie-Jung" userId="9167dca74ed6dd25" providerId="LiveId" clId="{748B9453-2AEE-4FFF-AE3E-A4BCB9765FEE}" dt="2017-11-27T22:31:44.725" v="3084" actId="14100"/>
          <ac:spMkLst>
            <pc:docMk/>
            <pc:sldMk cId="4073524770" sldId="355"/>
            <ac:spMk id="57" creationId="{CB2BD2FE-FA6E-483B-99AA-669CBA8FFBC4}"/>
          </ac:spMkLst>
        </pc:spChg>
        <pc:spChg chg="add ord">
          <ac:chgData name="Anna Duthie-Jung" userId="9167dca74ed6dd25" providerId="LiveId" clId="{748B9453-2AEE-4FFF-AE3E-A4BCB9765FEE}" dt="2017-11-27T22:22:12.231" v="2979" actId="167"/>
          <ac:spMkLst>
            <pc:docMk/>
            <pc:sldMk cId="4073524770" sldId="355"/>
            <ac:spMk id="58" creationId="{48D559DA-B850-42E6-ACE2-85F9412DE2D9}"/>
          </ac:spMkLst>
        </pc:spChg>
        <pc:picChg chg="del">
          <ac:chgData name="Anna Duthie-Jung" userId="9167dca74ed6dd25" providerId="LiveId" clId="{748B9453-2AEE-4FFF-AE3E-A4BCB9765FEE}" dt="2017-11-27T22:09:15.268" v="2808" actId="478"/>
          <ac:picMkLst>
            <pc:docMk/>
            <pc:sldMk cId="4073524770" sldId="355"/>
            <ac:picMk id="22" creationId="{1C3C6D13-F308-47C6-8D27-E8178BC0E21C}"/>
          </ac:picMkLst>
        </pc:picChg>
        <pc:picChg chg="add mod">
          <ac:chgData name="Anna Duthie-Jung" userId="9167dca74ed6dd25" providerId="LiveId" clId="{748B9453-2AEE-4FFF-AE3E-A4BCB9765FEE}" dt="2017-11-27T22:26:46.393" v="3009" actId="14100"/>
          <ac:picMkLst>
            <pc:docMk/>
            <pc:sldMk cId="4073524770" sldId="355"/>
            <ac:picMk id="31" creationId="{CA9B714F-B9B2-4479-B4B5-96C7EB452CF0}"/>
          </ac:picMkLst>
        </pc:picChg>
        <pc:picChg chg="add mod">
          <ac:chgData name="Anna Duthie-Jung" userId="9167dca74ed6dd25" providerId="LiveId" clId="{748B9453-2AEE-4FFF-AE3E-A4BCB9765FEE}" dt="2017-11-27T22:26:06.882" v="3001" actId="1038"/>
          <ac:picMkLst>
            <pc:docMk/>
            <pc:sldMk cId="4073524770" sldId="355"/>
            <ac:picMk id="32" creationId="{9E0FDB24-4FED-43CD-8087-25389F766720}"/>
          </ac:picMkLst>
        </pc:picChg>
        <pc:picChg chg="add mod">
          <ac:chgData name="Anna Duthie-Jung" userId="9167dca74ed6dd25" providerId="LiveId" clId="{748B9453-2AEE-4FFF-AE3E-A4BCB9765FEE}" dt="2017-11-27T22:28:22.119" v="3037" actId="14100"/>
          <ac:picMkLst>
            <pc:docMk/>
            <pc:sldMk cId="4073524770" sldId="355"/>
            <ac:picMk id="33" creationId="{53DAF8CE-2A5E-48C7-A171-776E4E0CF43C}"/>
          </ac:picMkLst>
        </pc:picChg>
        <pc:picChg chg="del">
          <ac:chgData name="Anna Duthie-Jung" userId="9167dca74ed6dd25" providerId="LiveId" clId="{748B9453-2AEE-4FFF-AE3E-A4BCB9765FEE}" dt="2017-11-27T22:09:29.934" v="2827" actId="478"/>
          <ac:picMkLst>
            <pc:docMk/>
            <pc:sldMk cId="4073524770" sldId="355"/>
            <ac:picMk id="34" creationId="{B2F7319D-6F6E-4FC2-BD11-50DC0020CE5E}"/>
          </ac:picMkLst>
        </pc:picChg>
        <pc:picChg chg="del">
          <ac:chgData name="Anna Duthie-Jung" userId="9167dca74ed6dd25" providerId="LiveId" clId="{748B9453-2AEE-4FFF-AE3E-A4BCB9765FEE}" dt="2017-11-27T22:09:29.378" v="2826" actId="478"/>
          <ac:picMkLst>
            <pc:docMk/>
            <pc:sldMk cId="4073524770" sldId="355"/>
            <ac:picMk id="35" creationId="{53EDA3A4-C18D-4BC4-A20C-3C2B0F5A833F}"/>
          </ac:picMkLst>
        </pc:picChg>
        <pc:picChg chg="del">
          <ac:chgData name="Anna Duthie-Jung" userId="9167dca74ed6dd25" providerId="LiveId" clId="{748B9453-2AEE-4FFF-AE3E-A4BCB9765FEE}" dt="2017-11-27T22:09:28.863" v="2825" actId="478"/>
          <ac:picMkLst>
            <pc:docMk/>
            <pc:sldMk cId="4073524770" sldId="355"/>
            <ac:picMk id="36" creationId="{E7D51074-0185-4CB3-87DB-90A7B351556E}"/>
          </ac:picMkLst>
        </pc:picChg>
        <pc:picChg chg="del">
          <ac:chgData name="Anna Duthie-Jung" userId="9167dca74ed6dd25" providerId="LiveId" clId="{748B9453-2AEE-4FFF-AE3E-A4BCB9765FEE}" dt="2017-11-27T22:09:28.034" v="2824" actId="478"/>
          <ac:picMkLst>
            <pc:docMk/>
            <pc:sldMk cId="4073524770" sldId="355"/>
            <ac:picMk id="37" creationId="{021EDD76-702C-45E2-9937-2ABA918AD33A}"/>
          </ac:picMkLst>
        </pc:picChg>
        <pc:picChg chg="del">
          <ac:chgData name="Anna Duthie-Jung" userId="9167dca74ed6dd25" providerId="LiveId" clId="{748B9453-2AEE-4FFF-AE3E-A4BCB9765FEE}" dt="2017-11-27T22:09:30.887" v="2828" actId="478"/>
          <ac:picMkLst>
            <pc:docMk/>
            <pc:sldMk cId="4073524770" sldId="355"/>
            <ac:picMk id="38" creationId="{BD9360DA-7381-4023-A8F4-C6F7BCF34A8E}"/>
          </ac:picMkLst>
        </pc:picChg>
        <pc:picChg chg="add mod">
          <ac:chgData name="Anna Duthie-Jung" userId="9167dca74ed6dd25" providerId="LiveId" clId="{748B9453-2AEE-4FFF-AE3E-A4BCB9765FEE}" dt="2017-11-27T22:28:20.447" v="3036" actId="14100"/>
          <ac:picMkLst>
            <pc:docMk/>
            <pc:sldMk cId="4073524770" sldId="355"/>
            <ac:picMk id="40" creationId="{3AEA9A82-25FE-4D0C-9EB2-7268FF663FDA}"/>
          </ac:picMkLst>
        </pc:picChg>
        <pc:picChg chg="add mod">
          <ac:chgData name="Anna Duthie-Jung" userId="9167dca74ed6dd25" providerId="LiveId" clId="{748B9453-2AEE-4FFF-AE3E-A4BCB9765FEE}" dt="2017-11-27T22:27:38.708" v="3023" actId="14100"/>
          <ac:picMkLst>
            <pc:docMk/>
            <pc:sldMk cId="4073524770" sldId="355"/>
            <ac:picMk id="41" creationId="{462C0E9F-5956-4534-92F8-4F695ED1D3A8}"/>
          </ac:picMkLst>
        </pc:picChg>
        <pc:picChg chg="add mod">
          <ac:chgData name="Anna Duthie-Jung" userId="9167dca74ed6dd25" providerId="LiveId" clId="{748B9453-2AEE-4FFF-AE3E-A4BCB9765FEE}" dt="2017-11-27T22:27:42.185" v="3024" actId="14100"/>
          <ac:picMkLst>
            <pc:docMk/>
            <pc:sldMk cId="4073524770" sldId="355"/>
            <ac:picMk id="42" creationId="{09062071-642E-47C1-93A4-C01AE781595F}"/>
          </ac:picMkLst>
        </pc:picChg>
        <pc:picChg chg="add mod">
          <ac:chgData name="Anna Duthie-Jung" userId="9167dca74ed6dd25" providerId="LiveId" clId="{748B9453-2AEE-4FFF-AE3E-A4BCB9765FEE}" dt="2017-11-27T22:26:48.708" v="3010" actId="14100"/>
          <ac:picMkLst>
            <pc:docMk/>
            <pc:sldMk cId="4073524770" sldId="355"/>
            <ac:picMk id="43" creationId="{E5D63F73-A303-4D51-94B4-79AF60F41709}"/>
          </ac:picMkLst>
        </pc:picChg>
      </pc:sldChg>
      <pc:sldChg chg="addSp delSp modSp add ord modTransition">
        <pc:chgData name="Anna Duthie-Jung" userId="9167dca74ed6dd25" providerId="LiveId" clId="{748B9453-2AEE-4FFF-AE3E-A4BCB9765FEE}" dt="2017-11-27T22:43:39.686" v="3302"/>
        <pc:sldMkLst>
          <pc:docMk/>
          <pc:sldMk cId="1294150501" sldId="356"/>
        </pc:sldMkLst>
        <pc:spChg chg="del">
          <ac:chgData name="Anna Duthie-Jung" userId="9167dca74ed6dd25" providerId="LiveId" clId="{748B9453-2AEE-4FFF-AE3E-A4BCB9765FEE}" dt="2017-11-27T22:41:59.926" v="3267" actId="478"/>
          <ac:spMkLst>
            <pc:docMk/>
            <pc:sldMk cId="1294150501" sldId="356"/>
            <ac:spMk id="6" creationId="{00000000-0000-0000-0000-000000000000}"/>
          </ac:spMkLst>
        </pc:spChg>
        <pc:spChg chg="mod">
          <ac:chgData name="Anna Duthie-Jung" userId="9167dca74ed6dd25" providerId="LiveId" clId="{748B9453-2AEE-4FFF-AE3E-A4BCB9765FEE}" dt="2017-11-27T22:42:26.842" v="3300" actId="20577"/>
          <ac:spMkLst>
            <pc:docMk/>
            <pc:sldMk cId="1294150501" sldId="356"/>
            <ac:spMk id="7" creationId="{00000000-0000-0000-0000-000000000000}"/>
          </ac:spMkLst>
        </pc:spChg>
        <pc:spChg chg="add mod">
          <ac:chgData name="Anna Duthie-Jung" userId="9167dca74ed6dd25" providerId="LiveId" clId="{748B9453-2AEE-4FFF-AE3E-A4BCB9765FEE}" dt="2017-11-27T22:42:06.152" v="3290" actId="1036"/>
          <ac:spMkLst>
            <pc:docMk/>
            <pc:sldMk cId="1294150501" sldId="356"/>
            <ac:spMk id="9" creationId="{5AB2421B-4815-46A6-9011-327C5D818A1B}"/>
          </ac:spMkLst>
        </pc:spChg>
        <pc:spChg chg="add">
          <ac:chgData name="Anna Duthie-Jung" userId="9167dca74ed6dd25" providerId="LiveId" clId="{748B9453-2AEE-4FFF-AE3E-A4BCB9765FEE}" dt="2017-11-27T22:41:50.960" v="3265"/>
          <ac:spMkLst>
            <pc:docMk/>
            <pc:sldMk cId="1294150501" sldId="356"/>
            <ac:spMk id="11" creationId="{747C352B-943A-4B39-88B0-E9341D92C12F}"/>
          </ac:spMkLst>
        </pc:spChg>
        <pc:graphicFrameChg chg="add">
          <ac:chgData name="Anna Duthie-Jung" userId="9167dca74ed6dd25" providerId="LiveId" clId="{748B9453-2AEE-4FFF-AE3E-A4BCB9765FEE}" dt="2017-11-27T22:41:50.960" v="3265"/>
          <ac:graphicFrameMkLst>
            <pc:docMk/>
            <pc:sldMk cId="1294150501" sldId="356"/>
            <ac:graphicFrameMk id="10" creationId="{5945234C-9058-499E-910D-295E8745B598}"/>
          </ac:graphicFrameMkLst>
        </pc:graphicFrameChg>
        <pc:picChg chg="add">
          <ac:chgData name="Anna Duthie-Jung" userId="9167dca74ed6dd25" providerId="LiveId" clId="{748B9453-2AEE-4FFF-AE3E-A4BCB9765FEE}" dt="2017-11-27T22:41:50.960" v="3265"/>
          <ac:picMkLst>
            <pc:docMk/>
            <pc:sldMk cId="1294150501" sldId="356"/>
            <ac:picMk id="12" creationId="{EDDBDE81-C60C-4763-BFD1-07B3DE5C5710}"/>
          </ac:picMkLst>
        </pc:picChg>
        <pc:picChg chg="add">
          <ac:chgData name="Anna Duthie-Jung" userId="9167dca74ed6dd25" providerId="LiveId" clId="{748B9453-2AEE-4FFF-AE3E-A4BCB9765FEE}" dt="2017-11-27T22:41:50.960" v="3265"/>
          <ac:picMkLst>
            <pc:docMk/>
            <pc:sldMk cId="1294150501" sldId="356"/>
            <ac:picMk id="14" creationId="{AD4A88D4-70B8-40BC-8431-7E1717BA2275}"/>
          </ac:picMkLst>
        </pc:picChg>
      </pc:sldChg>
      <pc:sldChg chg="addSp modSp add del modAnim">
        <pc:chgData name="Anna Duthie-Jung" userId="9167dca74ed6dd25" providerId="LiveId" clId="{748B9453-2AEE-4FFF-AE3E-A4BCB9765FEE}" dt="2017-11-27T22:22:14.965" v="2980" actId="2696"/>
        <pc:sldMkLst>
          <pc:docMk/>
          <pc:sldMk cId="3282156608" sldId="356"/>
        </pc:sldMkLst>
        <pc:spChg chg="add mod ord">
          <ac:chgData name="Anna Duthie-Jung" userId="9167dca74ed6dd25" providerId="LiveId" clId="{748B9453-2AEE-4FFF-AE3E-A4BCB9765FEE}" dt="2017-11-27T21:56:21.041" v="2716" actId="2696"/>
          <ac:spMkLst>
            <pc:docMk/>
            <pc:sldMk cId="3282156608" sldId="356"/>
            <ac:spMk id="9" creationId="{64D9B499-9357-422E-8F77-3F5C94E3D2CA}"/>
          </ac:spMkLst>
        </pc:spChg>
        <pc:spChg chg="add mod">
          <ac:chgData name="Anna Duthie-Jung" userId="9167dca74ed6dd25" providerId="LiveId" clId="{748B9453-2AEE-4FFF-AE3E-A4BCB9765FEE}" dt="2017-11-27T22:03:39.993" v="2770" actId="1076"/>
          <ac:spMkLst>
            <pc:docMk/>
            <pc:sldMk cId="3282156608" sldId="356"/>
            <ac:spMk id="10" creationId="{9605477D-83C5-4185-9852-0EF36EA4D953}"/>
          </ac:spMkLst>
        </pc:spChg>
        <pc:spChg chg="add mod">
          <ac:chgData name="Anna Duthie-Jung" userId="9167dca74ed6dd25" providerId="LiveId" clId="{748B9453-2AEE-4FFF-AE3E-A4BCB9765FEE}" dt="2017-11-27T22:03:09.485" v="2761" actId="1076"/>
          <ac:spMkLst>
            <pc:docMk/>
            <pc:sldMk cId="3282156608" sldId="356"/>
            <ac:spMk id="11" creationId="{82E3CC6F-BD3A-4A92-8CBC-2AB4E7DA900E}"/>
          </ac:spMkLst>
        </pc:spChg>
        <pc:spChg chg="add mod">
          <ac:chgData name="Anna Duthie-Jung" userId="9167dca74ed6dd25" providerId="LiveId" clId="{748B9453-2AEE-4FFF-AE3E-A4BCB9765FEE}" dt="2017-11-27T22:02:53.148" v="2757" actId="14100"/>
          <ac:spMkLst>
            <pc:docMk/>
            <pc:sldMk cId="3282156608" sldId="356"/>
            <ac:spMk id="12" creationId="{C1E9D4A3-8C68-4815-856F-61CFCC539B7A}"/>
          </ac:spMkLst>
        </pc:spChg>
        <pc:spChg chg="add mod">
          <ac:chgData name="Anna Duthie-Jung" userId="9167dca74ed6dd25" providerId="LiveId" clId="{748B9453-2AEE-4FFF-AE3E-A4BCB9765FEE}" dt="2017-11-27T22:02:40.731" v="2754" actId="1076"/>
          <ac:spMkLst>
            <pc:docMk/>
            <pc:sldMk cId="3282156608" sldId="356"/>
            <ac:spMk id="13" creationId="{625C3432-C3AC-42E9-8AE5-045CEB9EE752}"/>
          </ac:spMkLst>
        </pc:spChg>
        <pc:spChg chg="add mod">
          <ac:chgData name="Anna Duthie-Jung" userId="9167dca74ed6dd25" providerId="LiveId" clId="{748B9453-2AEE-4FFF-AE3E-A4BCB9765FEE}" dt="2017-11-27T22:02:28.661" v="2751" actId="1076"/>
          <ac:spMkLst>
            <pc:docMk/>
            <pc:sldMk cId="3282156608" sldId="356"/>
            <ac:spMk id="14" creationId="{8E3D8682-AD0F-4372-B54A-F6455BE66313}"/>
          </ac:spMkLst>
        </pc:spChg>
        <pc:spChg chg="add mod">
          <ac:chgData name="Anna Duthie-Jung" userId="9167dca74ed6dd25" providerId="LiveId" clId="{748B9453-2AEE-4FFF-AE3E-A4BCB9765FEE}" dt="2017-11-27T22:00:36.788" v="2748" actId="14100"/>
          <ac:spMkLst>
            <pc:docMk/>
            <pc:sldMk cId="3282156608" sldId="356"/>
            <ac:spMk id="15" creationId="{8DD61BCB-BEB4-42B2-8A98-1E87C9606D10}"/>
          </ac:spMkLst>
        </pc:spChg>
        <pc:spChg chg="add mod">
          <ac:chgData name="Anna Duthie-Jung" userId="9167dca74ed6dd25" providerId="LiveId" clId="{748B9453-2AEE-4FFF-AE3E-A4BCB9765FEE}" dt="2017-11-27T22:00:23.385" v="2746" actId="14100"/>
          <ac:spMkLst>
            <pc:docMk/>
            <pc:sldMk cId="3282156608" sldId="356"/>
            <ac:spMk id="16" creationId="{3015E9B6-0133-46FE-841D-935263DE7913}"/>
          </ac:spMkLst>
        </pc:spChg>
        <pc:spChg chg="add mod">
          <ac:chgData name="Anna Duthie-Jung" userId="9167dca74ed6dd25" providerId="LiveId" clId="{748B9453-2AEE-4FFF-AE3E-A4BCB9765FEE}" dt="2017-11-27T21:59:42.293" v="2737" actId="14100"/>
          <ac:spMkLst>
            <pc:docMk/>
            <pc:sldMk cId="3282156608" sldId="356"/>
            <ac:spMk id="17" creationId="{1C531105-DBDC-4938-85DF-5BA65C2DA083}"/>
          </ac:spMkLst>
        </pc:spChg>
        <pc:spChg chg="add mod">
          <ac:chgData name="Anna Duthie-Jung" userId="9167dca74ed6dd25" providerId="LiveId" clId="{748B9453-2AEE-4FFF-AE3E-A4BCB9765FEE}" dt="2017-11-27T21:59:18.426" v="2729" actId="1037"/>
          <ac:spMkLst>
            <pc:docMk/>
            <pc:sldMk cId="3282156608" sldId="356"/>
            <ac:spMk id="18" creationId="{0FEF6D46-B5A9-4859-9BD0-226330B14FAB}"/>
          </ac:spMkLst>
        </pc:spChg>
        <pc:spChg chg="add mod">
          <ac:chgData name="Anna Duthie-Jung" userId="9167dca74ed6dd25" providerId="LiveId" clId="{748B9453-2AEE-4FFF-AE3E-A4BCB9765FEE}" dt="2017-11-27T22:00:07.255" v="2742" actId="14100"/>
          <ac:spMkLst>
            <pc:docMk/>
            <pc:sldMk cId="3282156608" sldId="356"/>
            <ac:spMk id="19" creationId="{ED21FCE7-7712-4B20-99B6-02C40B81A22B}"/>
          </ac:spMkLst>
        </pc:spChg>
        <pc:spChg chg="add">
          <ac:chgData name="Anna Duthie-Jung" userId="9167dca74ed6dd25" providerId="LiveId" clId="{748B9453-2AEE-4FFF-AE3E-A4BCB9765FEE}" dt="2017-11-27T21:58:14.448" v="2718" actId="2696"/>
          <ac:spMkLst>
            <pc:docMk/>
            <pc:sldMk cId="3282156608" sldId="356"/>
            <ac:spMk id="20" creationId="{2DBC54E3-A081-43F6-AE0C-C222B559ABAB}"/>
          </ac:spMkLst>
        </pc:spChg>
        <pc:spChg chg="add">
          <ac:chgData name="Anna Duthie-Jung" userId="9167dca74ed6dd25" providerId="LiveId" clId="{748B9453-2AEE-4FFF-AE3E-A4BCB9765FEE}" dt="2017-11-27T21:58:14.448" v="2718" actId="2696"/>
          <ac:spMkLst>
            <pc:docMk/>
            <pc:sldMk cId="3282156608" sldId="356"/>
            <ac:spMk id="21" creationId="{BEF45E55-B079-4D66-AB8D-D47C21D776D9}"/>
          </ac:spMkLst>
        </pc:spChg>
        <pc:spChg chg="add">
          <ac:chgData name="Anna Duthie-Jung" userId="9167dca74ed6dd25" providerId="LiveId" clId="{748B9453-2AEE-4FFF-AE3E-A4BCB9765FEE}" dt="2017-11-27T21:58:14.448" v="2718" actId="2696"/>
          <ac:spMkLst>
            <pc:docMk/>
            <pc:sldMk cId="3282156608" sldId="356"/>
            <ac:spMk id="22" creationId="{13FDEDE9-CAAB-47F3-9248-01B61FFD2B85}"/>
          </ac:spMkLst>
        </pc:spChg>
        <pc:spChg chg="add mod">
          <ac:chgData name="Anna Duthie-Jung" userId="9167dca74ed6dd25" providerId="LiveId" clId="{748B9453-2AEE-4FFF-AE3E-A4BCB9765FEE}" dt="2017-11-27T22:04:31.601" v="2778" actId="2696"/>
          <ac:spMkLst>
            <pc:docMk/>
            <pc:sldMk cId="3282156608" sldId="356"/>
            <ac:spMk id="23" creationId="{7BB98812-4F28-40FC-A0D1-FFE866890E96}"/>
          </ac:spMkLst>
        </pc:spChg>
        <pc:spChg chg="add mod">
          <ac:chgData name="Anna Duthie-Jung" userId="9167dca74ed6dd25" providerId="LiveId" clId="{748B9453-2AEE-4FFF-AE3E-A4BCB9765FEE}" dt="2017-11-27T22:04:18.403" v="2776" actId="1076"/>
          <ac:spMkLst>
            <pc:docMk/>
            <pc:sldMk cId="3282156608" sldId="356"/>
            <ac:spMk id="24" creationId="{715B2244-8514-4B83-959A-0A5B6D7A44E5}"/>
          </ac:spMkLst>
        </pc:spChg>
        <pc:spChg chg="add mod">
          <ac:chgData name="Anna Duthie-Jung" userId="9167dca74ed6dd25" providerId="LiveId" clId="{748B9453-2AEE-4FFF-AE3E-A4BCB9765FEE}" dt="2017-11-27T22:06:32.985" v="2791" actId="1076"/>
          <ac:spMkLst>
            <pc:docMk/>
            <pc:sldMk cId="3282156608" sldId="356"/>
            <ac:spMk id="25" creationId="{7AE13A5A-991A-43EB-BF2E-D918EE2D529B}"/>
          </ac:spMkLst>
        </pc:spChg>
        <pc:spChg chg="add mod">
          <ac:chgData name="Anna Duthie-Jung" userId="9167dca74ed6dd25" providerId="LiveId" clId="{748B9453-2AEE-4FFF-AE3E-A4BCB9765FEE}" dt="2017-11-27T22:07:19.568" v="2799" actId="1076"/>
          <ac:spMkLst>
            <pc:docMk/>
            <pc:sldMk cId="3282156608" sldId="356"/>
            <ac:spMk id="26" creationId="{6D9D8DE6-212A-4701-8E09-EE3A00AE3660}"/>
          </ac:spMkLst>
        </pc:spChg>
        <pc:picChg chg="add mod">
          <ac:chgData name="Anna Duthie-Jung" userId="9167dca74ed6dd25" providerId="LiveId" clId="{748B9453-2AEE-4FFF-AE3E-A4BCB9765FEE}" dt="2017-11-27T21:54:36.243" v="2686" actId="1076"/>
          <ac:picMkLst>
            <pc:docMk/>
            <pc:sldMk cId="3282156608" sldId="356"/>
            <ac:picMk id="2" creationId="{C8001961-D985-43CA-AD91-135E1B4866CF}"/>
          </ac:picMkLst>
        </pc:picChg>
        <pc:picChg chg="add mod">
          <ac:chgData name="Anna Duthie-Jung" userId="9167dca74ed6dd25" providerId="LiveId" clId="{748B9453-2AEE-4FFF-AE3E-A4BCB9765FEE}" dt="2017-11-27T21:55:51.011" v="2714" actId="1037"/>
          <ac:picMkLst>
            <pc:docMk/>
            <pc:sldMk cId="3282156608" sldId="356"/>
            <ac:picMk id="3" creationId="{1A55FA93-76DA-4BE3-8F19-13D509D34064}"/>
          </ac:picMkLst>
        </pc:picChg>
        <pc:picChg chg="add mod">
          <ac:chgData name="Anna Duthie-Jung" userId="9167dca74ed6dd25" providerId="LiveId" clId="{748B9453-2AEE-4FFF-AE3E-A4BCB9765FEE}" dt="2017-11-27T21:55:34.446" v="2709" actId="1076"/>
          <ac:picMkLst>
            <pc:docMk/>
            <pc:sldMk cId="3282156608" sldId="356"/>
            <ac:picMk id="4" creationId="{EEFF54E7-C799-4B1A-9C20-58FC7B8EE414}"/>
          </ac:picMkLst>
        </pc:picChg>
        <pc:picChg chg="add mod">
          <ac:chgData name="Anna Duthie-Jung" userId="9167dca74ed6dd25" providerId="LiveId" clId="{748B9453-2AEE-4FFF-AE3E-A4BCB9765FEE}" dt="2017-11-27T21:52:40.842" v="2673" actId="14100"/>
          <ac:picMkLst>
            <pc:docMk/>
            <pc:sldMk cId="3282156608" sldId="356"/>
            <ac:picMk id="5" creationId="{DF389578-04AF-4C24-B817-21E85C61FC17}"/>
          </ac:picMkLst>
        </pc:picChg>
        <pc:picChg chg="add mod">
          <ac:chgData name="Anna Duthie-Jung" userId="9167dca74ed6dd25" providerId="LiveId" clId="{748B9453-2AEE-4FFF-AE3E-A4BCB9765FEE}" dt="2017-11-27T21:52:37.858" v="2672" actId="14100"/>
          <ac:picMkLst>
            <pc:docMk/>
            <pc:sldMk cId="3282156608" sldId="356"/>
            <ac:picMk id="6" creationId="{B75675B0-D507-4FAB-A264-E02845AAE048}"/>
          </ac:picMkLst>
        </pc:picChg>
        <pc:picChg chg="add mod">
          <ac:chgData name="Anna Duthie-Jung" userId="9167dca74ed6dd25" providerId="LiveId" clId="{748B9453-2AEE-4FFF-AE3E-A4BCB9765FEE}" dt="2017-11-27T21:52:04.592" v="2660" actId="14100"/>
          <ac:picMkLst>
            <pc:docMk/>
            <pc:sldMk cId="3282156608" sldId="356"/>
            <ac:picMk id="7" creationId="{6DDF2092-7E9F-4B73-83DE-92F020E42B0F}"/>
          </ac:picMkLst>
        </pc:picChg>
        <pc:picChg chg="add mod">
          <ac:chgData name="Anna Duthie-Jung" userId="9167dca74ed6dd25" providerId="LiveId" clId="{748B9453-2AEE-4FFF-AE3E-A4BCB9765FEE}" dt="2017-11-27T21:52:01.593" v="2659" actId="14100"/>
          <ac:picMkLst>
            <pc:docMk/>
            <pc:sldMk cId="3282156608" sldId="356"/>
            <ac:picMk id="8" creationId="{F9C4F230-69EA-4C3D-B66C-90528A249D65}"/>
          </ac:picMkLst>
        </pc:picChg>
      </pc:sldChg>
      <pc:sldChg chg="add del">
        <pc:chgData name="Anna Duthie-Jung" userId="9167dca74ed6dd25" providerId="LiveId" clId="{748B9453-2AEE-4FFF-AE3E-A4BCB9765FEE}" dt="2017-11-27T21:42:53.008" v="2478" actId="2696"/>
        <pc:sldMkLst>
          <pc:docMk/>
          <pc:sldMk cId="1421277592" sldId="357"/>
        </pc:sldMkLst>
      </pc:sldChg>
      <pc:sldChg chg="add del">
        <pc:chgData name="Anna Duthie-Jung" userId="9167dca74ed6dd25" providerId="LiveId" clId="{748B9453-2AEE-4FFF-AE3E-A4BCB9765FEE}" dt="2017-11-27T21:42:48.949" v="2476" actId="2696"/>
        <pc:sldMkLst>
          <pc:docMk/>
          <pc:sldMk cId="1492223266" sldId="35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A3E6F0A2-C84B-41DB-80A8-8F6966937198}" type="datetimeFigureOut">
              <a:rPr lang="en-GB" smtClean="0"/>
              <a:pPr/>
              <a:t>08/02/2018</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569CACF5-E34C-42EA-8512-2766929333E4}" type="slidenum">
              <a:rPr lang="en-GB" smtClean="0"/>
              <a:pPr/>
              <a:t>‹#›</a:t>
            </a:fld>
            <a:endParaRPr lang="en-GB"/>
          </a:p>
        </p:txBody>
      </p:sp>
    </p:spTree>
    <p:extLst>
      <p:ext uri="{BB962C8B-B14F-4D97-AF65-F5344CB8AC3E}">
        <p14:creationId xmlns:p14="http://schemas.microsoft.com/office/powerpoint/2010/main" val="3249765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2"/>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9504276-07BE-4A5D-950F-D17C3B3BA64F}" type="slidenum">
              <a:rPr lang="en-GB" smtClean="0"/>
              <a:pPr/>
              <a:t>‹#›</a:t>
            </a:fld>
            <a:endParaRPr lang="en-GB"/>
          </a:p>
        </p:txBody>
      </p:sp>
      <p:sp>
        <p:nvSpPr>
          <p:cNvPr id="6" name="Notes Placeholder 5"/>
          <p:cNvSpPr>
            <a:spLocks noGrp="1"/>
          </p:cNvSpPr>
          <p:nvPr>
            <p:ph type="body" sz="quarter" idx="3"/>
          </p:nvPr>
        </p:nvSpPr>
        <p:spPr>
          <a:xfrm>
            <a:off x="363596" y="4715153"/>
            <a:ext cx="6065212"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Slide Image Placeholder 10"/>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a:p>
        </p:txBody>
      </p:sp>
    </p:spTree>
    <p:extLst>
      <p:ext uri="{BB962C8B-B14F-4D97-AF65-F5344CB8AC3E}">
        <p14:creationId xmlns:p14="http://schemas.microsoft.com/office/powerpoint/2010/main" val="1048115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pMKNbLd0df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Slide 1 Holy Week is a Holy Time</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Use this slide as a focussing strategy to introduce the resource topic. Read the title together and invite children to share something they know about Holy Week. </a:t>
            </a:r>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Create a Palm Sunday prayer focus the week before Palm Sunday using suitable images and symbols. Add a towel and a bowl, a cup and a bread roll and a cross and other symbols during Holy Week. Read the Holy Week bible stories during prayer time and let the children </a:t>
            </a:r>
            <a:r>
              <a:rPr lang="en-NZ" sz="1200" kern="1200" dirty="0" err="1" smtClean="0">
                <a:solidFill>
                  <a:schemeClr val="tx1"/>
                </a:solidFill>
                <a:effectLst/>
                <a:latin typeface="+mn-lt"/>
                <a:ea typeface="+mn-ea"/>
                <a:cs typeface="+mn-cs"/>
              </a:rPr>
              <a:t>dramatise</a:t>
            </a:r>
            <a:r>
              <a:rPr lang="en-NZ" sz="1200" kern="1200" dirty="0" smtClean="0">
                <a:solidFill>
                  <a:schemeClr val="tx1"/>
                </a:solidFill>
                <a:effectLst/>
                <a:latin typeface="+mn-lt"/>
                <a:ea typeface="+mn-ea"/>
                <a:cs typeface="+mn-cs"/>
              </a:rPr>
              <a:t> them and sing the songs they know related to them.</a:t>
            </a:r>
          </a:p>
          <a:p>
            <a:r>
              <a:rPr lang="en-NZ" sz="1200" kern="1200" dirty="0" smtClean="0">
                <a:solidFill>
                  <a:schemeClr val="tx1"/>
                </a:solidFill>
                <a:effectLst/>
                <a:latin typeface="+mn-lt"/>
                <a:ea typeface="+mn-ea"/>
                <a:cs typeface="+mn-cs"/>
              </a:rPr>
              <a:t>Give children some special ‘close to Jesus’ quiet times. You may like to create a special quiet place for children to go to look at Holy Week books and symbols.</a:t>
            </a:r>
          </a:p>
          <a:p>
            <a:r>
              <a:rPr lang="en-NZ" sz="1200" kern="1200" dirty="0" smtClean="0">
                <a:solidFill>
                  <a:schemeClr val="tx1"/>
                </a:solidFill>
                <a:effectLst/>
                <a:latin typeface="+mn-lt"/>
                <a:ea typeface="+mn-ea"/>
                <a:cs typeface="+mn-cs"/>
              </a:rPr>
              <a:t>Take time to look at the images on the slides and talk about each one with the children to give them a sense of what the events of Holy Week are about.</a:t>
            </a:r>
          </a:p>
          <a:p>
            <a:r>
              <a:rPr lang="en-GB" sz="1200" kern="1200" dirty="0" smtClean="0">
                <a:solidFill>
                  <a:schemeClr val="tx1"/>
                </a:solidFill>
                <a:effectLst/>
                <a:latin typeface="+mn-lt"/>
                <a:ea typeface="+mn-ea"/>
                <a:cs typeface="+mn-cs"/>
              </a:rPr>
              <a:t>Explain that Easter Sunday is not really in Holy Week because it is the beginning of the Easter Season. Mention that Good Friday and Easter Sunday are holidays so children learn about them before they celebrate them. Encourage the children to share what they are learning about Holy Week with their family by using the Sharing our Learning worksheet (Slide 12, in Resource 3). You may like to give the children a copy of the parish bulletin and work through it with them marking the times of the Easter ceremonies they could attend.</a:t>
            </a:r>
            <a:endParaRPr lang="en-GB" noProof="0" dirty="0"/>
          </a:p>
        </p:txBody>
      </p:sp>
      <p:sp>
        <p:nvSpPr>
          <p:cNvPr id="4" name="Slide Number Placeholder 3"/>
          <p:cNvSpPr>
            <a:spLocks noGrp="1"/>
          </p:cNvSpPr>
          <p:nvPr>
            <p:ph type="sldNum" sz="quarter" idx="10"/>
          </p:nvPr>
        </p:nvSpPr>
        <p:spPr/>
        <p:txBody>
          <a:bodyPr/>
          <a:lstStyle/>
          <a:p>
            <a:fld id="{B7D854C1-D8DB-439C-8B37-6CAF82AB5E22}" type="slidenum">
              <a:rPr lang="en-GB" smtClean="0"/>
              <a:pPr/>
              <a:t>1</a:t>
            </a:fld>
            <a:endParaRPr lang="en-GB"/>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3523427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a:prstGeom prst="rect">
            <a:avLst/>
          </a:prstGeom>
        </p:spPr>
      </p:sp>
      <p:sp>
        <p:nvSpPr>
          <p:cNvPr id="3" name="Notes Placeholder 2"/>
          <p:cNvSpPr>
            <a:spLocks noGrp="1"/>
          </p:cNvSpPr>
          <p:nvPr>
            <p:ph type="body" idx="1"/>
          </p:nvPr>
        </p:nvSpPr>
        <p:spPr>
          <a:xfrm>
            <a:off x="0" y="1758656"/>
            <a:ext cx="3211500" cy="7230032"/>
          </a:xfrm>
          <a:prstGeom prst="rect">
            <a:avLst/>
          </a:prstGeom>
        </p:spPr>
        <p:txBody>
          <a:bodyPr/>
          <a:lstStyle/>
          <a:p>
            <a:r>
              <a:rPr lang="en-GB" sz="1200" b="1" kern="1200" dirty="0" smtClean="0">
                <a:solidFill>
                  <a:schemeClr val="tx1"/>
                </a:solidFill>
                <a:effectLst/>
                <a:latin typeface="+mn-lt"/>
                <a:ea typeface="+mn-ea"/>
                <a:cs typeface="+mn-cs"/>
              </a:rPr>
              <a:t>Slide 10 We welcome Jesus into our hearts in Holy Week when we …</a:t>
            </a:r>
            <a:br>
              <a:rPr lang="en-GB" sz="1200" b="1"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Adapt Teaching and Learning Experience 5.</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Read each way we welcome Jesus into our hearts in Holy Week. Encourage children to think of more examples from their own experience. Explain to them that using the examples on the slide will help them to grow closer to Jesus especially in Holy Week.</a:t>
            </a:r>
            <a:endParaRPr lang="en-GB" b="0" baseline="0" noProof="0" dirty="0"/>
          </a:p>
        </p:txBody>
      </p:sp>
      <p:sp>
        <p:nvSpPr>
          <p:cNvPr id="4" name="Slide Number Placeholder 3"/>
          <p:cNvSpPr>
            <a:spLocks noGrp="1"/>
          </p:cNvSpPr>
          <p:nvPr>
            <p:ph type="sldNum" sz="quarter" idx="10"/>
          </p:nvPr>
        </p:nvSpPr>
        <p:spPr>
          <a:xfrm>
            <a:off x="3850443" y="9428583"/>
            <a:ext cx="2945659" cy="496332"/>
          </a:xfrm>
          <a:prstGeom prst="rect">
            <a:avLst/>
          </a:prstGeom>
        </p:spPr>
        <p:txBody>
          <a:bodyPr/>
          <a:lstStyle/>
          <a:p>
            <a:fld id="{B7D854C1-D8DB-439C-8B37-6CAF82AB5E22}" type="slidenum">
              <a:rPr lang="en-GB" smtClean="0"/>
              <a:pPr/>
              <a:t>10</a:t>
            </a:fld>
            <a:endParaRPr lang="en-GB"/>
          </a:p>
        </p:txBody>
      </p:sp>
    </p:spTree>
    <p:extLst>
      <p:ext uri="{BB962C8B-B14F-4D97-AF65-F5344CB8AC3E}">
        <p14:creationId xmlns:p14="http://schemas.microsoft.com/office/powerpoint/2010/main" val="14842347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a:prstGeom prst="rect">
            <a:avLst/>
          </a:prstGeom>
        </p:spPr>
      </p:sp>
      <p:sp>
        <p:nvSpPr>
          <p:cNvPr id="3" name="Notes Placeholder 2"/>
          <p:cNvSpPr>
            <a:spLocks noGrp="1"/>
          </p:cNvSpPr>
          <p:nvPr>
            <p:ph type="body" idx="1"/>
          </p:nvPr>
        </p:nvSpPr>
        <p:spPr>
          <a:xfrm>
            <a:off x="0" y="1758656"/>
            <a:ext cx="3211500" cy="7230032"/>
          </a:xfrm>
          <a:prstGeom prst="rect">
            <a:avLst/>
          </a:prstGeom>
        </p:spPr>
        <p:txBody>
          <a:bodyPr/>
          <a:lstStyle/>
          <a:p>
            <a:r>
              <a:rPr lang="en-GB" sz="1200" b="1" kern="1200" dirty="0" smtClean="0">
                <a:solidFill>
                  <a:schemeClr val="tx1"/>
                </a:solidFill>
                <a:effectLst/>
                <a:latin typeface="+mn-lt"/>
                <a:ea typeface="+mn-ea"/>
                <a:cs typeface="+mn-cs"/>
              </a:rPr>
              <a:t>Slide 11 Check Up</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This formative assessment strategy will help teachers to identify how well children have achieved the Learning Intentions of the resource.</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Teachers can choose how they use the slide in their range of assessment options.</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 worksheet of this slide is available for children in Years 5-8 to complete.</a:t>
            </a:r>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The last two items are feed forward for the teacher.</a:t>
            </a:r>
            <a:br>
              <a:rPr lang="en-NZ" sz="1200" kern="1200" dirty="0" smtClean="0">
                <a:solidFill>
                  <a:schemeClr val="tx1"/>
                </a:solidFill>
                <a:effectLst/>
                <a:latin typeface="+mn-lt"/>
                <a:ea typeface="+mn-ea"/>
                <a:cs typeface="+mn-cs"/>
              </a:rPr>
            </a:br>
            <a:r>
              <a:rPr lang="en-NZ" sz="1200" u="sng" kern="1200" dirty="0" smtClean="0">
                <a:solidFill>
                  <a:schemeClr val="tx1"/>
                </a:solidFill>
                <a:effectLst/>
                <a:latin typeface="+mn-lt"/>
                <a:ea typeface="+mn-ea"/>
                <a:cs typeface="+mn-cs"/>
              </a:rPr>
              <a:t>Note the Slide references will enable you to return to them and re-teach them if necessary. </a:t>
            </a:r>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Recording the children’s responses to these items is recommended as it will enable teachers to adjust their learning strategies for future resources and target the areas that need further attention.</a:t>
            </a:r>
            <a:endParaRPr lang="en-GB" b="1" i="1" noProof="0" dirty="0"/>
          </a:p>
        </p:txBody>
      </p:sp>
      <p:sp>
        <p:nvSpPr>
          <p:cNvPr id="4" name="Slide Number Placeholder 3"/>
          <p:cNvSpPr>
            <a:spLocks noGrp="1"/>
          </p:cNvSpPr>
          <p:nvPr>
            <p:ph type="sldNum" sz="quarter" idx="10"/>
          </p:nvPr>
        </p:nvSpPr>
        <p:spPr>
          <a:xfrm>
            <a:off x="3850443" y="9428583"/>
            <a:ext cx="2945659" cy="496332"/>
          </a:xfrm>
          <a:prstGeom prst="rect">
            <a:avLst/>
          </a:prstGeom>
        </p:spPr>
        <p:txBody>
          <a:bodyPr/>
          <a:lstStyle/>
          <a:p>
            <a:fld id="{B7D854C1-D8DB-439C-8B37-6CAF82AB5E22}" type="slidenum">
              <a:rPr lang="en-GB" smtClean="0"/>
              <a:pPr/>
              <a:t>11</a:t>
            </a:fld>
            <a:endParaRPr lang="en-GB"/>
          </a:p>
        </p:txBody>
      </p:sp>
    </p:spTree>
    <p:extLst>
      <p:ext uri="{BB962C8B-B14F-4D97-AF65-F5344CB8AC3E}">
        <p14:creationId xmlns:p14="http://schemas.microsoft.com/office/powerpoint/2010/main" val="10331098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Slide 12 Time for Reflection</a:t>
            </a:r>
            <a:br>
              <a:rPr lang="en-GB" sz="1200" b="1"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MP3 is played to help create a reflective atmosphere and bring the children to stillness and silence as the teacher invites them to </a:t>
            </a:r>
            <a:r>
              <a:rPr lang="en-GB" sz="1200" i="1" kern="1200" dirty="0" smtClean="0">
                <a:solidFill>
                  <a:schemeClr val="tx1"/>
                </a:solidFill>
                <a:effectLst/>
                <a:latin typeface="+mn-lt"/>
                <a:ea typeface="+mn-ea"/>
                <a:cs typeface="+mn-cs"/>
              </a:rPr>
              <a:t>think</a:t>
            </a:r>
            <a:r>
              <a:rPr lang="en-GB" sz="1200" kern="1200" dirty="0" smtClean="0">
                <a:solidFill>
                  <a:schemeClr val="tx1"/>
                </a:solidFill>
                <a:effectLst/>
                <a:latin typeface="+mn-lt"/>
                <a:ea typeface="+mn-ea"/>
                <a:cs typeface="+mn-cs"/>
              </a:rPr>
              <a:t> </a:t>
            </a:r>
            <a:r>
              <a:rPr lang="en-GB" sz="1200" i="1" kern="1200" dirty="0" smtClean="0">
                <a:solidFill>
                  <a:schemeClr val="tx1"/>
                </a:solidFill>
                <a:effectLst/>
                <a:latin typeface="+mn-lt"/>
                <a:ea typeface="+mn-ea"/>
                <a:cs typeface="+mn-cs"/>
              </a:rPr>
              <a:t>about how they can be close to Jesus during Holy Week and</a:t>
            </a:r>
            <a:r>
              <a:rPr lang="en-GB" sz="1200" kern="1200" dirty="0" smtClean="0">
                <a:solidFill>
                  <a:schemeClr val="tx1"/>
                </a:solidFill>
                <a:effectLst/>
                <a:latin typeface="+mn-lt"/>
                <a:ea typeface="+mn-ea"/>
                <a:cs typeface="+mn-cs"/>
              </a:rPr>
              <a:t> </a:t>
            </a:r>
            <a:r>
              <a:rPr lang="en-GB" sz="1200" i="1" kern="1200" dirty="0" smtClean="0">
                <a:solidFill>
                  <a:schemeClr val="tx1"/>
                </a:solidFill>
                <a:effectLst/>
                <a:latin typeface="+mn-lt"/>
                <a:ea typeface="+mn-ea"/>
                <a:cs typeface="+mn-cs"/>
              </a:rPr>
              <a:t>spend some quiet time talking to him when they go to bed.</a:t>
            </a:r>
            <a:br>
              <a:rPr lang="en-GB" sz="1200" i="1" kern="1200" dirty="0" smtClean="0">
                <a:solidFill>
                  <a:schemeClr val="tx1"/>
                </a:solidFill>
                <a:effectLst/>
                <a:latin typeface="+mn-lt"/>
                <a:ea typeface="+mn-ea"/>
                <a:cs typeface="+mn-cs"/>
              </a:rPr>
            </a:br>
            <a:r>
              <a:rPr lang="en-GB" sz="1200" i="1" kern="1200" dirty="0" smtClean="0">
                <a:solidFill>
                  <a:schemeClr val="tx1"/>
                </a:solidFill>
                <a:effectLst/>
                <a:latin typeface="+mn-lt"/>
                <a:ea typeface="+mn-ea"/>
                <a:cs typeface="+mn-cs"/>
              </a:rPr>
              <a:t>They can tell him they love him, and want to be his friend.</a:t>
            </a:r>
            <a:endParaRPr lang="en-NZ"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7D854C1-D8DB-439C-8B37-6CAF82AB5E22}" type="slidenum">
              <a:rPr lang="en-GB" smtClean="0"/>
              <a:pPr/>
              <a:t>12</a:t>
            </a:fld>
            <a:endParaRPr lang="en-GB"/>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21176397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0840E5BF-6B68-4C71-884F-BB48DCB6C45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kern="1200" dirty="0" smtClean="0">
                <a:solidFill>
                  <a:schemeClr val="tx1"/>
                </a:solidFill>
                <a:effectLst/>
                <a:latin typeface="+mn-lt"/>
                <a:ea typeface="+mn-ea"/>
                <a:cs typeface="+mn-cs"/>
              </a:rPr>
              <a:t>Children need to complete this worksheet and put it in their RE Learning Journal to be used as part of Assessment item 2 (Slide 11, Check up)</a:t>
            </a:r>
          </a:p>
          <a:p>
            <a:endParaRPr lang="en-NZ" dirty="0"/>
          </a:p>
        </p:txBody>
      </p:sp>
    </p:spTree>
    <p:extLst>
      <p:ext uri="{BB962C8B-B14F-4D97-AF65-F5344CB8AC3E}">
        <p14:creationId xmlns:p14="http://schemas.microsoft.com/office/powerpoint/2010/main" val="987850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endParaRPr lang="en-GB" noProof="0" dirty="0"/>
          </a:p>
        </p:txBody>
      </p:sp>
      <p:sp>
        <p:nvSpPr>
          <p:cNvPr id="4" name="Slide Number Placeholder 3"/>
          <p:cNvSpPr>
            <a:spLocks noGrp="1"/>
          </p:cNvSpPr>
          <p:nvPr>
            <p:ph type="sldNum" sz="quarter" idx="10"/>
          </p:nvPr>
        </p:nvSpPr>
        <p:spPr/>
        <p:txBody>
          <a:bodyPr/>
          <a:lstStyle/>
          <a:p>
            <a:fld id="{B7D854C1-D8DB-439C-8B37-6CAF82AB5E22}" type="slidenum">
              <a:rPr lang="en-GB" smtClean="0"/>
              <a:pPr/>
              <a:t>14</a:t>
            </a:fld>
            <a:endParaRPr lang="en-GB"/>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4021085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r>
              <a:rPr lang="en-GB" sz="1200" b="1" kern="1200" dirty="0" smtClean="0">
                <a:solidFill>
                  <a:schemeClr val="tx1"/>
                </a:solidFill>
                <a:effectLst/>
                <a:latin typeface="+mn-lt"/>
                <a:ea typeface="+mn-ea"/>
                <a:cs typeface="+mn-cs"/>
              </a:rPr>
              <a:t>Slide 2 Learning Intentions </a:t>
            </a:r>
            <a:br>
              <a:rPr lang="en-GB" sz="1200" b="1"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Read through the Learning Intentions with the class and identify some ideas/questions that might be explored in the resource.</a:t>
            </a:r>
            <a:endParaRPr lang="en-NZ" dirty="0"/>
          </a:p>
        </p:txBody>
      </p:sp>
    </p:spTree>
    <p:extLst>
      <p:ext uri="{BB962C8B-B14F-4D97-AF65-F5344CB8AC3E}">
        <p14:creationId xmlns:p14="http://schemas.microsoft.com/office/powerpoint/2010/main" val="2045883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r>
              <a:rPr lang="en-GB" sz="1200" b="1" kern="1200" dirty="0" smtClean="0">
                <a:solidFill>
                  <a:schemeClr val="tx1"/>
                </a:solidFill>
                <a:effectLst/>
                <a:latin typeface="+mn-lt"/>
                <a:ea typeface="+mn-ea"/>
                <a:cs typeface="+mn-cs"/>
              </a:rPr>
              <a:t>Slide 3 What is Holy Week?</a:t>
            </a:r>
            <a:br>
              <a:rPr lang="en-GB" sz="1200" b="1"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Find Holy Week on the Liturgical Calendar. Talk about when it occurs in the year and what seasons come before and after it.</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Read through each item as it appears and use it as a starter to lead into a discussion on Holy Week. Note the coloured text and talk about what the colour means.</a:t>
            </a:r>
            <a:endParaRPr lang="en-NZ" dirty="0"/>
          </a:p>
        </p:txBody>
      </p:sp>
    </p:spTree>
    <p:extLst>
      <p:ext uri="{BB962C8B-B14F-4D97-AF65-F5344CB8AC3E}">
        <p14:creationId xmlns:p14="http://schemas.microsoft.com/office/powerpoint/2010/main" val="855963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Slide 4 The Stories of Holy Week</a:t>
            </a:r>
            <a:br>
              <a:rPr lang="en-GB" sz="1200" b="1"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Adapt Teaching and Learning Experience 2.</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Children name any Holy Week stories they know. Discuss each one as they appear. Use the stories in class prayer this week and encourage children to create art works around them.</a:t>
            </a:r>
            <a:endParaRPr lang="en-GB" noProof="0" dirty="0"/>
          </a:p>
        </p:txBody>
      </p:sp>
      <p:sp>
        <p:nvSpPr>
          <p:cNvPr id="4" name="Slide Number Placeholder 3"/>
          <p:cNvSpPr>
            <a:spLocks noGrp="1"/>
          </p:cNvSpPr>
          <p:nvPr>
            <p:ph type="sldNum" sz="quarter" idx="10"/>
          </p:nvPr>
        </p:nvSpPr>
        <p:spPr/>
        <p:txBody>
          <a:bodyPr/>
          <a:lstStyle/>
          <a:p>
            <a:fld id="{B7D854C1-D8DB-439C-8B37-6CAF82AB5E22}" type="slidenum">
              <a:rPr lang="en-GB" smtClean="0"/>
              <a:pPr/>
              <a:t>4</a:t>
            </a:fld>
            <a:endParaRPr lang="en-GB"/>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659665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r>
              <a:rPr lang="en-GB" sz="1200" b="1" kern="1200" dirty="0" smtClean="0">
                <a:solidFill>
                  <a:schemeClr val="tx1"/>
                </a:solidFill>
                <a:effectLst/>
                <a:latin typeface="+mn-lt"/>
                <a:ea typeface="+mn-ea"/>
                <a:cs typeface="+mn-cs"/>
              </a:rPr>
              <a:t>Slide 5 The first day of Holy Week is Palm Sunday</a:t>
            </a:r>
            <a:br>
              <a:rPr lang="en-GB" sz="1200" b="1"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Adapt Teaching and Learning Experience 3.</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Let children answer each question and check it with a click.</a:t>
            </a:r>
            <a:endParaRPr lang="en-NZ" dirty="0"/>
          </a:p>
        </p:txBody>
      </p:sp>
    </p:spTree>
    <p:extLst>
      <p:ext uri="{BB962C8B-B14F-4D97-AF65-F5344CB8AC3E}">
        <p14:creationId xmlns:p14="http://schemas.microsoft.com/office/powerpoint/2010/main" val="4268039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r>
              <a:rPr lang="en-GB" sz="1200" b="1" kern="1200" dirty="0" smtClean="0">
                <a:solidFill>
                  <a:schemeClr val="tx1"/>
                </a:solidFill>
                <a:effectLst/>
                <a:latin typeface="+mn-lt"/>
                <a:ea typeface="+mn-ea"/>
                <a:cs typeface="+mn-cs"/>
              </a:rPr>
              <a:t>Slide 6 The Story of Palm Sunday in the Bible</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Adapt Teaching and Learning Experience 2.</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Read the story of the Palm Sunday Matthew 21:1-11 using a suitable text then watch the clip ‘Hosanna Palm Sunday’</a:t>
            </a:r>
            <a:endParaRPr lang="en-NZ" sz="1200" kern="1200" dirty="0" smtClean="0">
              <a:solidFill>
                <a:schemeClr val="tx1"/>
              </a:solidFill>
              <a:effectLst/>
              <a:latin typeface="+mn-lt"/>
              <a:ea typeface="+mn-ea"/>
              <a:cs typeface="+mn-cs"/>
            </a:endParaRPr>
          </a:p>
          <a:p>
            <a:r>
              <a:rPr lang="en-GB" sz="1200" u="sng" kern="1200" dirty="0" smtClean="0">
                <a:solidFill>
                  <a:schemeClr val="tx1"/>
                </a:solidFill>
                <a:effectLst/>
                <a:latin typeface="+mn-lt"/>
                <a:ea typeface="+mn-ea"/>
                <a:cs typeface="+mn-cs"/>
                <a:hlinkClick r:id="rId3"/>
              </a:rPr>
              <a:t>https://www.youtube.com/watch?v=pMKNbLd0dfg</a:t>
            </a:r>
            <a:endParaRPr lang="en-NZ" sz="1200" kern="1200" dirty="0" smtClean="0">
              <a:solidFill>
                <a:schemeClr val="tx1"/>
              </a:solidFill>
              <a:effectLst/>
              <a:latin typeface="+mn-lt"/>
              <a:ea typeface="+mn-ea"/>
              <a:cs typeface="+mn-cs"/>
            </a:endParaRPr>
          </a:p>
          <a:p>
            <a:r>
              <a:rPr lang="en-NZ" sz="1200" b="1" kern="1200" dirty="0" smtClean="0">
                <a:solidFill>
                  <a:schemeClr val="tx1"/>
                </a:solidFill>
                <a:effectLst/>
                <a:latin typeface="+mn-lt"/>
                <a:ea typeface="+mn-ea"/>
                <a:cs typeface="+mn-cs"/>
              </a:rPr>
              <a:t>SUGGESTION</a:t>
            </a:r>
            <a:r>
              <a:rPr lang="en-NZ" sz="1200" b="0" kern="1200" dirty="0" smtClean="0">
                <a:solidFill>
                  <a:schemeClr val="tx1"/>
                </a:solidFill>
                <a:effectLst/>
                <a:latin typeface="+mn-lt"/>
                <a:ea typeface="+mn-ea"/>
                <a:cs typeface="+mn-cs"/>
              </a:rPr>
              <a:t> Teachers Preview clip.</a:t>
            </a:r>
            <a:endParaRPr lang="en-NZ" sz="1200" b="1" kern="1200" dirty="0" smtClean="0">
              <a:solidFill>
                <a:schemeClr val="tx1"/>
              </a:solidFill>
              <a:effectLst/>
              <a:latin typeface="+mn-lt"/>
              <a:ea typeface="+mn-ea"/>
              <a:cs typeface="+mn-cs"/>
            </a:endParaRPr>
          </a:p>
          <a:p>
            <a:r>
              <a:rPr lang="en-NZ" sz="1200" b="0" kern="1200" dirty="0" smtClean="0">
                <a:solidFill>
                  <a:schemeClr val="tx1"/>
                </a:solidFill>
                <a:effectLst/>
                <a:latin typeface="+mn-lt"/>
                <a:ea typeface="+mn-ea"/>
                <a:cs typeface="+mn-cs"/>
              </a:rPr>
              <a:t>Hosanna Palm Sunday - includes a flash back to the feeding of the 5,000</a:t>
            </a:r>
            <a:endParaRPr lang="en-NZ" sz="1200" b="1" kern="1200" dirty="0" smtClean="0">
              <a:solidFill>
                <a:schemeClr val="tx1"/>
              </a:solidFill>
              <a:effectLst/>
              <a:latin typeface="+mn-lt"/>
              <a:ea typeface="+mn-ea"/>
              <a:cs typeface="+mn-cs"/>
            </a:endParaRPr>
          </a:p>
          <a:p>
            <a:r>
              <a:rPr lang="en-NZ" sz="1200" b="0" kern="1200" dirty="0" smtClean="0">
                <a:solidFill>
                  <a:schemeClr val="tx1"/>
                </a:solidFill>
                <a:effectLst/>
                <a:latin typeface="+mn-lt"/>
                <a:ea typeface="+mn-ea"/>
                <a:cs typeface="+mn-cs"/>
              </a:rPr>
              <a:t>4:41 Minutes. Recap the story after viewing the clip with the children.</a:t>
            </a:r>
            <a:endParaRPr lang="en-NZ" sz="1200" b="1"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Children need to complete the worksheet for this slide and add it to their RE Learning Journal to be used as part of Assessment item 2. (Slide 11, Check Up)</a:t>
            </a:r>
            <a:endParaRPr lang="en-NZ" dirty="0"/>
          </a:p>
        </p:txBody>
      </p:sp>
    </p:spTree>
    <p:extLst>
      <p:ext uri="{BB962C8B-B14F-4D97-AF65-F5344CB8AC3E}">
        <p14:creationId xmlns:p14="http://schemas.microsoft.com/office/powerpoint/2010/main" val="1027546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Slide 7 How we celebrate Palm Sunday in our Parish Community</a:t>
            </a:r>
            <a:br>
              <a:rPr lang="en-GB" sz="1200" b="1"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Read the post it notes and question the children about what happens in their parish on Palm Sunday.</a:t>
            </a:r>
            <a:endParaRPr lang="en-GB" noProof="0" dirty="0"/>
          </a:p>
        </p:txBody>
      </p:sp>
      <p:sp>
        <p:nvSpPr>
          <p:cNvPr id="4" name="Slide Number Placeholder 3"/>
          <p:cNvSpPr>
            <a:spLocks noGrp="1"/>
          </p:cNvSpPr>
          <p:nvPr>
            <p:ph type="sldNum" sz="quarter" idx="10"/>
          </p:nvPr>
        </p:nvSpPr>
        <p:spPr/>
        <p:txBody>
          <a:bodyPr/>
          <a:lstStyle/>
          <a:p>
            <a:fld id="{B7D854C1-D8DB-439C-8B37-6CAF82AB5E22}" type="slidenum">
              <a:rPr lang="en-GB" smtClean="0"/>
              <a:pPr/>
              <a:t>7</a:t>
            </a:fld>
            <a:endParaRPr lang="en-GB"/>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2754745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C0F1BBDF-CEBD-4C5C-8609-BFC88DF3F0A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Slide 8 How we celebrate Palm Sunday in our school</a:t>
            </a:r>
            <a:br>
              <a:rPr lang="en-GB" sz="1200" b="1"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Adapt Teaching and Learning Experiences 3 &amp; 4.</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Children share the ways they celebrate Palm Sunday in their school. Explain how acting out the story helps people to be part of the story as if it were really happening and that is why we do this at school and in our parish. Sing “Come into the streets with me”.</a:t>
            </a:r>
            <a:endParaRPr lang="en-NZ"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b="1" kern="1200" dirty="0" smtClean="0">
                <a:solidFill>
                  <a:schemeClr val="tx1"/>
                </a:solidFill>
                <a:effectLst/>
                <a:latin typeface="+mn-lt"/>
                <a:ea typeface="+mn-ea"/>
                <a:cs typeface="+mn-cs"/>
              </a:rPr>
              <a:t>ANSWERS </a:t>
            </a:r>
            <a:r>
              <a:rPr lang="en-NZ" sz="1200" kern="1200" dirty="0">
                <a:solidFill>
                  <a:schemeClr val="tx1"/>
                </a:solidFill>
                <a:effectLst/>
                <a:latin typeface="+mn-lt"/>
                <a:ea typeface="+mn-ea"/>
                <a:cs typeface="+mn-cs"/>
              </a:rPr>
              <a:t>1) C, 2) E, 3) A, 4) B, 5) D</a:t>
            </a:r>
          </a:p>
          <a:p>
            <a:endParaRPr lang="en-NZ" dirty="0"/>
          </a:p>
        </p:txBody>
      </p:sp>
    </p:spTree>
    <p:extLst>
      <p:ext uri="{BB962C8B-B14F-4D97-AF65-F5344CB8AC3E}">
        <p14:creationId xmlns:p14="http://schemas.microsoft.com/office/powerpoint/2010/main" val="6801296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Slide 9 Holy Week is a holy time – what does ‘holy’ mean?</a:t>
            </a:r>
            <a:br>
              <a:rPr lang="en-GB" sz="1200" b="1"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Find each word in the sentence below on the matrix and highlight it in the sentence </a:t>
            </a:r>
            <a:r>
              <a:rPr lang="en-GB" sz="1200" b="1" kern="1200" dirty="0" smtClean="0">
                <a:solidFill>
                  <a:schemeClr val="tx1"/>
                </a:solidFill>
                <a:effectLst/>
                <a:latin typeface="+mn-lt"/>
                <a:ea typeface="+mn-ea"/>
                <a:cs typeface="+mn-cs"/>
              </a:rPr>
              <a:t>and</a:t>
            </a:r>
            <a:r>
              <a:rPr lang="en-GB" sz="1200" kern="1200" dirty="0" smtClean="0">
                <a:solidFill>
                  <a:schemeClr val="tx1"/>
                </a:solidFill>
                <a:effectLst/>
                <a:latin typeface="+mn-lt"/>
                <a:ea typeface="+mn-ea"/>
                <a:cs typeface="+mn-cs"/>
              </a:rPr>
              <a:t> in the Word Find.</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Read the sentence and talk about it.</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Add the Word Find to your RE Learning Journal.</a:t>
            </a:r>
            <a:endParaRPr lang="en-US" dirty="0"/>
          </a:p>
        </p:txBody>
      </p:sp>
      <p:sp>
        <p:nvSpPr>
          <p:cNvPr id="4" name="Slide Number Placeholder 3"/>
          <p:cNvSpPr>
            <a:spLocks noGrp="1"/>
          </p:cNvSpPr>
          <p:nvPr>
            <p:ph type="sldNum" sz="quarter" idx="10"/>
          </p:nvPr>
        </p:nvSpPr>
        <p:spPr/>
        <p:txBody>
          <a:bodyPr/>
          <a:lstStyle/>
          <a:p>
            <a:fld id="{78A0D677-DEC0-4940-8013-C9F6E12CFB06}" type="slidenum">
              <a:rPr lang="en-US" smtClean="0"/>
              <a:pPr/>
              <a:t>9</a:t>
            </a:fld>
            <a:endParaRPr lang="en-US"/>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894009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829876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733390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4"/>
            <a:ext cx="2133600" cy="273844"/>
          </a:xfrm>
          <a:prstGeom prst="rect">
            <a:avLst/>
          </a:prstGeom>
        </p:spPr>
        <p:txBody>
          <a:bodyPr/>
          <a:lstStyle/>
          <a:p>
            <a:fld id="{8D835AF5-F9AC-4673-A623-693111D213C3}" type="datetimeFigureOut">
              <a:rPr lang="en-GB" smtClean="0"/>
              <a:pPr/>
              <a:t>08/02/2018</a:t>
            </a:fld>
            <a:endParaRPr lang="en-GB"/>
          </a:p>
        </p:txBody>
      </p:sp>
      <p:sp>
        <p:nvSpPr>
          <p:cNvPr id="3" name="Footer Placeholder 2"/>
          <p:cNvSpPr>
            <a:spLocks noGrp="1"/>
          </p:cNvSpPr>
          <p:nvPr>
            <p:ph type="ftr" sz="quarter" idx="11"/>
          </p:nvPr>
        </p:nvSpPr>
        <p:spPr>
          <a:xfrm>
            <a:off x="3124200" y="4767264"/>
            <a:ext cx="2895600" cy="273844"/>
          </a:xfrm>
          <a:prstGeom prst="rect">
            <a:avLst/>
          </a:prstGeom>
        </p:spPr>
        <p:txBody>
          <a:bodyPr/>
          <a:lstStyle/>
          <a:p>
            <a:endParaRPr lang="en-GB"/>
          </a:p>
        </p:txBody>
      </p:sp>
      <p:sp>
        <p:nvSpPr>
          <p:cNvPr id="4" name="Slide Number Placeholder 3"/>
          <p:cNvSpPr>
            <a:spLocks noGrp="1"/>
          </p:cNvSpPr>
          <p:nvPr>
            <p:ph type="sldNum" sz="quarter" idx="12"/>
          </p:nvPr>
        </p:nvSpPr>
        <p:spPr>
          <a:xfrm>
            <a:off x="6553200" y="4767264"/>
            <a:ext cx="2133600" cy="273844"/>
          </a:xfrm>
          <a:prstGeom prst="rect">
            <a:avLst/>
          </a:prstGeom>
        </p:spPr>
        <p:txBody>
          <a:bodyPr/>
          <a:lstStyle/>
          <a:p>
            <a:fld id="{BBECE7DE-0CB7-4179-B5BD-932890AE2D38}" type="slidenum">
              <a:rPr lang="en-GB" smtClean="0"/>
              <a:pPr/>
              <a:t>‹#›</a:t>
            </a:fld>
            <a:endParaRPr lang="en-GB"/>
          </a:p>
        </p:txBody>
      </p:sp>
    </p:spTree>
    <p:extLst>
      <p:ext uri="{BB962C8B-B14F-4D97-AF65-F5344CB8AC3E}">
        <p14:creationId xmlns:p14="http://schemas.microsoft.com/office/powerpoint/2010/main" val="1712314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649141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jpe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slide" Target="slide1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21.jpe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44684E-3D45-48E6-A9C4-B5CC6C3A1BE8}"/>
              </a:ext>
            </a:extLst>
          </p:cNvPr>
          <p:cNvSpPr/>
          <p:nvPr/>
        </p:nvSpPr>
        <p:spPr>
          <a:xfrm>
            <a:off x="0" y="-17728"/>
            <a:ext cx="9144000" cy="5161228"/>
          </a:xfrm>
          <a:prstGeom prst="rect">
            <a:avLst/>
          </a:prstGeom>
          <a:gradFill flip="none" rotWithShape="1">
            <a:gsLst>
              <a:gs pos="0">
                <a:schemeClr val="bg2"/>
              </a:gs>
              <a:gs pos="50000">
                <a:srgbClr val="CA9CEC"/>
              </a:gs>
              <a:gs pos="100000">
                <a:srgbClr val="AB68D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sp>
        <p:nvSpPr>
          <p:cNvPr id="6" name="Title"/>
          <p:cNvSpPr txBox="1"/>
          <p:nvPr/>
        </p:nvSpPr>
        <p:spPr>
          <a:xfrm>
            <a:off x="0" y="122948"/>
            <a:ext cx="9144000" cy="830997"/>
          </a:xfrm>
          <a:prstGeom prst="rect">
            <a:avLst/>
          </a:prstGeom>
          <a:noFill/>
        </p:spPr>
        <p:txBody>
          <a:bodyPr wrap="square" rtlCol="0">
            <a:spAutoFit/>
          </a:bodyPr>
          <a:lstStyle/>
          <a:p>
            <a:pPr algn="ctr"/>
            <a:r>
              <a:rPr lang="en-NZ" sz="4800" dirty="0"/>
              <a:t>Holy Week is a Holy Time</a:t>
            </a:r>
            <a:endParaRPr lang="en-GB" sz="8000" b="1" dirty="0">
              <a:solidFill>
                <a:srgbClr val="00B050"/>
              </a:solidFill>
            </a:endParaRPr>
          </a:p>
        </p:txBody>
      </p:sp>
      <p:sp>
        <p:nvSpPr>
          <p:cNvPr id="7"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R-1</a:t>
            </a:r>
          </a:p>
          <a:p>
            <a:pPr algn="ctr"/>
            <a:r>
              <a:rPr lang="en-GB" sz="900" b="1" dirty="0">
                <a:solidFill>
                  <a:srgbClr val="002060"/>
                </a:solidFill>
                <a:latin typeface="Arial" pitchFamily="34" charset="0"/>
                <a:cs typeface="Arial" pitchFamily="34" charset="0"/>
              </a:rPr>
              <a:t>S-01</a:t>
            </a:r>
          </a:p>
        </p:txBody>
      </p:sp>
      <p:sp>
        <p:nvSpPr>
          <p:cNvPr id="8"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Related image">
            <a:extLst>
              <a:ext uri="{FF2B5EF4-FFF2-40B4-BE49-F238E27FC236}">
                <a16:creationId xmlns:a16="http://schemas.microsoft.com/office/drawing/2014/main" id="{17C3A72E-551E-452F-9B43-4ECD29CCF1C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6245" y="1086727"/>
            <a:ext cx="5731510" cy="3649980"/>
          </a:xfrm>
          <a:prstGeom prst="rect">
            <a:avLst/>
          </a:prstGeom>
          <a:noFill/>
          <a:ln>
            <a:noFill/>
          </a:ln>
        </p:spPr>
      </p:pic>
    </p:spTree>
    <p:extLst>
      <p:ext uri="{BB962C8B-B14F-4D97-AF65-F5344CB8AC3E}">
        <p14:creationId xmlns:p14="http://schemas.microsoft.com/office/powerpoint/2010/main" val="7233285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C57C46F9-495E-4E25-8E09-523C5C6A1806}"/>
              </a:ext>
            </a:extLst>
          </p:cNvPr>
          <p:cNvSpPr/>
          <p:nvPr/>
        </p:nvSpPr>
        <p:spPr>
          <a:xfrm>
            <a:off x="0" y="-17728"/>
            <a:ext cx="9144000" cy="5161228"/>
          </a:xfrm>
          <a:prstGeom prst="rect">
            <a:avLst/>
          </a:prstGeom>
          <a:gradFill flip="none" rotWithShape="1">
            <a:gsLst>
              <a:gs pos="0">
                <a:schemeClr val="bg2"/>
              </a:gs>
              <a:gs pos="50000">
                <a:srgbClr val="CA9CEC"/>
              </a:gs>
              <a:gs pos="100000">
                <a:srgbClr val="AB68D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sp>
        <p:nvSpPr>
          <p:cNvPr id="16" name="REMOVE THIS OBJECT"/>
          <p:cNvSpPr txBox="1"/>
          <p:nvPr/>
        </p:nvSpPr>
        <p:spPr>
          <a:xfrm>
            <a:off x="3557" y="102231"/>
            <a:ext cx="9144000" cy="523220"/>
          </a:xfrm>
          <a:prstGeom prst="rect">
            <a:avLst/>
          </a:prstGeom>
          <a:noFill/>
        </p:spPr>
        <p:txBody>
          <a:bodyPr wrap="square" rtlCol="0">
            <a:spAutoFit/>
          </a:bodyPr>
          <a:lstStyle/>
          <a:p>
            <a:r>
              <a:rPr lang="en-NZ" sz="2800" b="1" dirty="0"/>
              <a:t>We welcome Jesus into our hearts in Holy Week when we …</a:t>
            </a:r>
          </a:p>
        </p:txBody>
      </p:sp>
      <p:sp>
        <p:nvSpPr>
          <p:cNvPr id="2" name="Textbox: Text Lines"/>
          <p:cNvSpPr txBox="1"/>
          <p:nvPr/>
        </p:nvSpPr>
        <p:spPr>
          <a:xfrm>
            <a:off x="363133" y="1215427"/>
            <a:ext cx="8062558" cy="3785652"/>
          </a:xfrm>
          <a:prstGeom prst="rect">
            <a:avLst/>
          </a:prstGeom>
          <a:noFill/>
        </p:spPr>
        <p:txBody>
          <a:bodyPr wrap="square" rtlCol="0">
            <a:spAutoFit/>
          </a:bodyPr>
          <a:lstStyle/>
          <a:p>
            <a:pPr lvl="0"/>
            <a:r>
              <a:rPr lang="en-NZ" sz="2000" b="1" dirty="0"/>
              <a:t>-are helpful and show kindness to everyone because that’s what he did!</a:t>
            </a:r>
          </a:p>
          <a:p>
            <a:pPr lvl="0"/>
            <a:endParaRPr lang="en-NZ" sz="2000" b="1" dirty="0"/>
          </a:p>
          <a:p>
            <a:pPr lvl="0"/>
            <a:r>
              <a:rPr lang="en-NZ" sz="2000" b="1" dirty="0"/>
              <a:t>-listen to Jesus when he talks to us just like he listens when we talk to him.</a:t>
            </a:r>
          </a:p>
          <a:p>
            <a:pPr lvl="0"/>
            <a:endParaRPr lang="en-NZ" sz="2000" b="1" dirty="0"/>
          </a:p>
          <a:p>
            <a:pPr lvl="0"/>
            <a:r>
              <a:rPr lang="en-NZ" sz="2000" b="1" dirty="0"/>
              <a:t>-share stories about what Jesus did just as he liked to share stories.</a:t>
            </a:r>
          </a:p>
          <a:p>
            <a:pPr lvl="0"/>
            <a:endParaRPr lang="en-NZ" sz="2000" b="1" dirty="0"/>
          </a:p>
          <a:p>
            <a:pPr lvl="0"/>
            <a:r>
              <a:rPr lang="en-NZ" sz="2000" b="1" dirty="0"/>
              <a:t>-welcome people when we meet them and include them just as Jesus did.</a:t>
            </a:r>
          </a:p>
          <a:p>
            <a:pPr lvl="0"/>
            <a:endParaRPr lang="en-NZ" sz="2000" b="1" dirty="0"/>
          </a:p>
          <a:p>
            <a:pPr lvl="0"/>
            <a:r>
              <a:rPr lang="en-NZ" sz="2000" b="1" dirty="0"/>
              <a:t>-become loving friends with Jesus because that is what he wants us to do.</a:t>
            </a:r>
          </a:p>
          <a:p>
            <a:pPr lvl="0"/>
            <a:endParaRPr lang="en-NZ" sz="2000" b="1" dirty="0"/>
          </a:p>
          <a:p>
            <a:pPr lvl="0"/>
            <a:r>
              <a:rPr lang="en-NZ" sz="2000" b="1" dirty="0"/>
              <a:t>-follow Jesus and treat people with love because that is how </a:t>
            </a:r>
          </a:p>
          <a:p>
            <a:pPr lvl="0"/>
            <a:r>
              <a:rPr lang="en-NZ" sz="2000" b="1" dirty="0"/>
              <a:t>we become his followers.</a:t>
            </a:r>
          </a:p>
        </p:txBody>
      </p:sp>
      <p:grpSp>
        <p:nvGrpSpPr>
          <p:cNvPr id="3" name="Shape: Slider"/>
          <p:cNvGrpSpPr/>
          <p:nvPr/>
        </p:nvGrpSpPr>
        <p:grpSpPr>
          <a:xfrm>
            <a:off x="2" y="845598"/>
            <a:ext cx="9144000" cy="4430587"/>
            <a:chOff x="2" y="1182012"/>
            <a:chExt cx="9144000" cy="4430587"/>
          </a:xfrm>
          <a:blipFill dpi="0" rotWithShape="1">
            <a:blip r:embed="rId3">
              <a:extLst>
                <a:ext uri="{28A0092B-C50C-407E-A947-70E740481C1C}">
                  <a14:useLocalDpi xmlns:a14="http://schemas.microsoft.com/office/drawing/2010/main" val="0"/>
                </a:ext>
              </a:extLst>
            </a:blip>
            <a:srcRect/>
            <a:stretch>
              <a:fillRect/>
            </a:stretch>
          </a:blipFill>
        </p:grpSpPr>
        <p:sp>
          <p:nvSpPr>
            <p:cNvPr id="6" name="Slider: Image"/>
            <p:cNvSpPr/>
            <p:nvPr/>
          </p:nvSpPr>
          <p:spPr>
            <a:xfrm>
              <a:off x="2" y="1182012"/>
              <a:ext cx="9144000" cy="4430587"/>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a:p>
              <a:pPr algn="ctr"/>
              <a:endParaRPr lang="en-GB" sz="2800" b="1" dirty="0"/>
            </a:p>
          </p:txBody>
        </p:sp>
        <p:sp>
          <p:nvSpPr>
            <p:cNvPr id="8" name="Slider: Text"/>
            <p:cNvSpPr txBox="1"/>
            <p:nvPr/>
          </p:nvSpPr>
          <p:spPr>
            <a:xfrm>
              <a:off x="178402" y="1635646"/>
              <a:ext cx="184731" cy="400110"/>
            </a:xfrm>
            <a:prstGeom prst="rect">
              <a:avLst/>
            </a:prstGeom>
            <a:grpFill/>
            <a:ln>
              <a:noFill/>
            </a:ln>
          </p:spPr>
          <p:txBody>
            <a:bodyPr wrap="none" rtlCol="0">
              <a:spAutoFit/>
            </a:bodyPr>
            <a:lstStyle/>
            <a:p>
              <a:endParaRPr lang="en-GB" sz="2000" b="1" dirty="0">
                <a:solidFill>
                  <a:schemeClr val="bg1"/>
                </a:solidFill>
                <a:latin typeface="Segoe UI" pitchFamily="34" charset="0"/>
                <a:ea typeface="Segoe UI" pitchFamily="34" charset="0"/>
                <a:cs typeface="Segoe UI" pitchFamily="34" charset="0"/>
              </a:endParaRPr>
            </a:p>
          </p:txBody>
        </p:sp>
      </p:grpSp>
      <p:sp>
        <p:nvSpPr>
          <p:cNvPr id="22" name="Shape: Sider Down 6"/>
          <p:cNvSpPr/>
          <p:nvPr/>
        </p:nvSpPr>
        <p:spPr>
          <a:xfrm rot="5400000">
            <a:off x="8288266" y="934052"/>
            <a:ext cx="648072" cy="564533"/>
          </a:xfrm>
          <a:prstGeom prst="homePlate">
            <a:avLst/>
          </a:prstGeom>
          <a:solidFill>
            <a:schemeClr val="bg1">
              <a:alpha val="3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Shape: Sider Down 5"/>
          <p:cNvSpPr/>
          <p:nvPr/>
        </p:nvSpPr>
        <p:spPr>
          <a:xfrm rot="5400000">
            <a:off x="8288266" y="934052"/>
            <a:ext cx="648072" cy="564533"/>
          </a:xfrm>
          <a:prstGeom prst="homePlate">
            <a:avLst/>
          </a:prstGeom>
          <a:solidFill>
            <a:schemeClr val="bg1">
              <a:alpha val="3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Shape: Sider Down 4"/>
          <p:cNvSpPr/>
          <p:nvPr/>
        </p:nvSpPr>
        <p:spPr>
          <a:xfrm rot="5400000">
            <a:off x="8288266" y="934052"/>
            <a:ext cx="648072" cy="564533"/>
          </a:xfrm>
          <a:prstGeom prst="homePlate">
            <a:avLst/>
          </a:prstGeom>
          <a:solidFill>
            <a:schemeClr val="bg1">
              <a:alpha val="3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Shape: Sider Down 3"/>
          <p:cNvSpPr/>
          <p:nvPr/>
        </p:nvSpPr>
        <p:spPr>
          <a:xfrm rot="5400000">
            <a:off x="8288266" y="934052"/>
            <a:ext cx="648072" cy="564533"/>
          </a:xfrm>
          <a:prstGeom prst="homePlate">
            <a:avLst/>
          </a:prstGeom>
          <a:solidFill>
            <a:schemeClr val="bg1">
              <a:alpha val="3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hape: Sider Down 2"/>
          <p:cNvSpPr/>
          <p:nvPr/>
        </p:nvSpPr>
        <p:spPr>
          <a:xfrm rot="5400000">
            <a:off x="8288266" y="934052"/>
            <a:ext cx="648072" cy="564533"/>
          </a:xfrm>
          <a:prstGeom prst="homePlate">
            <a:avLst/>
          </a:prstGeom>
          <a:solidFill>
            <a:schemeClr val="bg1">
              <a:alpha val="3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hape: Sider Down 1"/>
          <p:cNvSpPr/>
          <p:nvPr/>
        </p:nvSpPr>
        <p:spPr>
          <a:xfrm rot="5400000">
            <a:off x="8288266" y="934052"/>
            <a:ext cx="648072" cy="564533"/>
          </a:xfrm>
          <a:prstGeom prst="homePlate">
            <a:avLst/>
          </a:prstGeom>
          <a:solidFill>
            <a:schemeClr val="bg1">
              <a:alpha val="3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R-1</a:t>
            </a:r>
          </a:p>
          <a:p>
            <a:pPr algn="ctr"/>
            <a:r>
              <a:rPr lang="en-GB" sz="900" b="1" dirty="0">
                <a:solidFill>
                  <a:srgbClr val="002060"/>
                </a:solidFill>
                <a:latin typeface="Arial" pitchFamily="34" charset="0"/>
                <a:cs typeface="Arial" pitchFamily="34" charset="0"/>
              </a:rPr>
              <a:t>S-10</a:t>
            </a:r>
          </a:p>
        </p:txBody>
      </p:sp>
      <p:sp>
        <p:nvSpPr>
          <p:cNvPr id="19"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Tool instructions"/>
          <p:cNvSpPr txBox="1"/>
          <p:nvPr/>
        </p:nvSpPr>
        <p:spPr>
          <a:xfrm>
            <a:off x="3299857" y="4912668"/>
            <a:ext cx="2544286" cy="230832"/>
          </a:xfrm>
          <a:prstGeom prst="rect">
            <a:avLst/>
          </a:prstGeom>
          <a:solidFill>
            <a:schemeClr val="bg1">
              <a:alpha val="50000"/>
            </a:schemeClr>
          </a:solidFill>
        </p:spPr>
        <p:txBody>
          <a:bodyPr wrap="none" rtlCol="0">
            <a:spAutoFit/>
          </a:bodyPr>
          <a:lstStyle/>
          <a:p>
            <a:pPr algn="ctr"/>
            <a:r>
              <a:rPr lang="en-GB" sz="900" dirty="0">
                <a:latin typeface="Arial" pitchFamily="34" charset="0"/>
                <a:ea typeface="Segoe UI" pitchFamily="34" charset="0"/>
                <a:cs typeface="Arial" pitchFamily="34" charset="0"/>
              </a:rPr>
              <a:t>Click the down-button to move the blind down.</a:t>
            </a:r>
          </a:p>
        </p:txBody>
      </p:sp>
    </p:spTree>
    <p:extLst>
      <p:ext uri="{BB962C8B-B14F-4D97-AF65-F5344CB8AC3E}">
        <p14:creationId xmlns:p14="http://schemas.microsoft.com/office/powerpoint/2010/main" val="9380745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42" presetClass="path" presetSubtype="0" accel="50000" decel="50000" fill="hold" nodeType="withEffect">
                                  <p:stCondLst>
                                    <p:cond delay="0"/>
                                  </p:stCondLst>
                                  <p:childTnLst>
                                    <p:animMotion origin="layout" path="M 0 -1.7284E-6 L 0 0.16574 " pathEditMode="relative" rAng="0" ptsTypes="AA">
                                      <p:cBhvr>
                                        <p:cTn id="8" dur="2000" fill="hold"/>
                                        <p:tgtEl>
                                          <p:spTgt spid="3"/>
                                        </p:tgtEl>
                                        <p:attrNameLst>
                                          <p:attrName>ppt_x</p:attrName>
                                          <p:attrName>ppt_y</p:attrName>
                                        </p:attrNameLst>
                                      </p:cBhvr>
                                      <p:rCtr x="0" y="8272"/>
                                    </p:animMotion>
                                  </p:childTnLst>
                                </p:cTn>
                              </p:par>
                              <p:par>
                                <p:cTn id="9" presetID="42" presetClass="path" presetSubtype="0" accel="50000" decel="50000" fill="hold" grpId="1" nodeType="withEffect">
                                  <p:stCondLst>
                                    <p:cond delay="0"/>
                                  </p:stCondLst>
                                  <p:childTnLst>
                                    <p:animMotion origin="layout" path="M 3.33333E-6 0.00031 L 3.33333E-6 0.16976 " pathEditMode="relative" rAng="0" ptsTypes="AA">
                                      <p:cBhvr>
                                        <p:cTn id="10" dur="2000" fill="hold"/>
                                        <p:tgtEl>
                                          <p:spTgt spid="13"/>
                                        </p:tgtEl>
                                        <p:attrNameLst>
                                          <p:attrName>ppt_x</p:attrName>
                                          <p:attrName>ppt_y</p:attrName>
                                        </p:attrNameLst>
                                      </p:cBhvr>
                                      <p:rCtr x="0" y="8457"/>
                                    </p:animMotion>
                                  </p:childTnLst>
                                </p:cTn>
                              </p:par>
                              <p:par>
                                <p:cTn id="11" presetID="42" presetClass="path" presetSubtype="0" accel="50000" decel="50000" fill="hold" grpId="1" nodeType="withEffect">
                                  <p:stCondLst>
                                    <p:cond delay="0"/>
                                  </p:stCondLst>
                                  <p:childTnLst>
                                    <p:animMotion origin="layout" path="M 3.33333E-6 0.00031 L 3.33333E-6 0.16914 " pathEditMode="relative" rAng="0" ptsTypes="AA">
                                      <p:cBhvr>
                                        <p:cTn id="12" dur="2000" fill="hold"/>
                                        <p:tgtEl>
                                          <p:spTgt spid="14"/>
                                        </p:tgtEl>
                                        <p:attrNameLst>
                                          <p:attrName>ppt_x</p:attrName>
                                          <p:attrName>ppt_y</p:attrName>
                                        </p:attrNameLst>
                                      </p:cBhvr>
                                      <p:rCtr x="0" y="8426"/>
                                    </p:animMotion>
                                  </p:childTnLst>
                                </p:cTn>
                              </p:par>
                              <p:par>
                                <p:cTn id="13" presetID="42" presetClass="path" presetSubtype="0" accel="50000" decel="50000" fill="hold" grpId="1" nodeType="withEffect">
                                  <p:stCondLst>
                                    <p:cond delay="0"/>
                                  </p:stCondLst>
                                  <p:childTnLst>
                                    <p:animMotion origin="layout" path="M 3.33333E-6 0.00031 L 3.33333E-6 0.1679 " pathEditMode="relative" rAng="0" ptsTypes="AA">
                                      <p:cBhvr>
                                        <p:cTn id="14" dur="2000" fill="hold"/>
                                        <p:tgtEl>
                                          <p:spTgt spid="15"/>
                                        </p:tgtEl>
                                        <p:attrNameLst>
                                          <p:attrName>ppt_x</p:attrName>
                                          <p:attrName>ppt_y</p:attrName>
                                        </p:attrNameLst>
                                      </p:cBhvr>
                                      <p:rCtr x="0" y="8364"/>
                                    </p:animMotion>
                                  </p:childTnLst>
                                </p:cTn>
                              </p:par>
                              <p:par>
                                <p:cTn id="15" presetID="64" presetClass="path" presetSubtype="0" accel="50000" decel="50000" fill="hold" grpId="5" nodeType="withEffect">
                                  <p:stCondLst>
                                    <p:cond delay="0"/>
                                  </p:stCondLst>
                                  <p:childTnLst>
                                    <p:animMotion origin="layout" path="M -0.00034 0.00031 L -0.00034 0.16852 " pathEditMode="relative" rAng="0" ptsTypes="AA">
                                      <p:cBhvr>
                                        <p:cTn id="16" dur="2000" fill="hold"/>
                                        <p:tgtEl>
                                          <p:spTgt spid="21"/>
                                        </p:tgtEl>
                                        <p:attrNameLst>
                                          <p:attrName>ppt_x</p:attrName>
                                          <p:attrName>ppt_y</p:attrName>
                                        </p:attrNameLst>
                                      </p:cBhvr>
                                      <p:rCtr x="0" y="8395"/>
                                    </p:animMotion>
                                  </p:childTnLst>
                                </p:cTn>
                              </p:par>
                              <p:par>
                                <p:cTn id="17" presetID="64" presetClass="path" presetSubtype="0" accel="50000" decel="50000" fill="hold" grpId="5" nodeType="withEffect">
                                  <p:stCondLst>
                                    <p:cond delay="0"/>
                                  </p:stCondLst>
                                  <p:childTnLst>
                                    <p:animMotion origin="layout" path="M -0.00034 0.00031 L -0.00034 0.16852 " pathEditMode="relative" rAng="0" ptsTypes="AA">
                                      <p:cBhvr>
                                        <p:cTn id="18" dur="2000" fill="hold"/>
                                        <p:tgtEl>
                                          <p:spTgt spid="22"/>
                                        </p:tgtEl>
                                        <p:attrNameLst>
                                          <p:attrName>ppt_x</p:attrName>
                                          <p:attrName>ppt_y</p:attrName>
                                        </p:attrNameLst>
                                      </p:cBhvr>
                                      <p:rCtr x="0" y="8395"/>
                                    </p:animMotion>
                                  </p:childTnLst>
                                </p:cTn>
                              </p:par>
                            </p:childTnLst>
                          </p:cTn>
                        </p:par>
                      </p:childTnLst>
                    </p:cTn>
                  </p:par>
                </p:childTnLst>
              </p:cTn>
              <p:nextCondLst>
                <p:cond evt="onClick" delay="0">
                  <p:tgtEl>
                    <p:spTgt spid="7"/>
                  </p:tgtEl>
                </p:cond>
              </p:nextCondLst>
            </p:seq>
            <p:seq concurrent="1" nextAc="seek">
              <p:cTn id="19" restart="whenNotActive" fill="hold" evtFilter="cancelBubble" nodeType="interactiveSeq">
                <p:stCondLst>
                  <p:cond evt="onClick" delay="0">
                    <p:tgtEl>
                      <p:spTgt spid="13"/>
                    </p:tgtEl>
                  </p:cond>
                </p:stCondLst>
                <p:endSync evt="end" delay="0">
                  <p:rtn val="all"/>
                </p:endSync>
                <p:childTnLst>
                  <p:par>
                    <p:cTn id="20" fill="hold">
                      <p:stCondLst>
                        <p:cond delay="0"/>
                      </p:stCondLst>
                      <p:childTnLst>
                        <p:par>
                          <p:cTn id="21" fill="hold">
                            <p:stCondLst>
                              <p:cond delay="0"/>
                            </p:stCondLst>
                            <p:childTnLst>
                              <p:par>
                                <p:cTn id="22" presetID="1" presetClass="exit"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hidden"/>
                                      </p:to>
                                    </p:set>
                                  </p:childTnLst>
                                </p:cTn>
                              </p:par>
                              <p:par>
                                <p:cTn id="24" presetID="42" presetClass="path" presetSubtype="0" accel="50000" decel="50000" fill="hold" nodeType="withEffect">
                                  <p:stCondLst>
                                    <p:cond delay="0"/>
                                  </p:stCondLst>
                                  <p:childTnLst>
                                    <p:animMotion origin="layout" path="M 0 0.16574 L 0 0.26513 " pathEditMode="relative" rAng="0" ptsTypes="AA">
                                      <p:cBhvr>
                                        <p:cTn id="25" dur="2000" fill="hold"/>
                                        <p:tgtEl>
                                          <p:spTgt spid="3"/>
                                        </p:tgtEl>
                                        <p:attrNameLst>
                                          <p:attrName>ppt_x</p:attrName>
                                          <p:attrName>ppt_y</p:attrName>
                                        </p:attrNameLst>
                                      </p:cBhvr>
                                      <p:rCtr x="0" y="4969"/>
                                    </p:animMotion>
                                  </p:childTnLst>
                                </p:cTn>
                              </p:par>
                              <p:par>
                                <p:cTn id="26" presetID="42" presetClass="path" presetSubtype="0" accel="50000" decel="50000" fill="hold" grpId="2" nodeType="withEffect">
                                  <p:stCondLst>
                                    <p:cond delay="0"/>
                                  </p:stCondLst>
                                  <p:childTnLst>
                                    <p:animMotion origin="layout" path="M 3.33333E-6 0.16976 L 3.33333E-6 0.2679 " pathEditMode="relative" rAng="0" ptsTypes="AA">
                                      <p:cBhvr>
                                        <p:cTn id="27" dur="2000" fill="hold"/>
                                        <p:tgtEl>
                                          <p:spTgt spid="14"/>
                                        </p:tgtEl>
                                        <p:attrNameLst>
                                          <p:attrName>ppt_x</p:attrName>
                                          <p:attrName>ppt_y</p:attrName>
                                        </p:attrNameLst>
                                      </p:cBhvr>
                                      <p:rCtr x="0" y="4907"/>
                                    </p:animMotion>
                                  </p:childTnLst>
                                </p:cTn>
                              </p:par>
                              <p:par>
                                <p:cTn id="28" presetID="42" presetClass="path" presetSubtype="0" accel="50000" decel="50000" fill="hold" grpId="2" nodeType="withEffect">
                                  <p:stCondLst>
                                    <p:cond delay="0"/>
                                  </p:stCondLst>
                                  <p:childTnLst>
                                    <p:animMotion origin="layout" path="M 3.33333E-6 0.16976 L 3.33333E-6 0.26698 " pathEditMode="relative" rAng="0" ptsTypes="AA">
                                      <p:cBhvr>
                                        <p:cTn id="29" dur="2000" fill="hold"/>
                                        <p:tgtEl>
                                          <p:spTgt spid="15"/>
                                        </p:tgtEl>
                                        <p:attrNameLst>
                                          <p:attrName>ppt_x</p:attrName>
                                          <p:attrName>ppt_y</p:attrName>
                                        </p:attrNameLst>
                                      </p:cBhvr>
                                      <p:rCtr x="0" y="4846"/>
                                    </p:animMotion>
                                  </p:childTnLst>
                                </p:cTn>
                              </p:par>
                              <p:par>
                                <p:cTn id="30" presetID="42" presetClass="path" presetSubtype="0" accel="50000" decel="50000" fill="hold" grpId="6" nodeType="withEffect">
                                  <p:stCondLst>
                                    <p:cond delay="0"/>
                                  </p:stCondLst>
                                  <p:childTnLst>
                                    <p:animMotion origin="layout" path="M -0.00034 0.16976 L -0.00017 0.26729 " pathEditMode="relative" rAng="0" ptsTypes="AA">
                                      <p:cBhvr>
                                        <p:cTn id="31" dur="2000" fill="hold"/>
                                        <p:tgtEl>
                                          <p:spTgt spid="21"/>
                                        </p:tgtEl>
                                        <p:attrNameLst>
                                          <p:attrName>ppt_x</p:attrName>
                                          <p:attrName>ppt_y</p:attrName>
                                        </p:attrNameLst>
                                      </p:cBhvr>
                                      <p:rCtr x="0" y="4877"/>
                                    </p:animMotion>
                                  </p:childTnLst>
                                </p:cTn>
                              </p:par>
                              <p:par>
                                <p:cTn id="32" presetID="42" presetClass="path" presetSubtype="0" accel="50000" decel="50000" fill="hold" grpId="6" nodeType="withEffect">
                                  <p:stCondLst>
                                    <p:cond delay="0"/>
                                  </p:stCondLst>
                                  <p:childTnLst>
                                    <p:animMotion origin="layout" path="M -0.00034 0.16976 L -0.00017 0.26729 " pathEditMode="relative" rAng="0" ptsTypes="AA">
                                      <p:cBhvr>
                                        <p:cTn id="33" dur="2000" fill="hold"/>
                                        <p:tgtEl>
                                          <p:spTgt spid="22"/>
                                        </p:tgtEl>
                                        <p:attrNameLst>
                                          <p:attrName>ppt_x</p:attrName>
                                          <p:attrName>ppt_y</p:attrName>
                                        </p:attrNameLst>
                                      </p:cBhvr>
                                      <p:rCtr x="0" y="4877"/>
                                    </p:animMotion>
                                  </p:childTnLst>
                                </p:cTn>
                              </p:par>
                            </p:childTnLst>
                          </p:cTn>
                        </p:par>
                      </p:childTnLst>
                    </p:cTn>
                  </p:par>
                </p:childTnLst>
              </p:cTn>
              <p:nextCondLst>
                <p:cond evt="onClick" delay="0">
                  <p:tgtEl>
                    <p:spTgt spid="13"/>
                  </p:tgtEl>
                </p:cond>
              </p:nextCondLst>
            </p:seq>
            <p:seq concurrent="1" nextAc="seek">
              <p:cTn id="34" restart="whenNotActive" fill="hold" evtFilter="cancelBubble" nodeType="interactiveSeq">
                <p:stCondLst>
                  <p:cond evt="onClick" delay="0">
                    <p:tgtEl>
                      <p:spTgt spid="14"/>
                    </p:tgtEl>
                  </p:cond>
                </p:stCondLst>
                <p:endSync evt="end" delay="0">
                  <p:rtn val="all"/>
                </p:endSync>
                <p:childTnLst>
                  <p:par>
                    <p:cTn id="35" fill="hold">
                      <p:stCondLst>
                        <p:cond delay="0"/>
                      </p:stCondLst>
                      <p:childTnLst>
                        <p:par>
                          <p:cTn id="36" fill="hold">
                            <p:stCondLst>
                              <p:cond delay="0"/>
                            </p:stCondLst>
                            <p:childTnLst>
                              <p:par>
                                <p:cTn id="37" presetID="1" presetClass="exit"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hidden"/>
                                      </p:to>
                                    </p:set>
                                  </p:childTnLst>
                                </p:cTn>
                              </p:par>
                              <p:par>
                                <p:cTn id="39" presetID="42" presetClass="path" presetSubtype="0" accel="50000" decel="50000" fill="hold" nodeType="withEffect">
                                  <p:stCondLst>
                                    <p:cond delay="0"/>
                                  </p:stCondLst>
                                  <p:childTnLst>
                                    <p:animMotion origin="layout" path="M 0 0.26513 L 0 0.43673 " pathEditMode="relative" rAng="0" ptsTypes="AA">
                                      <p:cBhvr>
                                        <p:cTn id="40" dur="2000" fill="hold"/>
                                        <p:tgtEl>
                                          <p:spTgt spid="3"/>
                                        </p:tgtEl>
                                        <p:attrNameLst>
                                          <p:attrName>ppt_x</p:attrName>
                                          <p:attrName>ppt_y</p:attrName>
                                        </p:attrNameLst>
                                      </p:cBhvr>
                                      <p:rCtr x="0" y="8580"/>
                                    </p:animMotion>
                                  </p:childTnLst>
                                </p:cTn>
                              </p:par>
                              <p:par>
                                <p:cTn id="41" presetID="42" presetClass="path" presetSubtype="0" accel="50000" decel="50000" fill="hold" grpId="3" nodeType="withEffect">
                                  <p:stCondLst>
                                    <p:cond delay="0"/>
                                  </p:stCondLst>
                                  <p:childTnLst>
                                    <p:animMotion origin="layout" path="M 3.33333E-6 0.2679 L 3.33333E-6 0.44074 " pathEditMode="relative" rAng="0" ptsTypes="AA">
                                      <p:cBhvr>
                                        <p:cTn id="42" dur="2000" fill="hold"/>
                                        <p:tgtEl>
                                          <p:spTgt spid="15"/>
                                        </p:tgtEl>
                                        <p:attrNameLst>
                                          <p:attrName>ppt_x</p:attrName>
                                          <p:attrName>ppt_y</p:attrName>
                                        </p:attrNameLst>
                                      </p:cBhvr>
                                      <p:rCtr x="0" y="8642"/>
                                    </p:animMotion>
                                  </p:childTnLst>
                                </p:cTn>
                              </p:par>
                              <p:par>
                                <p:cTn id="43" presetID="42" presetClass="path" presetSubtype="0" accel="50000" decel="50000" fill="hold" grpId="7" nodeType="withEffect">
                                  <p:stCondLst>
                                    <p:cond delay="0"/>
                                  </p:stCondLst>
                                  <p:childTnLst>
                                    <p:animMotion origin="layout" path="M -0.00034 0.2679 L -3.88889E-6 0.44043 " pathEditMode="relative" rAng="0" ptsTypes="AA">
                                      <p:cBhvr>
                                        <p:cTn id="44" dur="2000" fill="hold"/>
                                        <p:tgtEl>
                                          <p:spTgt spid="21"/>
                                        </p:tgtEl>
                                        <p:attrNameLst>
                                          <p:attrName>ppt_x</p:attrName>
                                          <p:attrName>ppt_y</p:attrName>
                                        </p:attrNameLst>
                                      </p:cBhvr>
                                      <p:rCtr x="17" y="8611"/>
                                    </p:animMotion>
                                  </p:childTnLst>
                                </p:cTn>
                              </p:par>
                              <p:par>
                                <p:cTn id="45" presetID="42" presetClass="path" presetSubtype="0" accel="50000" decel="50000" fill="hold" grpId="7" nodeType="withEffect">
                                  <p:stCondLst>
                                    <p:cond delay="0"/>
                                  </p:stCondLst>
                                  <p:childTnLst>
                                    <p:animMotion origin="layout" path="M -0.00034 0.2679 L -3.88889E-6 0.44043 " pathEditMode="relative" rAng="0" ptsTypes="AA">
                                      <p:cBhvr>
                                        <p:cTn id="46" dur="2000" fill="hold"/>
                                        <p:tgtEl>
                                          <p:spTgt spid="22"/>
                                        </p:tgtEl>
                                        <p:attrNameLst>
                                          <p:attrName>ppt_x</p:attrName>
                                          <p:attrName>ppt_y</p:attrName>
                                        </p:attrNameLst>
                                      </p:cBhvr>
                                      <p:rCtr x="17" y="8611"/>
                                    </p:animMotion>
                                  </p:childTnLst>
                                </p:cTn>
                              </p:par>
                            </p:childTnLst>
                          </p:cTn>
                        </p:par>
                      </p:childTnLst>
                    </p:cTn>
                  </p:par>
                </p:childTnLst>
              </p:cTn>
              <p:nextCondLst>
                <p:cond evt="onClick" delay="0">
                  <p:tgtEl>
                    <p:spTgt spid="14"/>
                  </p:tgtEl>
                </p:cond>
              </p:nextCondLst>
            </p:seq>
            <p:seq concurrent="1" nextAc="seek">
              <p:cTn id="47" restart="whenNotActive" fill="hold" evtFilter="cancelBubble" nodeType="interactiveSeq">
                <p:stCondLst>
                  <p:cond evt="onClick" delay="0">
                    <p:tgtEl>
                      <p:spTgt spid="15"/>
                    </p:tgtEl>
                  </p:cond>
                </p:stCondLst>
                <p:endSync evt="end" delay="0">
                  <p:rtn val="all"/>
                </p:endSync>
                <p:childTnLst>
                  <p:par>
                    <p:cTn id="48" fill="hold">
                      <p:stCondLst>
                        <p:cond delay="0"/>
                      </p:stCondLst>
                      <p:childTnLst>
                        <p:par>
                          <p:cTn id="49" fill="hold">
                            <p:stCondLst>
                              <p:cond delay="0"/>
                            </p:stCondLst>
                            <p:childTnLst>
                              <p:par>
                                <p:cTn id="50" presetID="1" presetClass="exit" presetSubtype="0" fill="hold" grpId="0" nodeType="withEffect">
                                  <p:stCondLst>
                                    <p:cond delay="0"/>
                                  </p:stCondLst>
                                  <p:childTnLst>
                                    <p:set>
                                      <p:cBhvr>
                                        <p:cTn id="51" dur="1" fill="hold">
                                          <p:stCondLst>
                                            <p:cond delay="0"/>
                                          </p:stCondLst>
                                        </p:cTn>
                                        <p:tgtEl>
                                          <p:spTgt spid="15"/>
                                        </p:tgtEl>
                                        <p:attrNameLst>
                                          <p:attrName>style.visibility</p:attrName>
                                        </p:attrNameLst>
                                      </p:cBhvr>
                                      <p:to>
                                        <p:strVal val="hidden"/>
                                      </p:to>
                                    </p:set>
                                  </p:childTnLst>
                                </p:cTn>
                              </p:par>
                              <p:par>
                                <p:cTn id="52" presetID="42" presetClass="path" presetSubtype="0" accel="50000" decel="50000" fill="hold" nodeType="withEffect">
                                  <p:stCondLst>
                                    <p:cond delay="0"/>
                                  </p:stCondLst>
                                  <p:childTnLst>
                                    <p:animMotion origin="layout" path="M 0 0.43673 L 0 0.53334 " pathEditMode="relative" rAng="0" ptsTypes="AA">
                                      <p:cBhvr>
                                        <p:cTn id="53" dur="2000" fill="hold"/>
                                        <p:tgtEl>
                                          <p:spTgt spid="3"/>
                                        </p:tgtEl>
                                        <p:attrNameLst>
                                          <p:attrName>ppt_x</p:attrName>
                                          <p:attrName>ppt_y</p:attrName>
                                        </p:attrNameLst>
                                      </p:cBhvr>
                                      <p:rCtr x="0" y="4815"/>
                                    </p:animMotion>
                                  </p:childTnLst>
                                </p:cTn>
                              </p:par>
                              <p:par>
                                <p:cTn id="54" presetID="42" presetClass="path" presetSubtype="0" accel="50000" decel="50000" fill="hold" grpId="8" nodeType="withEffect">
                                  <p:stCondLst>
                                    <p:cond delay="0"/>
                                  </p:stCondLst>
                                  <p:childTnLst>
                                    <p:animMotion origin="layout" path="M -0.00034 0.44074 L -0.00034 0.54938 " pathEditMode="relative" rAng="0" ptsTypes="AA">
                                      <p:cBhvr>
                                        <p:cTn id="55" dur="2000" fill="hold"/>
                                        <p:tgtEl>
                                          <p:spTgt spid="21"/>
                                        </p:tgtEl>
                                        <p:attrNameLst>
                                          <p:attrName>ppt_x</p:attrName>
                                          <p:attrName>ppt_y</p:attrName>
                                        </p:attrNameLst>
                                      </p:cBhvr>
                                      <p:rCtr x="0" y="5432"/>
                                    </p:animMotion>
                                  </p:childTnLst>
                                </p:cTn>
                              </p:par>
                              <p:par>
                                <p:cTn id="56" presetID="42" presetClass="path" presetSubtype="0" accel="50000" decel="50000" fill="hold" grpId="8" nodeType="withEffect">
                                  <p:stCondLst>
                                    <p:cond delay="0"/>
                                  </p:stCondLst>
                                  <p:childTnLst>
                                    <p:animMotion origin="layout" path="M -0.00034 0.44074 L -0.00034 0.54938 " pathEditMode="relative" rAng="0" ptsTypes="AA">
                                      <p:cBhvr>
                                        <p:cTn id="57" dur="2000" fill="hold"/>
                                        <p:tgtEl>
                                          <p:spTgt spid="22"/>
                                        </p:tgtEl>
                                        <p:attrNameLst>
                                          <p:attrName>ppt_x</p:attrName>
                                          <p:attrName>ppt_y</p:attrName>
                                        </p:attrNameLst>
                                      </p:cBhvr>
                                      <p:rCtr x="0" y="5432"/>
                                    </p:animMotion>
                                  </p:childTnLst>
                                </p:cTn>
                              </p:par>
                            </p:childTnLst>
                          </p:cTn>
                        </p:par>
                      </p:childTnLst>
                    </p:cTn>
                  </p:par>
                </p:childTnLst>
              </p:cTn>
              <p:nextCondLst>
                <p:cond evt="onClick" delay="0">
                  <p:tgtEl>
                    <p:spTgt spid="15"/>
                  </p:tgtEl>
                </p:cond>
              </p:nextCondLst>
            </p:seq>
            <p:seq concurrent="1" nextAc="seek">
              <p:cTn id="58" restart="whenNotActive" fill="hold" evtFilter="cancelBubble" nodeType="interactiveSeq">
                <p:stCondLst>
                  <p:cond evt="onClick" delay="0">
                    <p:tgtEl>
                      <p:spTgt spid="21"/>
                    </p:tgtEl>
                  </p:cond>
                </p:stCondLst>
                <p:endSync evt="end" delay="0">
                  <p:rtn val="all"/>
                </p:endSync>
                <p:childTnLst>
                  <p:par>
                    <p:cTn id="59" fill="hold">
                      <p:stCondLst>
                        <p:cond delay="0"/>
                      </p:stCondLst>
                      <p:childTnLst>
                        <p:par>
                          <p:cTn id="60" fill="hold">
                            <p:stCondLst>
                              <p:cond delay="0"/>
                            </p:stCondLst>
                            <p:childTnLst>
                              <p:par>
                                <p:cTn id="61" presetID="1" presetClass="exit" presetSubtype="0" fill="hold" grpId="0" nodeType="withEffect">
                                  <p:stCondLst>
                                    <p:cond delay="0"/>
                                  </p:stCondLst>
                                  <p:childTnLst>
                                    <p:set>
                                      <p:cBhvr>
                                        <p:cTn id="62" dur="1" fill="hold">
                                          <p:stCondLst>
                                            <p:cond delay="0"/>
                                          </p:stCondLst>
                                        </p:cTn>
                                        <p:tgtEl>
                                          <p:spTgt spid="21"/>
                                        </p:tgtEl>
                                        <p:attrNameLst>
                                          <p:attrName>style.visibility</p:attrName>
                                        </p:attrNameLst>
                                      </p:cBhvr>
                                      <p:to>
                                        <p:strVal val="hidden"/>
                                      </p:to>
                                    </p:set>
                                  </p:childTnLst>
                                </p:cTn>
                              </p:par>
                              <p:par>
                                <p:cTn id="63" presetID="42" presetClass="path" presetSubtype="0" accel="50000" decel="50000" fill="hold" nodeType="withEffect">
                                  <p:stCondLst>
                                    <p:cond delay="0"/>
                                  </p:stCondLst>
                                  <p:childTnLst>
                                    <p:animMotion origin="layout" path="M 0 0.53334 L 0.00052 0.68858 " pathEditMode="relative" rAng="0" ptsTypes="AA">
                                      <p:cBhvr>
                                        <p:cTn id="64" dur="2000" fill="hold"/>
                                        <p:tgtEl>
                                          <p:spTgt spid="3"/>
                                        </p:tgtEl>
                                        <p:attrNameLst>
                                          <p:attrName>ppt_x</p:attrName>
                                          <p:attrName>ppt_y</p:attrName>
                                        </p:attrNameLst>
                                      </p:cBhvr>
                                      <p:rCtr x="17" y="7747"/>
                                    </p:animMotion>
                                  </p:childTnLst>
                                </p:cTn>
                              </p:par>
                              <p:par>
                                <p:cTn id="65" presetID="42" presetClass="path" presetSubtype="0" accel="50000" decel="50000" fill="hold" grpId="9" nodeType="withEffect">
                                  <p:stCondLst>
                                    <p:cond delay="0"/>
                                  </p:stCondLst>
                                  <p:childTnLst>
                                    <p:animMotion origin="layout" path="M -0.00034 0.54908 L -3.88889E-6 0.64723 " pathEditMode="relative" rAng="0" ptsTypes="AA">
                                      <p:cBhvr>
                                        <p:cTn id="66" dur="2000" fill="hold"/>
                                        <p:tgtEl>
                                          <p:spTgt spid="22"/>
                                        </p:tgtEl>
                                        <p:attrNameLst>
                                          <p:attrName>ppt_x</p:attrName>
                                          <p:attrName>ppt_y</p:attrName>
                                        </p:attrNameLst>
                                      </p:cBhvr>
                                      <p:rCtr x="17" y="4907"/>
                                    </p:animMotion>
                                  </p:childTnLst>
                                </p:cTn>
                              </p:par>
                            </p:childTnLst>
                          </p:cTn>
                        </p:par>
                      </p:childTnLst>
                    </p:cTn>
                  </p:par>
                </p:childTnLst>
              </p:cTn>
              <p:nextCondLst>
                <p:cond evt="onClick" delay="0">
                  <p:tgtEl>
                    <p:spTgt spid="21"/>
                  </p:tgtEl>
                </p:cond>
              </p:nextCondLst>
            </p:seq>
            <p:seq concurrent="1" nextAc="seek">
              <p:cTn id="67" restart="whenNotActive" fill="hold" evtFilter="cancelBubble" nodeType="interactiveSeq">
                <p:stCondLst>
                  <p:cond evt="onClick" delay="0">
                    <p:tgtEl>
                      <p:spTgt spid="22"/>
                    </p:tgtEl>
                  </p:cond>
                </p:stCondLst>
                <p:endSync evt="end" delay="0">
                  <p:rtn val="all"/>
                </p:endSync>
                <p:childTnLst>
                  <p:par>
                    <p:cTn id="68" fill="hold">
                      <p:stCondLst>
                        <p:cond delay="0"/>
                      </p:stCondLst>
                      <p:childTnLst>
                        <p:par>
                          <p:cTn id="69" fill="hold">
                            <p:stCondLst>
                              <p:cond delay="0"/>
                            </p:stCondLst>
                            <p:childTnLst>
                              <p:par>
                                <p:cTn id="70" presetID="1" presetClass="exit" presetSubtype="0" fill="hold" grpId="0" nodeType="withEffect">
                                  <p:stCondLst>
                                    <p:cond delay="0"/>
                                  </p:stCondLst>
                                  <p:childTnLst>
                                    <p:set>
                                      <p:cBhvr>
                                        <p:cTn id="71" dur="1" fill="hold">
                                          <p:stCondLst>
                                            <p:cond delay="0"/>
                                          </p:stCondLst>
                                        </p:cTn>
                                        <p:tgtEl>
                                          <p:spTgt spid="22"/>
                                        </p:tgtEl>
                                        <p:attrNameLst>
                                          <p:attrName>style.visibility</p:attrName>
                                        </p:attrNameLst>
                                      </p:cBhvr>
                                      <p:to>
                                        <p:strVal val="hidden"/>
                                      </p:to>
                                    </p:set>
                                  </p:childTnLst>
                                </p:cTn>
                              </p:par>
                              <p:par>
                                <p:cTn id="72" presetID="42" presetClass="path" presetSubtype="0" accel="50000" decel="50000" fill="hold" nodeType="withEffect">
                                  <p:stCondLst>
                                    <p:cond delay="0"/>
                                  </p:stCondLst>
                                  <p:childTnLst>
                                    <p:animMotion origin="layout" path="M 0.00052 0.68858 L 0.00052 0.81451 " pathEditMode="relative" rAng="0" ptsTypes="AA">
                                      <p:cBhvr>
                                        <p:cTn id="73" dur="2000" fill="hold"/>
                                        <p:tgtEl>
                                          <p:spTgt spid="3"/>
                                        </p:tgtEl>
                                        <p:attrNameLst>
                                          <p:attrName>ppt_x</p:attrName>
                                          <p:attrName>ppt_y</p:attrName>
                                        </p:attrNameLst>
                                      </p:cBhvr>
                                      <p:rCtr x="0" y="6296"/>
                                    </p:animMotion>
                                  </p:childTnLst>
                                </p:cTn>
                              </p:par>
                            </p:childTnLst>
                          </p:cTn>
                        </p:par>
                      </p:childTnLst>
                    </p:cTn>
                  </p:par>
                </p:childTnLst>
              </p:cTn>
              <p:nextCondLst>
                <p:cond evt="onClick" delay="0">
                  <p:tgtEl>
                    <p:spTgt spid="22"/>
                  </p:tgtEl>
                </p:cond>
              </p:nextCondLst>
            </p:seq>
            <p:seq concurrent="1" nextAc="seek">
              <p:cTn id="74" restart="whenNotActive" fill="hold" evtFilter="cancelBubble" nodeType="interactiveSeq">
                <p:stCondLst>
                  <p:cond evt="onClick" delay="0">
                    <p:tgtEl>
                      <p:spTgt spid="20"/>
                    </p:tgtEl>
                  </p:cond>
                </p:stCondLst>
                <p:endSync evt="end" delay="0">
                  <p:rtn val="all"/>
                </p:endSync>
                <p:childTnLst>
                  <p:par>
                    <p:cTn id="75" fill="hold">
                      <p:stCondLst>
                        <p:cond delay="0"/>
                      </p:stCondLst>
                      <p:childTnLst>
                        <p:par>
                          <p:cTn id="76" fill="hold">
                            <p:stCondLst>
                              <p:cond delay="0"/>
                            </p:stCondLst>
                            <p:childTnLst>
                              <p:par>
                                <p:cTn id="77" presetID="42" presetClass="path" presetSubtype="0" accel="50000" decel="50000" fill="hold" nodeType="clickEffect">
                                  <p:stCondLst>
                                    <p:cond delay="0"/>
                                  </p:stCondLst>
                                  <p:childTnLst>
                                    <p:animMotion origin="layout" path="M 0.00052 0.82315 L 0.00017 -0.00154 " pathEditMode="relative" rAng="0" ptsTypes="AA">
                                      <p:cBhvr>
                                        <p:cTn id="78" dur="500" fill="hold"/>
                                        <p:tgtEl>
                                          <p:spTgt spid="3"/>
                                        </p:tgtEl>
                                        <p:attrNameLst>
                                          <p:attrName>ppt_x</p:attrName>
                                          <p:attrName>ppt_y</p:attrName>
                                        </p:attrNameLst>
                                      </p:cBhvr>
                                      <p:rCtr x="-17" y="-41235"/>
                                    </p:animMotion>
                                  </p:childTnLst>
                                </p:cTn>
                              </p:par>
                              <p:par>
                                <p:cTn id="79" presetID="42" presetClass="path" presetSubtype="0" accel="50000" decel="50000" fill="hold" grpId="3" nodeType="withEffect">
                                  <p:stCondLst>
                                    <p:cond delay="0"/>
                                  </p:stCondLst>
                                  <p:childTnLst>
                                    <p:animMotion origin="layout" path="M 3.33333E-6 0.54938 L 3.33333E-6 0.00092 " pathEditMode="relative" rAng="0" ptsTypes="AA">
                                      <p:cBhvr>
                                        <p:cTn id="80" dur="500" fill="hold"/>
                                        <p:tgtEl>
                                          <p:spTgt spid="7"/>
                                        </p:tgtEl>
                                        <p:attrNameLst>
                                          <p:attrName>ppt_x</p:attrName>
                                          <p:attrName>ppt_y</p:attrName>
                                        </p:attrNameLst>
                                      </p:cBhvr>
                                      <p:rCtr x="0" y="-27438"/>
                                    </p:animMotion>
                                  </p:childTnLst>
                                </p:cTn>
                              </p:par>
                              <p:par>
                                <p:cTn id="81" presetID="42" presetClass="path" presetSubtype="0" accel="50000" decel="50000" fill="hold" grpId="4" nodeType="withEffect">
                                  <p:stCondLst>
                                    <p:cond delay="0"/>
                                  </p:stCondLst>
                                  <p:childTnLst>
                                    <p:animMotion origin="layout" path="M 3.33333E-6 0.54938 L -0.00035 0.00061 " pathEditMode="relative" rAng="0" ptsTypes="AA">
                                      <p:cBhvr>
                                        <p:cTn id="82" dur="500" fill="hold"/>
                                        <p:tgtEl>
                                          <p:spTgt spid="13"/>
                                        </p:tgtEl>
                                        <p:attrNameLst>
                                          <p:attrName>ppt_x</p:attrName>
                                          <p:attrName>ppt_y</p:attrName>
                                        </p:attrNameLst>
                                      </p:cBhvr>
                                      <p:rCtr x="-17" y="-27438"/>
                                    </p:animMotion>
                                  </p:childTnLst>
                                </p:cTn>
                              </p:par>
                              <p:par>
                                <p:cTn id="83" presetID="42" presetClass="path" presetSubtype="0" accel="50000" decel="50000" fill="hold" grpId="5" nodeType="withEffect">
                                  <p:stCondLst>
                                    <p:cond delay="0"/>
                                  </p:stCondLst>
                                  <p:childTnLst>
                                    <p:animMotion origin="layout" path="M 3.33333E-6 0.54938 L 3.33333E-6 0.00092 " pathEditMode="relative" rAng="0" ptsTypes="AA">
                                      <p:cBhvr>
                                        <p:cTn id="84" dur="500" fill="hold"/>
                                        <p:tgtEl>
                                          <p:spTgt spid="14"/>
                                        </p:tgtEl>
                                        <p:attrNameLst>
                                          <p:attrName>ppt_x</p:attrName>
                                          <p:attrName>ppt_y</p:attrName>
                                        </p:attrNameLst>
                                      </p:cBhvr>
                                      <p:rCtr x="0" y="-27438"/>
                                    </p:animMotion>
                                  </p:childTnLst>
                                </p:cTn>
                              </p:par>
                              <p:par>
                                <p:cTn id="85" presetID="42" presetClass="path" presetSubtype="0" accel="50000" decel="50000" fill="hold" grpId="6" nodeType="withEffect">
                                  <p:stCondLst>
                                    <p:cond delay="0"/>
                                  </p:stCondLst>
                                  <p:childTnLst>
                                    <p:animMotion origin="layout" path="M 3.33333E-6 0.54938 L -0.00035 -0.00031 " pathEditMode="relative" rAng="0" ptsTypes="AA">
                                      <p:cBhvr>
                                        <p:cTn id="86" dur="500" fill="hold"/>
                                        <p:tgtEl>
                                          <p:spTgt spid="15"/>
                                        </p:tgtEl>
                                        <p:attrNameLst>
                                          <p:attrName>ppt_x</p:attrName>
                                          <p:attrName>ppt_y</p:attrName>
                                        </p:attrNameLst>
                                      </p:cBhvr>
                                      <p:rCtr x="-17" y="-27500"/>
                                    </p:animMotion>
                                  </p:childTnLst>
                                </p:cTn>
                              </p:par>
                              <p:par>
                                <p:cTn id="87" presetID="42" presetClass="path" presetSubtype="0" accel="50000" decel="50000" fill="hold" grpId="2" nodeType="withEffect">
                                  <p:stCondLst>
                                    <p:cond delay="0"/>
                                  </p:stCondLst>
                                  <p:childTnLst>
                                    <p:animMotion origin="layout" path="M -0.00034 0.54938 L -0.00034 -0.00031 " pathEditMode="relative" rAng="0" ptsTypes="AA">
                                      <p:cBhvr>
                                        <p:cTn id="88" dur="500" fill="hold"/>
                                        <p:tgtEl>
                                          <p:spTgt spid="21"/>
                                        </p:tgtEl>
                                        <p:attrNameLst>
                                          <p:attrName>ppt_x</p:attrName>
                                          <p:attrName>ppt_y</p:attrName>
                                        </p:attrNameLst>
                                      </p:cBhvr>
                                      <p:rCtr x="0" y="-27500"/>
                                    </p:animMotion>
                                  </p:childTnLst>
                                </p:cTn>
                              </p:par>
                              <p:par>
                                <p:cTn id="89" presetID="42" presetClass="path" presetSubtype="0" accel="50000" decel="50000" fill="hold" grpId="2" nodeType="withEffect">
                                  <p:stCondLst>
                                    <p:cond delay="0"/>
                                  </p:stCondLst>
                                  <p:childTnLst>
                                    <p:animMotion origin="layout" path="M -2.77778E-7 0.64722 L -0.00069 -0.00123 " pathEditMode="relative" rAng="0" ptsTypes="AA">
                                      <p:cBhvr>
                                        <p:cTn id="90" dur="500" fill="hold"/>
                                        <p:tgtEl>
                                          <p:spTgt spid="22"/>
                                        </p:tgtEl>
                                        <p:attrNameLst>
                                          <p:attrName>ppt_x</p:attrName>
                                          <p:attrName>ppt_y</p:attrName>
                                        </p:attrNameLst>
                                      </p:cBhvr>
                                      <p:rCtr x="-35" y="-32438"/>
                                    </p:animMotion>
                                  </p:childTnLst>
                                </p:cTn>
                              </p:par>
                              <p:par>
                                <p:cTn id="91" presetID="10" presetClass="entr" presetSubtype="0" fill="hold" grpId="4" nodeType="with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fade">
                                      <p:cBhvr>
                                        <p:cTn id="93" dur="500"/>
                                        <p:tgtEl>
                                          <p:spTgt spid="7"/>
                                        </p:tgtEl>
                                      </p:cBhvr>
                                    </p:animEffect>
                                  </p:childTnLst>
                                </p:cTn>
                              </p:par>
                              <p:par>
                                <p:cTn id="94" presetID="10" presetClass="entr" presetSubtype="0" fill="hold" grpId="5" nodeType="withEffect">
                                  <p:stCondLst>
                                    <p:cond delay="0"/>
                                  </p:stCondLst>
                                  <p:childTnLst>
                                    <p:set>
                                      <p:cBhvr>
                                        <p:cTn id="95" dur="1" fill="hold">
                                          <p:stCondLst>
                                            <p:cond delay="0"/>
                                          </p:stCondLst>
                                        </p:cTn>
                                        <p:tgtEl>
                                          <p:spTgt spid="13"/>
                                        </p:tgtEl>
                                        <p:attrNameLst>
                                          <p:attrName>style.visibility</p:attrName>
                                        </p:attrNameLst>
                                      </p:cBhvr>
                                      <p:to>
                                        <p:strVal val="visible"/>
                                      </p:to>
                                    </p:set>
                                    <p:animEffect transition="in" filter="fade">
                                      <p:cBhvr>
                                        <p:cTn id="96" dur="500"/>
                                        <p:tgtEl>
                                          <p:spTgt spid="13"/>
                                        </p:tgtEl>
                                      </p:cBhvr>
                                    </p:animEffect>
                                  </p:childTnLst>
                                </p:cTn>
                              </p:par>
                              <p:par>
                                <p:cTn id="97" presetID="10" presetClass="entr" presetSubtype="0" fill="hold" grpId="6" nodeType="with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fade">
                                      <p:cBhvr>
                                        <p:cTn id="99" dur="500"/>
                                        <p:tgtEl>
                                          <p:spTgt spid="14"/>
                                        </p:tgtEl>
                                      </p:cBhvr>
                                    </p:animEffect>
                                  </p:childTnLst>
                                </p:cTn>
                              </p:par>
                              <p:par>
                                <p:cTn id="100" presetID="10" presetClass="entr" presetSubtype="0" fill="hold" grpId="7" nodeType="withEffect">
                                  <p:stCondLst>
                                    <p:cond delay="0"/>
                                  </p:stCondLst>
                                  <p:childTnLst>
                                    <p:set>
                                      <p:cBhvr>
                                        <p:cTn id="101" dur="1" fill="hold">
                                          <p:stCondLst>
                                            <p:cond delay="0"/>
                                          </p:stCondLst>
                                        </p:cTn>
                                        <p:tgtEl>
                                          <p:spTgt spid="15"/>
                                        </p:tgtEl>
                                        <p:attrNameLst>
                                          <p:attrName>style.visibility</p:attrName>
                                        </p:attrNameLst>
                                      </p:cBhvr>
                                      <p:to>
                                        <p:strVal val="visible"/>
                                      </p:to>
                                    </p:set>
                                    <p:animEffect transition="in" filter="fade">
                                      <p:cBhvr>
                                        <p:cTn id="102" dur="500"/>
                                        <p:tgtEl>
                                          <p:spTgt spid="15"/>
                                        </p:tgtEl>
                                      </p:cBhvr>
                                    </p:animEffect>
                                  </p:childTnLst>
                                </p:cTn>
                              </p:par>
                              <p:par>
                                <p:cTn id="103" presetID="10" presetClass="entr" presetSubtype="0" fill="hold" grpId="3" nodeType="withEffect">
                                  <p:stCondLst>
                                    <p:cond delay="0"/>
                                  </p:stCondLst>
                                  <p:childTnLst>
                                    <p:set>
                                      <p:cBhvr>
                                        <p:cTn id="104" dur="1" fill="hold">
                                          <p:stCondLst>
                                            <p:cond delay="0"/>
                                          </p:stCondLst>
                                        </p:cTn>
                                        <p:tgtEl>
                                          <p:spTgt spid="21"/>
                                        </p:tgtEl>
                                        <p:attrNameLst>
                                          <p:attrName>style.visibility</p:attrName>
                                        </p:attrNameLst>
                                      </p:cBhvr>
                                      <p:to>
                                        <p:strVal val="visible"/>
                                      </p:to>
                                    </p:set>
                                    <p:animEffect transition="in" filter="fade">
                                      <p:cBhvr>
                                        <p:cTn id="105" dur="500"/>
                                        <p:tgtEl>
                                          <p:spTgt spid="21"/>
                                        </p:tgtEl>
                                      </p:cBhvr>
                                    </p:animEffect>
                                  </p:childTnLst>
                                </p:cTn>
                              </p:par>
                              <p:par>
                                <p:cTn id="106" presetID="10" presetClass="entr" presetSubtype="0" fill="hold" grpId="3" nodeType="with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500"/>
                                        <p:tgtEl>
                                          <p:spTgt spid="22"/>
                                        </p:tgtEl>
                                      </p:cBhvr>
                                    </p:animEffect>
                                  </p:childTnLst>
                                </p:cTn>
                              </p:par>
                            </p:childTnLst>
                          </p:cTn>
                        </p:par>
                      </p:childTnLst>
                    </p:cTn>
                  </p:par>
                </p:childTnLst>
              </p:cTn>
              <p:nextCondLst>
                <p:cond evt="onClick" delay="0">
                  <p:tgtEl>
                    <p:spTgt spid="20"/>
                  </p:tgtEl>
                </p:cond>
              </p:nextCondLst>
            </p:seq>
            <p:seq concurrent="1" nextAc="seek">
              <p:cTn id="109" restart="whenNotActive" fill="hold" evtFilter="cancelBubble" nodeType="interactiveSeq">
                <p:stCondLst>
                  <p:cond evt="onClick" delay="0">
                    <p:tgtEl>
                      <p:spTgt spid="19"/>
                    </p:tgtEl>
                  </p:cond>
                </p:stCondLst>
                <p:endSync evt="end" delay="0">
                  <p:rtn val="all"/>
                </p:endSync>
                <p:childTnLst>
                  <p:par>
                    <p:cTn id="110" fill="hold">
                      <p:stCondLst>
                        <p:cond delay="0"/>
                      </p:stCondLst>
                      <p:childTnLst>
                        <p:par>
                          <p:cTn id="111" fill="hold">
                            <p:stCondLst>
                              <p:cond delay="0"/>
                            </p:stCondLst>
                            <p:childTnLst>
                              <p:par>
                                <p:cTn id="112" presetID="42" presetClass="path" presetSubtype="0" accel="50000" decel="50000" fill="hold" nodeType="clickEffect">
                                  <p:stCondLst>
                                    <p:cond delay="0"/>
                                  </p:stCondLst>
                                  <p:childTnLst>
                                    <p:animMotion origin="layout" path="M 0.00052 0.81821 L 0 -0.00555 " pathEditMode="relative" rAng="0" ptsTypes="AA">
                                      <p:cBhvr>
                                        <p:cTn id="113" dur="500" fill="hold"/>
                                        <p:tgtEl>
                                          <p:spTgt spid="3"/>
                                        </p:tgtEl>
                                        <p:attrNameLst>
                                          <p:attrName>ppt_x</p:attrName>
                                          <p:attrName>ppt_y</p:attrName>
                                        </p:attrNameLst>
                                      </p:cBhvr>
                                      <p:rCtr x="-35" y="-41204"/>
                                    </p:animMotion>
                                  </p:childTnLst>
                                </p:cTn>
                              </p:par>
                              <p:par>
                                <p:cTn id="114" presetID="42" presetClass="path" presetSubtype="0" accel="50000" decel="50000" fill="hold" grpId="2" nodeType="withEffect">
                                  <p:stCondLst>
                                    <p:cond delay="0"/>
                                  </p:stCondLst>
                                  <p:childTnLst>
                                    <p:animMotion origin="layout" path="M 3.33333E-6 0.54846 L 3.33333E-6 0.00185 " pathEditMode="relative" rAng="0" ptsTypes="AA">
                                      <p:cBhvr>
                                        <p:cTn id="115" dur="500" fill="hold"/>
                                        <p:tgtEl>
                                          <p:spTgt spid="7"/>
                                        </p:tgtEl>
                                        <p:attrNameLst>
                                          <p:attrName>ppt_x</p:attrName>
                                          <p:attrName>ppt_y</p:attrName>
                                        </p:attrNameLst>
                                      </p:cBhvr>
                                      <p:rCtr x="0" y="-27346"/>
                                    </p:animMotion>
                                  </p:childTnLst>
                                </p:cTn>
                              </p:par>
                              <p:par>
                                <p:cTn id="116" presetID="42" presetClass="path" presetSubtype="0" accel="50000" decel="50000" fill="hold" grpId="3" nodeType="withEffect">
                                  <p:stCondLst>
                                    <p:cond delay="0"/>
                                  </p:stCondLst>
                                  <p:childTnLst>
                                    <p:animMotion origin="layout" path="M 3.33333E-6 0.54938 L 3.33333E-6 0.0003 " pathEditMode="relative" rAng="0" ptsTypes="AA">
                                      <p:cBhvr>
                                        <p:cTn id="117" dur="500" fill="hold"/>
                                        <p:tgtEl>
                                          <p:spTgt spid="13"/>
                                        </p:tgtEl>
                                        <p:attrNameLst>
                                          <p:attrName>ppt_x</p:attrName>
                                          <p:attrName>ppt_y</p:attrName>
                                        </p:attrNameLst>
                                      </p:cBhvr>
                                      <p:rCtr x="0" y="-27469"/>
                                    </p:animMotion>
                                  </p:childTnLst>
                                </p:cTn>
                              </p:par>
                              <p:par>
                                <p:cTn id="118" presetID="42" presetClass="path" presetSubtype="0" accel="50000" decel="50000" fill="hold" grpId="4" nodeType="withEffect">
                                  <p:stCondLst>
                                    <p:cond delay="0"/>
                                  </p:stCondLst>
                                  <p:childTnLst>
                                    <p:animMotion origin="layout" path="M 3.33333E-6 0.54846 L 3.33333E-6 -1.97531E-6 " pathEditMode="relative" rAng="0" ptsTypes="AA">
                                      <p:cBhvr>
                                        <p:cTn id="119" dur="500" fill="hold"/>
                                        <p:tgtEl>
                                          <p:spTgt spid="14"/>
                                        </p:tgtEl>
                                        <p:attrNameLst>
                                          <p:attrName>ppt_x</p:attrName>
                                          <p:attrName>ppt_y</p:attrName>
                                        </p:attrNameLst>
                                      </p:cBhvr>
                                      <p:rCtr x="0" y="-27438"/>
                                    </p:animMotion>
                                  </p:childTnLst>
                                </p:cTn>
                              </p:par>
                              <p:par>
                                <p:cTn id="120" presetID="42" presetClass="path" presetSubtype="0" accel="50000" decel="50000" fill="hold" grpId="5" nodeType="withEffect">
                                  <p:stCondLst>
                                    <p:cond delay="0"/>
                                  </p:stCondLst>
                                  <p:childTnLst>
                                    <p:animMotion origin="layout" path="M 3.33333E-6 0.54846 L 3.33333E-6 -6.17284E-7 " pathEditMode="relative" rAng="0" ptsTypes="AA">
                                      <p:cBhvr>
                                        <p:cTn id="121" dur="500" fill="hold"/>
                                        <p:tgtEl>
                                          <p:spTgt spid="15"/>
                                        </p:tgtEl>
                                        <p:attrNameLst>
                                          <p:attrName>ppt_x</p:attrName>
                                          <p:attrName>ppt_y</p:attrName>
                                        </p:attrNameLst>
                                      </p:cBhvr>
                                      <p:rCtr x="0" y="-27438"/>
                                    </p:animMotion>
                                  </p:childTnLst>
                                </p:cTn>
                              </p:par>
                              <p:par>
                                <p:cTn id="122" presetID="42" presetClass="path" presetSubtype="0" accel="50000" decel="50000" fill="hold" grpId="1" nodeType="withEffect">
                                  <p:stCondLst>
                                    <p:cond delay="0"/>
                                  </p:stCondLst>
                                  <p:childTnLst>
                                    <p:animMotion origin="layout" path="M -0.00035 0.54938 L -0.00035 -0.00031 " pathEditMode="relative" rAng="0" ptsTypes="AA">
                                      <p:cBhvr>
                                        <p:cTn id="123" dur="500" fill="hold"/>
                                        <p:tgtEl>
                                          <p:spTgt spid="21"/>
                                        </p:tgtEl>
                                        <p:attrNameLst>
                                          <p:attrName>ppt_x</p:attrName>
                                          <p:attrName>ppt_y</p:attrName>
                                        </p:attrNameLst>
                                      </p:cBhvr>
                                      <p:rCtr x="0" y="-27500"/>
                                    </p:animMotion>
                                  </p:childTnLst>
                                </p:cTn>
                              </p:par>
                              <p:par>
                                <p:cTn id="124" presetID="42" presetClass="path" presetSubtype="0" accel="50000" decel="50000" fill="hold" grpId="1" nodeType="withEffect">
                                  <p:stCondLst>
                                    <p:cond delay="0"/>
                                  </p:stCondLst>
                                  <p:childTnLst>
                                    <p:animMotion origin="layout" path="M -2.77778E-7 0.64722 L -0.00052 -0.00062 " pathEditMode="relative" rAng="0" ptsTypes="AA">
                                      <p:cBhvr>
                                        <p:cTn id="125" dur="500" fill="hold"/>
                                        <p:tgtEl>
                                          <p:spTgt spid="22"/>
                                        </p:tgtEl>
                                        <p:attrNameLst>
                                          <p:attrName>ppt_x</p:attrName>
                                          <p:attrName>ppt_y</p:attrName>
                                        </p:attrNameLst>
                                      </p:cBhvr>
                                      <p:rCtr x="-35" y="-32407"/>
                                    </p:animMotion>
                                  </p:childTnLst>
                                </p:cTn>
                              </p:par>
                              <p:par>
                                <p:cTn id="126" presetID="10" presetClass="entr" presetSubtype="0" fill="hold" grpId="1" nodeType="withEffect">
                                  <p:stCondLst>
                                    <p:cond delay="0"/>
                                  </p:stCondLst>
                                  <p:childTnLst>
                                    <p:set>
                                      <p:cBhvr>
                                        <p:cTn id="127" dur="1" fill="hold">
                                          <p:stCondLst>
                                            <p:cond delay="0"/>
                                          </p:stCondLst>
                                        </p:cTn>
                                        <p:tgtEl>
                                          <p:spTgt spid="7"/>
                                        </p:tgtEl>
                                        <p:attrNameLst>
                                          <p:attrName>style.visibility</p:attrName>
                                        </p:attrNameLst>
                                      </p:cBhvr>
                                      <p:to>
                                        <p:strVal val="visible"/>
                                      </p:to>
                                    </p:set>
                                    <p:animEffect transition="in" filter="fade">
                                      <p:cBhvr>
                                        <p:cTn id="128" dur="500"/>
                                        <p:tgtEl>
                                          <p:spTgt spid="7"/>
                                        </p:tgtEl>
                                      </p:cBhvr>
                                    </p:animEffect>
                                  </p:childTnLst>
                                </p:cTn>
                              </p:par>
                              <p:par>
                                <p:cTn id="129" presetID="10" presetClass="entr" presetSubtype="0" fill="hold" grpId="2" nodeType="withEffect">
                                  <p:stCondLst>
                                    <p:cond delay="0"/>
                                  </p:stCondLst>
                                  <p:childTnLst>
                                    <p:set>
                                      <p:cBhvr>
                                        <p:cTn id="130" dur="1" fill="hold">
                                          <p:stCondLst>
                                            <p:cond delay="0"/>
                                          </p:stCondLst>
                                        </p:cTn>
                                        <p:tgtEl>
                                          <p:spTgt spid="13"/>
                                        </p:tgtEl>
                                        <p:attrNameLst>
                                          <p:attrName>style.visibility</p:attrName>
                                        </p:attrNameLst>
                                      </p:cBhvr>
                                      <p:to>
                                        <p:strVal val="visible"/>
                                      </p:to>
                                    </p:set>
                                    <p:animEffect transition="in" filter="fade">
                                      <p:cBhvr>
                                        <p:cTn id="131" dur="500"/>
                                        <p:tgtEl>
                                          <p:spTgt spid="13"/>
                                        </p:tgtEl>
                                      </p:cBhvr>
                                    </p:animEffect>
                                  </p:childTnLst>
                                </p:cTn>
                              </p:par>
                              <p:par>
                                <p:cTn id="132" presetID="10" presetClass="entr" presetSubtype="0" fill="hold" grpId="3" nodeType="with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fade">
                                      <p:cBhvr>
                                        <p:cTn id="134" dur="500"/>
                                        <p:tgtEl>
                                          <p:spTgt spid="14"/>
                                        </p:tgtEl>
                                      </p:cBhvr>
                                    </p:animEffect>
                                  </p:childTnLst>
                                </p:cTn>
                              </p:par>
                              <p:par>
                                <p:cTn id="135" presetID="10" presetClass="entr" presetSubtype="0" fill="hold" grpId="4" nodeType="withEffect">
                                  <p:stCondLst>
                                    <p:cond delay="0"/>
                                  </p:stCondLst>
                                  <p:childTnLst>
                                    <p:set>
                                      <p:cBhvr>
                                        <p:cTn id="136" dur="1" fill="hold">
                                          <p:stCondLst>
                                            <p:cond delay="0"/>
                                          </p:stCondLst>
                                        </p:cTn>
                                        <p:tgtEl>
                                          <p:spTgt spid="15"/>
                                        </p:tgtEl>
                                        <p:attrNameLst>
                                          <p:attrName>style.visibility</p:attrName>
                                        </p:attrNameLst>
                                      </p:cBhvr>
                                      <p:to>
                                        <p:strVal val="visible"/>
                                      </p:to>
                                    </p:set>
                                    <p:animEffect transition="in" filter="fade">
                                      <p:cBhvr>
                                        <p:cTn id="137" dur="500"/>
                                        <p:tgtEl>
                                          <p:spTgt spid="15"/>
                                        </p:tgtEl>
                                      </p:cBhvr>
                                    </p:animEffect>
                                  </p:childTnLst>
                                </p:cTn>
                              </p:par>
                              <p:par>
                                <p:cTn id="138" presetID="10" presetClass="entr" presetSubtype="0" fill="hold" grpId="4" nodeType="withEffect">
                                  <p:stCondLst>
                                    <p:cond delay="0"/>
                                  </p:stCondLst>
                                  <p:childTnLst>
                                    <p:set>
                                      <p:cBhvr>
                                        <p:cTn id="139" dur="1" fill="hold">
                                          <p:stCondLst>
                                            <p:cond delay="0"/>
                                          </p:stCondLst>
                                        </p:cTn>
                                        <p:tgtEl>
                                          <p:spTgt spid="21"/>
                                        </p:tgtEl>
                                        <p:attrNameLst>
                                          <p:attrName>style.visibility</p:attrName>
                                        </p:attrNameLst>
                                      </p:cBhvr>
                                      <p:to>
                                        <p:strVal val="visible"/>
                                      </p:to>
                                    </p:set>
                                    <p:animEffect transition="in" filter="fade">
                                      <p:cBhvr>
                                        <p:cTn id="140" dur="500"/>
                                        <p:tgtEl>
                                          <p:spTgt spid="21"/>
                                        </p:tgtEl>
                                      </p:cBhvr>
                                    </p:animEffect>
                                  </p:childTnLst>
                                </p:cTn>
                              </p:par>
                              <p:par>
                                <p:cTn id="141" presetID="10" presetClass="entr" presetSubtype="0" fill="hold" grpId="4" nodeType="withEffect">
                                  <p:stCondLst>
                                    <p:cond delay="0"/>
                                  </p:stCondLst>
                                  <p:childTnLst>
                                    <p:set>
                                      <p:cBhvr>
                                        <p:cTn id="142" dur="1" fill="hold">
                                          <p:stCondLst>
                                            <p:cond delay="0"/>
                                          </p:stCondLst>
                                        </p:cTn>
                                        <p:tgtEl>
                                          <p:spTgt spid="22"/>
                                        </p:tgtEl>
                                        <p:attrNameLst>
                                          <p:attrName>style.visibility</p:attrName>
                                        </p:attrNameLst>
                                      </p:cBhvr>
                                      <p:to>
                                        <p:strVal val="visible"/>
                                      </p:to>
                                    </p:set>
                                    <p:animEffect transition="in" filter="fade">
                                      <p:cBhvr>
                                        <p:cTn id="143" dur="500"/>
                                        <p:tgtEl>
                                          <p:spTgt spid="22"/>
                                        </p:tgtEl>
                                      </p:cBhvr>
                                    </p:animEffect>
                                  </p:childTnLst>
                                </p:cTn>
                              </p:par>
                            </p:childTnLst>
                          </p:cTn>
                        </p:par>
                      </p:childTnLst>
                    </p:cTn>
                  </p:par>
                </p:childTnLst>
              </p:cTn>
              <p:nextCondLst>
                <p:cond evt="onClick" delay="0">
                  <p:tgtEl>
                    <p:spTgt spid="19"/>
                  </p:tgtEl>
                </p:cond>
              </p:nextCondLst>
            </p:seq>
          </p:childTnLst>
        </p:cTn>
      </p:par>
    </p:tnLst>
    <p:bldLst>
      <p:bldP spid="22" grpId="0" animBg="1"/>
      <p:bldP spid="22" grpId="1" animBg="1"/>
      <p:bldP spid="22" grpId="2" animBg="1"/>
      <p:bldP spid="22" grpId="3" animBg="1"/>
      <p:bldP spid="22" grpId="4" animBg="1"/>
      <p:bldP spid="22" grpId="5" animBg="1"/>
      <p:bldP spid="22" grpId="6" animBg="1"/>
      <p:bldP spid="22" grpId="7" animBg="1"/>
      <p:bldP spid="22" grpId="8" animBg="1"/>
      <p:bldP spid="22" grpId="9" animBg="1"/>
      <p:bldP spid="21" grpId="0" animBg="1"/>
      <p:bldP spid="21" grpId="1" animBg="1"/>
      <p:bldP spid="21" grpId="2" animBg="1"/>
      <p:bldP spid="21" grpId="3" animBg="1"/>
      <p:bldP spid="21" grpId="4" animBg="1"/>
      <p:bldP spid="21" grpId="5" animBg="1"/>
      <p:bldP spid="21" grpId="6" animBg="1"/>
      <p:bldP spid="21" grpId="7" animBg="1"/>
      <p:bldP spid="21" grpId="8" animBg="1"/>
      <p:bldP spid="15" grpId="0" animBg="1"/>
      <p:bldP spid="15" grpId="1" animBg="1"/>
      <p:bldP spid="15" grpId="2" animBg="1"/>
      <p:bldP spid="15" grpId="3" animBg="1"/>
      <p:bldP spid="15" grpId="4" animBg="1"/>
      <p:bldP spid="15" grpId="5" animBg="1"/>
      <p:bldP spid="15" grpId="6" animBg="1"/>
      <p:bldP spid="15" grpId="7" animBg="1"/>
      <p:bldP spid="14" grpId="0" animBg="1"/>
      <p:bldP spid="14" grpId="1" animBg="1"/>
      <p:bldP spid="14" grpId="2" animBg="1"/>
      <p:bldP spid="14" grpId="3" animBg="1"/>
      <p:bldP spid="14" grpId="4" animBg="1"/>
      <p:bldP spid="14" grpId="5" animBg="1"/>
      <p:bldP spid="14" grpId="6" animBg="1"/>
      <p:bldP spid="13" grpId="0" animBg="1"/>
      <p:bldP spid="13" grpId="1" animBg="1"/>
      <p:bldP spid="13" grpId="2" animBg="1"/>
      <p:bldP spid="13" grpId="3" animBg="1"/>
      <p:bldP spid="13" grpId="4" animBg="1"/>
      <p:bldP spid="13" grpId="5" animBg="1"/>
      <p:bldP spid="7" grpId="0" animBg="1"/>
      <p:bldP spid="7" grpId="1" animBg="1"/>
      <p:bldP spid="7" grpId="2" animBg="1"/>
      <p:bldP spid="7" grpId="3" animBg="1"/>
      <p:bldP spid="7" grpId="4"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5F1A62DC-128D-4E8D-88F1-F31EB986D3B9}"/>
              </a:ext>
            </a:extLst>
          </p:cNvPr>
          <p:cNvSpPr/>
          <p:nvPr/>
        </p:nvSpPr>
        <p:spPr>
          <a:xfrm>
            <a:off x="0" y="-17728"/>
            <a:ext cx="9144000" cy="5161228"/>
          </a:xfrm>
          <a:prstGeom prst="rect">
            <a:avLst/>
          </a:prstGeom>
          <a:gradFill flip="none" rotWithShape="1">
            <a:gsLst>
              <a:gs pos="0">
                <a:schemeClr val="bg2"/>
              </a:gs>
              <a:gs pos="50000">
                <a:srgbClr val="CA9CEC"/>
              </a:gs>
              <a:gs pos="100000">
                <a:srgbClr val="AB68D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sp>
        <p:nvSpPr>
          <p:cNvPr id="17" name="REMOVE THIS OBJECT"/>
          <p:cNvSpPr txBox="1"/>
          <p:nvPr/>
        </p:nvSpPr>
        <p:spPr>
          <a:xfrm>
            <a:off x="3557" y="3375"/>
            <a:ext cx="9144000" cy="707886"/>
          </a:xfrm>
          <a:prstGeom prst="rect">
            <a:avLst/>
          </a:prstGeom>
          <a:noFill/>
        </p:spPr>
        <p:txBody>
          <a:bodyPr wrap="square" rtlCol="0">
            <a:spAutoFit/>
          </a:bodyPr>
          <a:lstStyle/>
          <a:p>
            <a:pPr algn="ctr"/>
            <a:r>
              <a:rPr lang="en-GB" sz="4000" b="1" dirty="0"/>
              <a:t>Check Up</a:t>
            </a:r>
          </a:p>
        </p:txBody>
      </p:sp>
      <p:sp>
        <p:nvSpPr>
          <p:cNvPr id="30" name="Shape: Border 7">
            <a:extLst>
              <a:ext uri="{FF2B5EF4-FFF2-40B4-BE49-F238E27FC236}">
                <a16:creationId xmlns:a16="http://schemas.microsoft.com/office/drawing/2014/main" id="{5E3B05E8-1219-4D3B-B3B3-4EE03BA4AE21}"/>
              </a:ext>
            </a:extLst>
          </p:cNvPr>
          <p:cNvSpPr/>
          <p:nvPr/>
        </p:nvSpPr>
        <p:spPr>
          <a:xfrm>
            <a:off x="849444" y="4002478"/>
            <a:ext cx="7992056" cy="396000"/>
          </a:xfrm>
          <a:prstGeom prst="rect">
            <a:avLst/>
          </a:prstGeom>
          <a:solidFill>
            <a:schemeClr val="bg1">
              <a:alpha val="50000"/>
            </a:schemeClr>
          </a:solidFill>
          <a:ln>
            <a:solidFill>
              <a:srgbClr val="0070C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Shape: Border 6"/>
          <p:cNvSpPr/>
          <p:nvPr/>
        </p:nvSpPr>
        <p:spPr>
          <a:xfrm>
            <a:off x="849445" y="3534316"/>
            <a:ext cx="7992057" cy="396000"/>
          </a:xfrm>
          <a:prstGeom prst="rect">
            <a:avLst/>
          </a:prstGeom>
          <a:solidFill>
            <a:schemeClr val="bg1">
              <a:alpha val="50000"/>
            </a:schemeClr>
          </a:solidFill>
          <a:ln>
            <a:solidFill>
              <a:srgbClr val="0070C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Shape: Border 5"/>
          <p:cNvSpPr/>
          <p:nvPr/>
        </p:nvSpPr>
        <p:spPr>
          <a:xfrm>
            <a:off x="849448" y="3066154"/>
            <a:ext cx="7992057" cy="396000"/>
          </a:xfrm>
          <a:prstGeom prst="rect">
            <a:avLst/>
          </a:prstGeom>
          <a:solidFill>
            <a:schemeClr val="bg1">
              <a:alpha val="50000"/>
            </a:schemeClr>
          </a:solidFill>
          <a:ln>
            <a:solidFill>
              <a:srgbClr val="0070C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Shape: Border 4"/>
          <p:cNvSpPr/>
          <p:nvPr/>
        </p:nvSpPr>
        <p:spPr>
          <a:xfrm>
            <a:off x="849446" y="2597992"/>
            <a:ext cx="7992057" cy="396000"/>
          </a:xfrm>
          <a:prstGeom prst="rect">
            <a:avLst/>
          </a:prstGeom>
          <a:solidFill>
            <a:schemeClr val="bg1">
              <a:alpha val="50000"/>
            </a:schemeClr>
          </a:solidFill>
          <a:ln>
            <a:solidFill>
              <a:srgbClr val="0070C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Shape: Border 3"/>
          <p:cNvSpPr/>
          <p:nvPr/>
        </p:nvSpPr>
        <p:spPr>
          <a:xfrm>
            <a:off x="849447" y="2129830"/>
            <a:ext cx="7992057" cy="396000"/>
          </a:xfrm>
          <a:prstGeom prst="rect">
            <a:avLst/>
          </a:prstGeom>
          <a:solidFill>
            <a:schemeClr val="bg1">
              <a:alpha val="50000"/>
            </a:schemeClr>
          </a:solidFill>
          <a:ln>
            <a:solidFill>
              <a:srgbClr val="0070C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Shape: Border 2"/>
          <p:cNvSpPr/>
          <p:nvPr/>
        </p:nvSpPr>
        <p:spPr>
          <a:xfrm>
            <a:off x="849448" y="1661668"/>
            <a:ext cx="7992057" cy="396000"/>
          </a:xfrm>
          <a:prstGeom prst="rect">
            <a:avLst/>
          </a:prstGeom>
          <a:solidFill>
            <a:schemeClr val="bg1">
              <a:alpha val="50000"/>
            </a:schemeClr>
          </a:solidFill>
          <a:ln>
            <a:solidFill>
              <a:srgbClr val="0070C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Shape: Border 1"/>
          <p:cNvSpPr/>
          <p:nvPr/>
        </p:nvSpPr>
        <p:spPr>
          <a:xfrm>
            <a:off x="849444" y="1193506"/>
            <a:ext cx="7992057" cy="396000"/>
          </a:xfrm>
          <a:prstGeom prst="rect">
            <a:avLst/>
          </a:prstGeom>
          <a:solidFill>
            <a:schemeClr val="bg1">
              <a:alpha val="50000"/>
            </a:schemeClr>
          </a:solidFill>
          <a:ln>
            <a:solidFill>
              <a:srgbClr val="0070C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Line 7">
            <a:extLst>
              <a:ext uri="{FF2B5EF4-FFF2-40B4-BE49-F238E27FC236}">
                <a16:creationId xmlns:a16="http://schemas.microsoft.com/office/drawing/2014/main" id="{5317D596-F28F-4E4B-AFB1-F30503C7E5EA}"/>
              </a:ext>
            </a:extLst>
          </p:cNvPr>
          <p:cNvSpPr txBox="1"/>
          <p:nvPr/>
        </p:nvSpPr>
        <p:spPr>
          <a:xfrm>
            <a:off x="878256" y="4024211"/>
            <a:ext cx="7467973" cy="369332"/>
          </a:xfrm>
          <a:prstGeom prst="rect">
            <a:avLst/>
          </a:prstGeom>
          <a:noFill/>
        </p:spPr>
        <p:txBody>
          <a:bodyPr wrap="square" rtlCol="0">
            <a:spAutoFit/>
          </a:bodyPr>
          <a:lstStyle/>
          <a:p>
            <a:pPr lvl="0"/>
            <a:r>
              <a:rPr lang="en-NZ" dirty="0"/>
              <a:t>Which activity do you think helped you to learn best in this resource?</a:t>
            </a:r>
          </a:p>
        </p:txBody>
      </p:sp>
      <p:sp>
        <p:nvSpPr>
          <p:cNvPr id="25" name="Textbox: Line 6"/>
          <p:cNvSpPr txBox="1"/>
          <p:nvPr/>
        </p:nvSpPr>
        <p:spPr>
          <a:xfrm>
            <a:off x="864402" y="3556549"/>
            <a:ext cx="7467973" cy="369332"/>
          </a:xfrm>
          <a:prstGeom prst="rect">
            <a:avLst/>
          </a:prstGeom>
          <a:noFill/>
        </p:spPr>
        <p:txBody>
          <a:bodyPr wrap="square" rtlCol="0">
            <a:spAutoFit/>
          </a:bodyPr>
          <a:lstStyle/>
          <a:p>
            <a:pPr lvl="0"/>
            <a:r>
              <a:rPr lang="en-NZ" dirty="0"/>
              <a:t>What days can you name in Holy Week? ( Slides 1, 3&amp;4) </a:t>
            </a:r>
          </a:p>
        </p:txBody>
      </p:sp>
      <p:sp>
        <p:nvSpPr>
          <p:cNvPr id="22" name="Textbox: Line 5"/>
          <p:cNvSpPr txBox="1"/>
          <p:nvPr/>
        </p:nvSpPr>
        <p:spPr>
          <a:xfrm>
            <a:off x="878256" y="3088887"/>
            <a:ext cx="7467973" cy="369332"/>
          </a:xfrm>
          <a:prstGeom prst="rect">
            <a:avLst/>
          </a:prstGeom>
          <a:noFill/>
        </p:spPr>
        <p:txBody>
          <a:bodyPr wrap="square" rtlCol="0">
            <a:spAutoFit/>
          </a:bodyPr>
          <a:lstStyle/>
          <a:p>
            <a:pPr lvl="0"/>
            <a:r>
              <a:rPr lang="en-NZ" dirty="0"/>
              <a:t>Share ways your school and your parish celebrate Palm Sunday.(Slides 6 &amp; 7)</a:t>
            </a:r>
          </a:p>
        </p:txBody>
      </p:sp>
      <p:sp>
        <p:nvSpPr>
          <p:cNvPr id="33" name="Textbox: Line 4"/>
          <p:cNvSpPr txBox="1"/>
          <p:nvPr/>
        </p:nvSpPr>
        <p:spPr>
          <a:xfrm>
            <a:off x="856921" y="2621225"/>
            <a:ext cx="8143079" cy="369332"/>
          </a:xfrm>
          <a:prstGeom prst="rect">
            <a:avLst/>
          </a:prstGeom>
          <a:noFill/>
        </p:spPr>
        <p:txBody>
          <a:bodyPr wrap="square" rtlCol="0">
            <a:spAutoFit/>
          </a:bodyPr>
          <a:lstStyle/>
          <a:p>
            <a:r>
              <a:rPr lang="en-NZ" dirty="0"/>
              <a:t>Explain what ‘holy’ means and how children can become holy in Holy Week. (Slide 8)</a:t>
            </a:r>
          </a:p>
        </p:txBody>
      </p:sp>
      <p:sp>
        <p:nvSpPr>
          <p:cNvPr id="34" name="Textbox: Line 3"/>
          <p:cNvSpPr txBox="1"/>
          <p:nvPr/>
        </p:nvSpPr>
        <p:spPr>
          <a:xfrm>
            <a:off x="864402" y="2153563"/>
            <a:ext cx="7977100" cy="369332"/>
          </a:xfrm>
          <a:prstGeom prst="rect">
            <a:avLst/>
          </a:prstGeom>
          <a:noFill/>
        </p:spPr>
        <p:txBody>
          <a:bodyPr wrap="square" rtlCol="0">
            <a:spAutoFit/>
          </a:bodyPr>
          <a:lstStyle/>
          <a:p>
            <a:pPr lvl="0"/>
            <a:r>
              <a:rPr lang="en-NZ" dirty="0"/>
              <a:t>Demonstrate 2 ways you can make people feel welcome.</a:t>
            </a:r>
          </a:p>
        </p:txBody>
      </p:sp>
      <p:sp>
        <p:nvSpPr>
          <p:cNvPr id="35" name="Textbox: Line 2"/>
          <p:cNvSpPr txBox="1"/>
          <p:nvPr/>
        </p:nvSpPr>
        <p:spPr>
          <a:xfrm>
            <a:off x="878257" y="1685901"/>
            <a:ext cx="7761744" cy="369332"/>
          </a:xfrm>
          <a:prstGeom prst="rect">
            <a:avLst/>
          </a:prstGeom>
          <a:noFill/>
        </p:spPr>
        <p:txBody>
          <a:bodyPr wrap="square" rtlCol="0">
            <a:spAutoFit/>
          </a:bodyPr>
          <a:lstStyle/>
          <a:p>
            <a:pPr lvl="0"/>
            <a:r>
              <a:rPr lang="en-NZ" dirty="0"/>
              <a:t>Use your worksheet from Slide 6 tell a partner the story of Palm Sunday.</a:t>
            </a:r>
          </a:p>
        </p:txBody>
      </p:sp>
      <p:sp>
        <p:nvSpPr>
          <p:cNvPr id="36" name="Textbox: Line 1"/>
          <p:cNvSpPr txBox="1"/>
          <p:nvPr/>
        </p:nvSpPr>
        <p:spPr>
          <a:xfrm>
            <a:off x="878256" y="1218239"/>
            <a:ext cx="7992057" cy="369332"/>
          </a:xfrm>
          <a:prstGeom prst="rect">
            <a:avLst/>
          </a:prstGeom>
          <a:noFill/>
        </p:spPr>
        <p:txBody>
          <a:bodyPr wrap="square" rtlCol="0">
            <a:spAutoFit/>
          </a:bodyPr>
          <a:lstStyle/>
          <a:p>
            <a:pPr lvl="0"/>
            <a:r>
              <a:rPr lang="en-NZ" dirty="0"/>
              <a:t>Holy Week is a special week because … (Slides 3&amp;4)  </a:t>
            </a:r>
          </a:p>
        </p:txBody>
      </p:sp>
      <p:sp>
        <p:nvSpPr>
          <p:cNvPr id="32" name="Shape: number 7">
            <a:extLst>
              <a:ext uri="{FF2B5EF4-FFF2-40B4-BE49-F238E27FC236}">
                <a16:creationId xmlns:a16="http://schemas.microsoft.com/office/drawing/2014/main" id="{B0F5C501-539F-410E-969F-DD36847980DF}"/>
              </a:ext>
            </a:extLst>
          </p:cNvPr>
          <p:cNvSpPr txBox="1"/>
          <p:nvPr/>
        </p:nvSpPr>
        <p:spPr>
          <a:xfrm>
            <a:off x="385331" y="3997336"/>
            <a:ext cx="426720" cy="400110"/>
          </a:xfrm>
          <a:prstGeom prst="rect">
            <a:avLst/>
          </a:prstGeom>
          <a:noFill/>
        </p:spPr>
        <p:txBody>
          <a:bodyPr wrap="none" rtlCol="0">
            <a:spAutoFit/>
          </a:bodyPr>
          <a:lstStyle/>
          <a:p>
            <a:r>
              <a:rPr lang="en-GB" sz="2000" b="1" dirty="0">
                <a:latin typeface="Segoe UI" pitchFamily="34" charset="0"/>
                <a:ea typeface="Segoe UI" pitchFamily="34" charset="0"/>
                <a:cs typeface="Segoe UI" pitchFamily="34" charset="0"/>
              </a:rPr>
              <a:t>7)</a:t>
            </a:r>
          </a:p>
        </p:txBody>
      </p:sp>
      <p:sp>
        <p:nvSpPr>
          <p:cNvPr id="41" name="Shape: number 4"/>
          <p:cNvSpPr txBox="1"/>
          <p:nvPr/>
        </p:nvSpPr>
        <p:spPr>
          <a:xfrm>
            <a:off x="385331" y="2595421"/>
            <a:ext cx="426720" cy="400110"/>
          </a:xfrm>
          <a:prstGeom prst="rect">
            <a:avLst/>
          </a:prstGeom>
          <a:noFill/>
        </p:spPr>
        <p:txBody>
          <a:bodyPr wrap="none" rtlCol="0">
            <a:spAutoFit/>
          </a:bodyPr>
          <a:lstStyle/>
          <a:p>
            <a:r>
              <a:rPr lang="en-GB" sz="2000" b="1" dirty="0">
                <a:latin typeface="Segoe UI" pitchFamily="34" charset="0"/>
                <a:ea typeface="Segoe UI" pitchFamily="34" charset="0"/>
                <a:cs typeface="Segoe UI" pitchFamily="34" charset="0"/>
              </a:rPr>
              <a:t>4)</a:t>
            </a:r>
          </a:p>
        </p:txBody>
      </p:sp>
      <p:sp>
        <p:nvSpPr>
          <p:cNvPr id="42" name="Shape: Number 3"/>
          <p:cNvSpPr txBox="1"/>
          <p:nvPr/>
        </p:nvSpPr>
        <p:spPr>
          <a:xfrm>
            <a:off x="385331" y="2128116"/>
            <a:ext cx="426720" cy="400110"/>
          </a:xfrm>
          <a:prstGeom prst="rect">
            <a:avLst/>
          </a:prstGeom>
          <a:noFill/>
        </p:spPr>
        <p:txBody>
          <a:bodyPr wrap="none" rtlCol="0">
            <a:spAutoFit/>
          </a:bodyPr>
          <a:lstStyle/>
          <a:p>
            <a:r>
              <a:rPr lang="en-GB" sz="2000" b="1" dirty="0">
                <a:latin typeface="Segoe UI" pitchFamily="34" charset="0"/>
                <a:ea typeface="Segoe UI" pitchFamily="34" charset="0"/>
                <a:cs typeface="Segoe UI" pitchFamily="34" charset="0"/>
              </a:rPr>
              <a:t>3)</a:t>
            </a:r>
          </a:p>
        </p:txBody>
      </p:sp>
      <p:sp>
        <p:nvSpPr>
          <p:cNvPr id="43" name="Shape: Number 2"/>
          <p:cNvSpPr txBox="1"/>
          <p:nvPr/>
        </p:nvSpPr>
        <p:spPr>
          <a:xfrm>
            <a:off x="376911" y="1660811"/>
            <a:ext cx="426720" cy="400110"/>
          </a:xfrm>
          <a:prstGeom prst="rect">
            <a:avLst/>
          </a:prstGeom>
          <a:noFill/>
        </p:spPr>
        <p:txBody>
          <a:bodyPr wrap="square" rtlCol="0">
            <a:spAutoFit/>
          </a:bodyPr>
          <a:lstStyle/>
          <a:p>
            <a:r>
              <a:rPr lang="en-GB" sz="2000" b="1" dirty="0">
                <a:latin typeface="Segoe UI" pitchFamily="34" charset="0"/>
                <a:ea typeface="Segoe UI" pitchFamily="34" charset="0"/>
                <a:cs typeface="Segoe UI" pitchFamily="34" charset="0"/>
              </a:rPr>
              <a:t>2)</a:t>
            </a:r>
          </a:p>
        </p:txBody>
      </p:sp>
      <p:sp>
        <p:nvSpPr>
          <p:cNvPr id="44" name="Shape: Number 1"/>
          <p:cNvSpPr txBox="1"/>
          <p:nvPr/>
        </p:nvSpPr>
        <p:spPr>
          <a:xfrm>
            <a:off x="385331" y="1193506"/>
            <a:ext cx="426720" cy="400110"/>
          </a:xfrm>
          <a:prstGeom prst="rect">
            <a:avLst/>
          </a:prstGeom>
          <a:noFill/>
        </p:spPr>
        <p:txBody>
          <a:bodyPr wrap="none" rtlCol="0">
            <a:spAutoFit/>
          </a:bodyPr>
          <a:lstStyle/>
          <a:p>
            <a:r>
              <a:rPr lang="en-GB" sz="2000" b="1" dirty="0">
                <a:latin typeface="Segoe UI" pitchFamily="34" charset="0"/>
                <a:ea typeface="Segoe UI" pitchFamily="34" charset="0"/>
                <a:cs typeface="Segoe UI" pitchFamily="34" charset="0"/>
              </a:rPr>
              <a:t>1)</a:t>
            </a:r>
          </a:p>
        </p:txBody>
      </p:sp>
      <p:sp>
        <p:nvSpPr>
          <p:cNvPr id="19"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R-1</a:t>
            </a:r>
          </a:p>
          <a:p>
            <a:pPr algn="ctr"/>
            <a:r>
              <a:rPr lang="en-GB" sz="900" b="1" dirty="0">
                <a:solidFill>
                  <a:srgbClr val="002060"/>
                </a:solidFill>
                <a:latin typeface="Arial" pitchFamily="34" charset="0"/>
                <a:cs typeface="Arial" pitchFamily="34" charset="0"/>
              </a:rPr>
              <a:t>S-11</a:t>
            </a:r>
          </a:p>
        </p:txBody>
      </p:sp>
      <p:sp>
        <p:nvSpPr>
          <p:cNvPr id="20"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Textbox: Tool instructions"/>
          <p:cNvSpPr txBox="1"/>
          <p:nvPr/>
        </p:nvSpPr>
        <p:spPr>
          <a:xfrm>
            <a:off x="3700607" y="4912668"/>
            <a:ext cx="1742786" cy="230832"/>
          </a:xfrm>
          <a:prstGeom prst="rect">
            <a:avLst/>
          </a:prstGeom>
          <a:noFill/>
        </p:spPr>
        <p:txBody>
          <a:bodyPr wrap="none" rtlCol="0">
            <a:spAutoFit/>
          </a:bodyPr>
          <a:lstStyle/>
          <a:p>
            <a:pPr algn="ctr"/>
            <a:r>
              <a:rPr lang="en-GB" sz="900" dirty="0">
                <a:latin typeface="Arial" pitchFamily="34" charset="0"/>
                <a:ea typeface="Segoe UI" pitchFamily="34" charset="0"/>
                <a:cs typeface="Arial" pitchFamily="34" charset="0"/>
              </a:rPr>
              <a:t>Click the borders to reveal text</a:t>
            </a:r>
          </a:p>
        </p:txBody>
      </p:sp>
      <p:sp>
        <p:nvSpPr>
          <p:cNvPr id="26" name="Shape: number 4"/>
          <p:cNvSpPr txBox="1"/>
          <p:nvPr/>
        </p:nvSpPr>
        <p:spPr>
          <a:xfrm>
            <a:off x="385331" y="3062726"/>
            <a:ext cx="426720" cy="400110"/>
          </a:xfrm>
          <a:prstGeom prst="rect">
            <a:avLst/>
          </a:prstGeom>
          <a:noFill/>
        </p:spPr>
        <p:txBody>
          <a:bodyPr wrap="none" rtlCol="0">
            <a:spAutoFit/>
          </a:bodyPr>
          <a:lstStyle/>
          <a:p>
            <a:r>
              <a:rPr lang="en-GB" sz="2000" b="1" dirty="0">
                <a:latin typeface="Segoe UI" pitchFamily="34" charset="0"/>
                <a:ea typeface="Segoe UI" pitchFamily="34" charset="0"/>
                <a:cs typeface="Segoe UI" pitchFamily="34" charset="0"/>
              </a:rPr>
              <a:t>5)</a:t>
            </a:r>
          </a:p>
        </p:txBody>
      </p:sp>
      <p:sp>
        <p:nvSpPr>
          <p:cNvPr id="27" name="Shape: number 4"/>
          <p:cNvSpPr txBox="1"/>
          <p:nvPr/>
        </p:nvSpPr>
        <p:spPr>
          <a:xfrm>
            <a:off x="385331" y="3530031"/>
            <a:ext cx="426720" cy="400110"/>
          </a:xfrm>
          <a:prstGeom prst="rect">
            <a:avLst/>
          </a:prstGeom>
          <a:noFill/>
        </p:spPr>
        <p:txBody>
          <a:bodyPr wrap="none" rtlCol="0">
            <a:spAutoFit/>
          </a:bodyPr>
          <a:lstStyle/>
          <a:p>
            <a:r>
              <a:rPr lang="en-GB" sz="2000" b="1" dirty="0">
                <a:latin typeface="Segoe UI" pitchFamily="34" charset="0"/>
                <a:ea typeface="Segoe UI" pitchFamily="34" charset="0"/>
                <a:cs typeface="Segoe UI" pitchFamily="34" charset="0"/>
              </a:rPr>
              <a:t>6)</a:t>
            </a:r>
          </a:p>
        </p:txBody>
      </p:sp>
      <p:pic>
        <p:nvPicPr>
          <p:cNvPr id="49" name="Picture 48" descr="Related image">
            <a:extLst>
              <a:ext uri="{FF2B5EF4-FFF2-40B4-BE49-F238E27FC236}">
                <a16:creationId xmlns:a16="http://schemas.microsoft.com/office/drawing/2014/main" id="{AEAAE206-2B95-4C65-9FD8-A38CE2C9BB0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3948" y="121880"/>
            <a:ext cx="1597557" cy="1017368"/>
          </a:xfrm>
          <a:prstGeom prst="rect">
            <a:avLst/>
          </a:prstGeom>
          <a:noFill/>
          <a:ln>
            <a:noFill/>
          </a:ln>
        </p:spPr>
      </p:pic>
      <p:sp>
        <p:nvSpPr>
          <p:cNvPr id="50" name="Shape: Border 8">
            <a:extLst>
              <a:ext uri="{FF2B5EF4-FFF2-40B4-BE49-F238E27FC236}">
                <a16:creationId xmlns:a16="http://schemas.microsoft.com/office/drawing/2014/main" id="{98A25297-6434-4952-8522-22365619692E}"/>
              </a:ext>
            </a:extLst>
          </p:cNvPr>
          <p:cNvSpPr/>
          <p:nvPr/>
        </p:nvSpPr>
        <p:spPr>
          <a:xfrm>
            <a:off x="852523" y="4470640"/>
            <a:ext cx="6671133" cy="396000"/>
          </a:xfrm>
          <a:prstGeom prst="rect">
            <a:avLst/>
          </a:prstGeom>
          <a:solidFill>
            <a:schemeClr val="bg1">
              <a:alpha val="50000"/>
            </a:schemeClr>
          </a:solidFill>
          <a:ln>
            <a:solidFill>
              <a:srgbClr val="0070C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Textbox: Line 8">
            <a:extLst>
              <a:ext uri="{FF2B5EF4-FFF2-40B4-BE49-F238E27FC236}">
                <a16:creationId xmlns:a16="http://schemas.microsoft.com/office/drawing/2014/main" id="{0DB3812A-C132-40C2-BA89-DD9F9B56F25E}"/>
              </a:ext>
            </a:extLst>
          </p:cNvPr>
          <p:cNvSpPr txBox="1"/>
          <p:nvPr/>
        </p:nvSpPr>
        <p:spPr>
          <a:xfrm>
            <a:off x="881335" y="4491875"/>
            <a:ext cx="7467973" cy="369332"/>
          </a:xfrm>
          <a:prstGeom prst="rect">
            <a:avLst/>
          </a:prstGeom>
          <a:noFill/>
        </p:spPr>
        <p:txBody>
          <a:bodyPr wrap="square" rtlCol="0">
            <a:spAutoFit/>
          </a:bodyPr>
          <a:lstStyle/>
          <a:p>
            <a:pPr lvl="0"/>
            <a:r>
              <a:rPr lang="en-NZ" dirty="0"/>
              <a:t>Questions I would like to ask about the topics in this resource are …</a:t>
            </a:r>
          </a:p>
        </p:txBody>
      </p:sp>
      <p:sp>
        <p:nvSpPr>
          <p:cNvPr id="52" name="Shape: number 8">
            <a:extLst>
              <a:ext uri="{FF2B5EF4-FFF2-40B4-BE49-F238E27FC236}">
                <a16:creationId xmlns:a16="http://schemas.microsoft.com/office/drawing/2014/main" id="{4EBCA0CF-CE97-4052-A574-3C94F986997F}"/>
              </a:ext>
            </a:extLst>
          </p:cNvPr>
          <p:cNvSpPr txBox="1"/>
          <p:nvPr/>
        </p:nvSpPr>
        <p:spPr>
          <a:xfrm>
            <a:off x="388410" y="4464639"/>
            <a:ext cx="426720" cy="400110"/>
          </a:xfrm>
          <a:prstGeom prst="rect">
            <a:avLst/>
          </a:prstGeom>
          <a:noFill/>
        </p:spPr>
        <p:txBody>
          <a:bodyPr wrap="none" rtlCol="0">
            <a:spAutoFit/>
          </a:bodyPr>
          <a:lstStyle/>
          <a:p>
            <a:r>
              <a:rPr lang="en-GB" sz="2000" b="1" dirty="0">
                <a:latin typeface="Segoe UI" pitchFamily="34" charset="0"/>
                <a:ea typeface="Segoe UI" pitchFamily="34" charset="0"/>
                <a:cs typeface="Segoe UI" pitchFamily="34" charset="0"/>
              </a:rPr>
              <a:t>8)</a:t>
            </a:r>
          </a:p>
        </p:txBody>
      </p:sp>
    </p:spTree>
    <p:extLst>
      <p:ext uri="{BB962C8B-B14F-4D97-AF65-F5344CB8AC3E}">
        <p14:creationId xmlns:p14="http://schemas.microsoft.com/office/powerpoint/2010/main" val="203302480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childTnLst>
                                </p:cTn>
                              </p:par>
                              <p:par>
                                <p:cTn id="8" presetID="3" presetClass="emph" presetSubtype="2" fill="hold" grpId="0" nodeType="withEffect">
                                  <p:stCondLst>
                                    <p:cond delay="0"/>
                                  </p:stCondLst>
                                  <p:childTnLst>
                                    <p:animClr clrSpc="rgb" dir="cw">
                                      <p:cBhvr override="childStyle">
                                        <p:cTn id="9" dur="1000" fill="hold"/>
                                        <p:tgtEl>
                                          <p:spTgt spid="36"/>
                                        </p:tgtEl>
                                        <p:attrNameLst>
                                          <p:attrName>style.color</p:attrName>
                                        </p:attrNameLst>
                                      </p:cBhvr>
                                      <p:to>
                                        <a:srgbClr val="969696"/>
                                      </p:to>
                                    </p:animClr>
                                  </p:childTnLst>
                                </p:cTn>
                              </p:par>
                            </p:childTnLst>
                          </p:cTn>
                        </p:par>
                      </p:childTnLst>
                    </p:cTn>
                  </p:par>
                </p:childTnLst>
              </p:cTn>
              <p:nextCondLst>
                <p:cond evt="onClick" delay="0">
                  <p:tgtEl>
                    <p:spTgt spid="39"/>
                  </p:tgtEl>
                </p:cond>
              </p:nextCondLst>
            </p:seq>
            <p:seq concurrent="1" nextAc="seek">
              <p:cTn id="10" restart="whenNotActive" fill="hold" evtFilter="cancelBubble" nodeType="interactiveSeq">
                <p:stCondLst>
                  <p:cond evt="onClick" delay="0">
                    <p:tgtEl>
                      <p:spTgt spid="38"/>
                    </p:tgtEl>
                  </p:cond>
                </p:stCondLst>
                <p:endSync evt="end" delay="0">
                  <p:rtn val="all"/>
                </p:endSync>
                <p:childTnLst>
                  <p:par>
                    <p:cTn id="11" fill="hold">
                      <p:stCondLst>
                        <p:cond delay="0"/>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fade">
                                      <p:cBhvr>
                                        <p:cTn id="15" dur="1000"/>
                                        <p:tgtEl>
                                          <p:spTgt spid="34"/>
                                        </p:tgtEl>
                                      </p:cBhvr>
                                    </p:animEffect>
                                  </p:childTnLst>
                                </p:cTn>
                              </p:par>
                              <p:par>
                                <p:cTn id="16" presetID="3" presetClass="emph" presetSubtype="2" fill="hold" grpId="1" nodeType="withEffect">
                                  <p:stCondLst>
                                    <p:cond delay="0"/>
                                  </p:stCondLst>
                                  <p:childTnLst>
                                    <p:animClr clrSpc="rgb" dir="cw">
                                      <p:cBhvr override="childStyle">
                                        <p:cTn id="17" dur="1000" fill="hold"/>
                                        <p:tgtEl>
                                          <p:spTgt spid="35"/>
                                        </p:tgtEl>
                                        <p:attrNameLst>
                                          <p:attrName>style.color</p:attrName>
                                        </p:attrNameLst>
                                      </p:cBhvr>
                                      <p:to>
                                        <a:srgbClr val="969696"/>
                                      </p:to>
                                    </p:animClr>
                                  </p:childTnLst>
                                </p:cTn>
                              </p:par>
                            </p:childTnLst>
                          </p:cTn>
                        </p:par>
                      </p:childTnLst>
                    </p:cTn>
                  </p:par>
                </p:childTnLst>
              </p:cTn>
              <p:nextCondLst>
                <p:cond evt="onClick" delay="0">
                  <p:tgtEl>
                    <p:spTgt spid="38"/>
                  </p:tgtEl>
                </p:cond>
              </p:nextCondLst>
            </p:seq>
            <p:seq concurrent="1" nextAc="seek">
              <p:cTn id="18" restart="whenNotActive" fill="hold" evtFilter="cancelBubble" nodeType="interactiveSeq">
                <p:stCondLst>
                  <p:cond evt="onClick" delay="0">
                    <p:tgtEl>
                      <p:spTgt spid="37"/>
                    </p:tgtEl>
                  </p:cond>
                </p:stCondLst>
                <p:endSync evt="end" delay="0">
                  <p:rtn val="all"/>
                </p:endSync>
                <p:childTnLst>
                  <p:par>
                    <p:cTn id="19" fill="hold">
                      <p:stCondLst>
                        <p:cond delay="0"/>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1000"/>
                                        <p:tgtEl>
                                          <p:spTgt spid="33"/>
                                        </p:tgtEl>
                                      </p:cBhvr>
                                    </p:animEffect>
                                  </p:childTnLst>
                                </p:cTn>
                              </p:par>
                              <p:par>
                                <p:cTn id="24" presetID="3" presetClass="emph" presetSubtype="2" fill="hold" grpId="1" nodeType="withEffect">
                                  <p:stCondLst>
                                    <p:cond delay="0"/>
                                  </p:stCondLst>
                                  <p:childTnLst>
                                    <p:animClr clrSpc="rgb" dir="cw">
                                      <p:cBhvr override="childStyle">
                                        <p:cTn id="25" dur="1000" fill="hold"/>
                                        <p:tgtEl>
                                          <p:spTgt spid="34"/>
                                        </p:tgtEl>
                                        <p:attrNameLst>
                                          <p:attrName>style.color</p:attrName>
                                        </p:attrNameLst>
                                      </p:cBhvr>
                                      <p:to>
                                        <a:srgbClr val="969696"/>
                                      </p:to>
                                    </p:animClr>
                                  </p:childTnLst>
                                </p:cTn>
                              </p:par>
                            </p:childTnLst>
                          </p:cTn>
                        </p:par>
                      </p:childTnLst>
                    </p:cTn>
                  </p:par>
                </p:childTnLst>
              </p:cTn>
              <p:nextCondLst>
                <p:cond evt="onClick" delay="0">
                  <p:tgtEl>
                    <p:spTgt spid="37"/>
                  </p:tgtEl>
                </p:cond>
              </p:nextCondLst>
            </p:seq>
            <p:seq concurrent="1" nextAc="seek">
              <p:cTn id="26" restart="whenNotActive" fill="hold" evtFilter="cancelBubble" nodeType="interactiveSeq">
                <p:stCondLst>
                  <p:cond evt="onClick" delay="0">
                    <p:tgtEl>
                      <p:spTgt spid="23"/>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0"/>
                                        <p:tgtEl>
                                          <p:spTgt spid="22"/>
                                        </p:tgtEl>
                                      </p:cBhvr>
                                    </p:animEffect>
                                  </p:childTnLst>
                                </p:cTn>
                              </p:par>
                              <p:par>
                                <p:cTn id="32" presetID="3" presetClass="emph" presetSubtype="2" fill="hold" grpId="5" nodeType="withEffect">
                                  <p:stCondLst>
                                    <p:cond delay="0"/>
                                  </p:stCondLst>
                                  <p:childTnLst>
                                    <p:animClr clrSpc="rgb" dir="cw">
                                      <p:cBhvr override="childStyle">
                                        <p:cTn id="33" dur="1000" fill="hold"/>
                                        <p:tgtEl>
                                          <p:spTgt spid="33"/>
                                        </p:tgtEl>
                                        <p:attrNameLst>
                                          <p:attrName>style.color</p:attrName>
                                        </p:attrNameLst>
                                      </p:cBhvr>
                                      <p:to>
                                        <a:srgbClr val="969696"/>
                                      </p:to>
                                    </p:animClr>
                                  </p:childTnLst>
                                </p:cTn>
                              </p:par>
                            </p:childTnLst>
                          </p:cTn>
                        </p:par>
                      </p:childTnLst>
                    </p:cTn>
                  </p:par>
                </p:childTnLst>
              </p:cTn>
              <p:nextCondLst>
                <p:cond evt="onClick" delay="0">
                  <p:tgtEl>
                    <p:spTgt spid="23"/>
                  </p:tgtEl>
                </p:cond>
              </p:nextCondLst>
            </p:seq>
            <p:seq concurrent="1" nextAc="seek">
              <p:cTn id="34" restart="whenNotActive" fill="hold" evtFilter="cancelBubble" nodeType="interactiveSeq">
                <p:stCondLst>
                  <p:cond evt="onClick" delay="0">
                    <p:tgtEl>
                      <p:spTgt spid="24"/>
                    </p:tgtEl>
                  </p:cond>
                </p:stCondLst>
                <p:endSync evt="end" delay="0">
                  <p:rtn val="all"/>
                </p:endSync>
                <p:childTnLst>
                  <p:par>
                    <p:cTn id="35" fill="hold">
                      <p:stCondLst>
                        <p:cond delay="0"/>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childTnLst>
                                </p:cTn>
                              </p:par>
                              <p:par>
                                <p:cTn id="40" presetID="3" presetClass="emph" presetSubtype="2" fill="hold" grpId="6" nodeType="withEffect">
                                  <p:stCondLst>
                                    <p:cond delay="0"/>
                                  </p:stCondLst>
                                  <p:childTnLst>
                                    <p:animClr clrSpc="rgb" dir="cw">
                                      <p:cBhvr override="childStyle">
                                        <p:cTn id="41" dur="1000" fill="hold"/>
                                        <p:tgtEl>
                                          <p:spTgt spid="22"/>
                                        </p:tgtEl>
                                        <p:attrNameLst>
                                          <p:attrName>style.color</p:attrName>
                                        </p:attrNameLst>
                                      </p:cBhvr>
                                      <p:to>
                                        <a:srgbClr val="969696"/>
                                      </p:to>
                                    </p:animClr>
                                  </p:childTnLst>
                                </p:cTn>
                              </p:par>
                            </p:childTnLst>
                          </p:cTn>
                        </p:par>
                      </p:childTnLst>
                    </p:cTn>
                  </p:par>
                </p:childTnLst>
              </p:cTn>
              <p:nextCondLst>
                <p:cond evt="onClick" delay="0">
                  <p:tgtEl>
                    <p:spTgt spid="24"/>
                  </p:tgtEl>
                </p:cond>
              </p:nextCondLst>
            </p:seq>
            <p:seq concurrent="1" nextAc="seek">
              <p:cTn id="42" restart="whenNotActive" fill="hold" evtFilter="cancelBubble" nodeType="interactiveSeq">
                <p:stCondLst>
                  <p:cond evt="onClick" delay="0">
                    <p:tgtEl>
                      <p:spTgt spid="30"/>
                    </p:tgtEl>
                  </p:cond>
                </p:stCondLst>
                <p:endSync evt="end" delay="0">
                  <p:rtn val="all"/>
                </p:endSync>
                <p:childTnLst>
                  <p:par>
                    <p:cTn id="43" fill="hold">
                      <p:stCondLst>
                        <p:cond delay="0"/>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1000"/>
                                        <p:tgtEl>
                                          <p:spTgt spid="31"/>
                                        </p:tgtEl>
                                      </p:cBhvr>
                                    </p:animEffect>
                                  </p:childTnLst>
                                </p:cTn>
                              </p:par>
                              <p:par>
                                <p:cTn id="48" presetID="3" presetClass="emph" presetSubtype="2" fill="hold" grpId="4" nodeType="withEffect">
                                  <p:stCondLst>
                                    <p:cond delay="0"/>
                                  </p:stCondLst>
                                  <p:childTnLst>
                                    <p:animClr clrSpc="rgb" dir="cw">
                                      <p:cBhvr override="childStyle">
                                        <p:cTn id="49" dur="1000" fill="hold"/>
                                        <p:tgtEl>
                                          <p:spTgt spid="25"/>
                                        </p:tgtEl>
                                        <p:attrNameLst>
                                          <p:attrName>style.color</p:attrName>
                                        </p:attrNameLst>
                                      </p:cBhvr>
                                      <p:to>
                                        <a:srgbClr val="969696"/>
                                      </p:to>
                                    </p:animClr>
                                  </p:childTnLst>
                                </p:cTn>
                              </p:par>
                            </p:childTnLst>
                          </p:cTn>
                        </p:par>
                      </p:childTnLst>
                    </p:cTn>
                  </p:par>
                </p:childTnLst>
              </p:cTn>
              <p:nextCondLst>
                <p:cond evt="onClick" delay="0">
                  <p:tgtEl>
                    <p:spTgt spid="30"/>
                  </p:tgtEl>
                </p:cond>
              </p:nextCondLst>
            </p:seq>
            <p:seq concurrent="1" nextAc="seek">
              <p:cTn id="50" restart="whenNotActive" fill="hold" evtFilter="cancelBubble" nodeType="interactiveSeq">
                <p:stCondLst>
                  <p:cond evt="onClick" delay="0">
                    <p:tgtEl>
                      <p:spTgt spid="50"/>
                    </p:tgtEl>
                  </p:cond>
                </p:stCondLst>
                <p:endSync evt="end" delay="0">
                  <p:rtn val="all"/>
                </p:endSync>
                <p:childTnLst>
                  <p:par>
                    <p:cTn id="51" fill="hold">
                      <p:stCondLst>
                        <p:cond delay="0"/>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childTnLst>
                                </p:cTn>
                              </p:par>
                              <p:par>
                                <p:cTn id="56" presetID="3" presetClass="emph" presetSubtype="2" fill="hold" grpId="4" nodeType="withEffect">
                                  <p:stCondLst>
                                    <p:cond delay="0"/>
                                  </p:stCondLst>
                                  <p:childTnLst>
                                    <p:animClr clrSpc="rgb" dir="cw">
                                      <p:cBhvr override="childStyle">
                                        <p:cTn id="57" dur="1000" fill="hold"/>
                                        <p:tgtEl>
                                          <p:spTgt spid="31"/>
                                        </p:tgtEl>
                                        <p:attrNameLst>
                                          <p:attrName>style.color</p:attrName>
                                        </p:attrNameLst>
                                      </p:cBhvr>
                                      <p:to>
                                        <a:srgbClr val="969696"/>
                                      </p:to>
                                    </p:animClr>
                                  </p:childTnLst>
                                </p:cTn>
                              </p:par>
                            </p:childTnLst>
                          </p:cTn>
                        </p:par>
                      </p:childTnLst>
                    </p:cTn>
                  </p:par>
                </p:childTnLst>
              </p:cTn>
              <p:nextCondLst>
                <p:cond evt="onClick" delay="0">
                  <p:tgtEl>
                    <p:spTgt spid="50"/>
                  </p:tgtEl>
                </p:cond>
              </p:nextCondLst>
            </p:seq>
            <p:seq concurrent="1" nextAc="seek">
              <p:cTn id="58" restart="whenNotActive" fill="hold" evtFilter="cancelBubble" nodeType="interactiveSeq">
                <p:stCondLst>
                  <p:cond evt="onClick" delay="0">
                    <p:tgtEl>
                      <p:spTgt spid="21"/>
                    </p:tgtEl>
                  </p:cond>
                </p:stCondLst>
                <p:endSync evt="end" delay="0">
                  <p:rtn val="all"/>
                </p:endSync>
                <p:childTnLst>
                  <p:par>
                    <p:cTn id="59" fill="hold">
                      <p:stCondLst>
                        <p:cond delay="0"/>
                      </p:stCondLst>
                      <p:childTnLst>
                        <p:par>
                          <p:cTn id="60" fill="hold">
                            <p:stCondLst>
                              <p:cond delay="0"/>
                            </p:stCondLst>
                            <p:childTnLst>
                              <p:par>
                                <p:cTn id="61" presetID="3" presetClass="emph" presetSubtype="2" fill="hold" grpId="3" nodeType="clickEffect">
                                  <p:stCondLst>
                                    <p:cond delay="0"/>
                                  </p:stCondLst>
                                  <p:childTnLst>
                                    <p:animClr clrSpc="rgb" dir="cw">
                                      <p:cBhvr override="childStyle">
                                        <p:cTn id="62" dur="500" fill="hold"/>
                                        <p:tgtEl>
                                          <p:spTgt spid="35"/>
                                        </p:tgtEl>
                                        <p:attrNameLst>
                                          <p:attrName>style.color</p:attrName>
                                        </p:attrNameLst>
                                      </p:cBhvr>
                                      <p:to>
                                        <a:schemeClr val="tx1"/>
                                      </p:to>
                                    </p:animClr>
                                  </p:childTnLst>
                                </p:cTn>
                              </p:par>
                              <p:par>
                                <p:cTn id="63" presetID="3" presetClass="emph" presetSubtype="2" fill="hold" grpId="3" nodeType="withEffect">
                                  <p:stCondLst>
                                    <p:cond delay="0"/>
                                  </p:stCondLst>
                                  <p:childTnLst>
                                    <p:animClr clrSpc="rgb" dir="cw">
                                      <p:cBhvr override="childStyle">
                                        <p:cTn id="64" dur="500" fill="hold"/>
                                        <p:tgtEl>
                                          <p:spTgt spid="34"/>
                                        </p:tgtEl>
                                        <p:attrNameLst>
                                          <p:attrName>style.color</p:attrName>
                                        </p:attrNameLst>
                                      </p:cBhvr>
                                      <p:to>
                                        <a:schemeClr val="tx1"/>
                                      </p:to>
                                    </p:animClr>
                                  </p:childTnLst>
                                </p:cTn>
                              </p:par>
                              <p:par>
                                <p:cTn id="65" presetID="3" presetClass="emph" presetSubtype="2" fill="hold" grpId="2" nodeType="withEffect">
                                  <p:stCondLst>
                                    <p:cond delay="0"/>
                                  </p:stCondLst>
                                  <p:childTnLst>
                                    <p:animClr clrSpc="rgb" dir="cw">
                                      <p:cBhvr override="childStyle">
                                        <p:cTn id="66" dur="500" fill="hold"/>
                                        <p:tgtEl>
                                          <p:spTgt spid="33"/>
                                        </p:tgtEl>
                                        <p:attrNameLst>
                                          <p:attrName>style.color</p:attrName>
                                        </p:attrNameLst>
                                      </p:cBhvr>
                                      <p:to>
                                        <a:schemeClr val="tx1"/>
                                      </p:to>
                                    </p:animClr>
                                  </p:childTnLst>
                                </p:cTn>
                              </p:par>
                              <p:par>
                                <p:cTn id="67" presetID="3" presetClass="emph" presetSubtype="2" fill="hold" grpId="2" nodeType="withEffect">
                                  <p:stCondLst>
                                    <p:cond delay="0"/>
                                  </p:stCondLst>
                                  <p:childTnLst>
                                    <p:animClr clrSpc="rgb" dir="cw">
                                      <p:cBhvr override="childStyle">
                                        <p:cTn id="68" dur="500" fill="hold"/>
                                        <p:tgtEl>
                                          <p:spTgt spid="36"/>
                                        </p:tgtEl>
                                        <p:attrNameLst>
                                          <p:attrName>style.color</p:attrName>
                                        </p:attrNameLst>
                                      </p:cBhvr>
                                      <p:to>
                                        <a:schemeClr val="tx1"/>
                                      </p:to>
                                    </p:animClr>
                                  </p:childTnLst>
                                </p:cTn>
                              </p:par>
                              <p:par>
                                <p:cTn id="69" presetID="3" presetClass="emph" presetSubtype="2" fill="hold" grpId="5" nodeType="withEffect">
                                  <p:stCondLst>
                                    <p:cond delay="0"/>
                                  </p:stCondLst>
                                  <p:childTnLst>
                                    <p:animClr clrSpc="rgb" dir="cw">
                                      <p:cBhvr override="childStyle">
                                        <p:cTn id="70" dur="500" fill="hold"/>
                                        <p:tgtEl>
                                          <p:spTgt spid="22"/>
                                        </p:tgtEl>
                                        <p:attrNameLst>
                                          <p:attrName>style.color</p:attrName>
                                        </p:attrNameLst>
                                      </p:cBhvr>
                                      <p:to>
                                        <a:schemeClr val="tx1"/>
                                      </p:to>
                                    </p:animClr>
                                  </p:childTnLst>
                                </p:cTn>
                              </p:par>
                              <p:par>
                                <p:cTn id="71" presetID="3" presetClass="emph" presetSubtype="2" fill="hold" grpId="6" nodeType="withEffect">
                                  <p:stCondLst>
                                    <p:cond delay="0"/>
                                  </p:stCondLst>
                                  <p:childTnLst>
                                    <p:animClr clrSpc="rgb" dir="cw">
                                      <p:cBhvr override="childStyle">
                                        <p:cTn id="72" dur="500" fill="hold"/>
                                        <p:tgtEl>
                                          <p:spTgt spid="25"/>
                                        </p:tgtEl>
                                        <p:attrNameLst>
                                          <p:attrName>style.color</p:attrName>
                                        </p:attrNameLst>
                                      </p:cBhvr>
                                      <p:to>
                                        <a:schemeClr val="tx1"/>
                                      </p:to>
                                    </p:animClr>
                                  </p:childTnLst>
                                </p:cTn>
                              </p:par>
                              <p:par>
                                <p:cTn id="73" presetID="3" presetClass="emph" presetSubtype="2" fill="hold" grpId="6" nodeType="withEffect">
                                  <p:stCondLst>
                                    <p:cond delay="0"/>
                                  </p:stCondLst>
                                  <p:childTnLst>
                                    <p:animClr clrSpc="rgb" dir="cw">
                                      <p:cBhvr override="childStyle">
                                        <p:cTn id="74" dur="500" fill="hold"/>
                                        <p:tgtEl>
                                          <p:spTgt spid="31"/>
                                        </p:tgtEl>
                                        <p:attrNameLst>
                                          <p:attrName>style.color</p:attrName>
                                        </p:attrNameLst>
                                      </p:cBhvr>
                                      <p:to>
                                        <a:schemeClr val="tx1"/>
                                      </p:to>
                                    </p:animClr>
                                  </p:childTnLst>
                                </p:cTn>
                              </p:par>
                              <p:par>
                                <p:cTn id="75" presetID="1" presetClass="exit" presetSubtype="0" fill="hold" nodeType="withEffect">
                                  <p:stCondLst>
                                    <p:cond delay="0"/>
                                  </p:stCondLst>
                                  <p:childTnLst>
                                    <p:set>
                                      <p:cBhvr>
                                        <p:cTn id="76" dur="1" fill="hold">
                                          <p:stCondLst>
                                            <p:cond delay="0"/>
                                          </p:stCondLst>
                                        </p:cTn>
                                        <p:tgtEl>
                                          <p:spTgt spid="51"/>
                                        </p:tgtEl>
                                        <p:attrNameLst>
                                          <p:attrName>style.visibility</p:attrName>
                                        </p:attrNameLst>
                                      </p:cBhvr>
                                      <p:to>
                                        <p:strVal val="hidden"/>
                                      </p:to>
                                    </p:set>
                                  </p:childTnLst>
                                </p:cTn>
                              </p:par>
                              <p:par>
                                <p:cTn id="77" presetID="1" presetClass="exit" presetSubtype="0" fill="hold" grpId="5" nodeType="withEffect">
                                  <p:stCondLst>
                                    <p:cond delay="0"/>
                                  </p:stCondLst>
                                  <p:childTnLst>
                                    <p:set>
                                      <p:cBhvr>
                                        <p:cTn id="78" dur="1" fill="hold">
                                          <p:stCondLst>
                                            <p:cond delay="0"/>
                                          </p:stCondLst>
                                        </p:cTn>
                                        <p:tgtEl>
                                          <p:spTgt spid="35"/>
                                        </p:tgtEl>
                                        <p:attrNameLst>
                                          <p:attrName>style.visibility</p:attrName>
                                        </p:attrNameLst>
                                      </p:cBhvr>
                                      <p:to>
                                        <p:strVal val="hidden"/>
                                      </p:to>
                                    </p:set>
                                  </p:childTnLst>
                                </p:cTn>
                              </p:par>
                              <p:par>
                                <p:cTn id="79" presetID="1" presetClass="exit" presetSubtype="0" fill="hold" grpId="5" nodeType="withEffect">
                                  <p:stCondLst>
                                    <p:cond delay="0"/>
                                  </p:stCondLst>
                                  <p:childTnLst>
                                    <p:set>
                                      <p:cBhvr>
                                        <p:cTn id="80" dur="1" fill="hold">
                                          <p:stCondLst>
                                            <p:cond delay="0"/>
                                          </p:stCondLst>
                                        </p:cTn>
                                        <p:tgtEl>
                                          <p:spTgt spid="34"/>
                                        </p:tgtEl>
                                        <p:attrNameLst>
                                          <p:attrName>style.visibility</p:attrName>
                                        </p:attrNameLst>
                                      </p:cBhvr>
                                      <p:to>
                                        <p:strVal val="hidden"/>
                                      </p:to>
                                    </p:set>
                                  </p:childTnLst>
                                </p:cTn>
                              </p:par>
                              <p:par>
                                <p:cTn id="81" presetID="1" presetClass="exit" presetSubtype="0" fill="hold" grpId="4" nodeType="withEffect">
                                  <p:stCondLst>
                                    <p:cond delay="0"/>
                                  </p:stCondLst>
                                  <p:childTnLst>
                                    <p:set>
                                      <p:cBhvr>
                                        <p:cTn id="82" dur="1" fill="hold">
                                          <p:stCondLst>
                                            <p:cond delay="0"/>
                                          </p:stCondLst>
                                        </p:cTn>
                                        <p:tgtEl>
                                          <p:spTgt spid="33"/>
                                        </p:tgtEl>
                                        <p:attrNameLst>
                                          <p:attrName>style.visibility</p:attrName>
                                        </p:attrNameLst>
                                      </p:cBhvr>
                                      <p:to>
                                        <p:strVal val="hidden"/>
                                      </p:to>
                                    </p:set>
                                  </p:childTnLst>
                                </p:cTn>
                              </p:par>
                              <p:par>
                                <p:cTn id="83" presetID="1" presetClass="exit" presetSubtype="0" fill="hold" grpId="4" nodeType="withEffect">
                                  <p:stCondLst>
                                    <p:cond delay="0"/>
                                  </p:stCondLst>
                                  <p:childTnLst>
                                    <p:set>
                                      <p:cBhvr>
                                        <p:cTn id="84" dur="1" fill="hold">
                                          <p:stCondLst>
                                            <p:cond delay="0"/>
                                          </p:stCondLst>
                                        </p:cTn>
                                        <p:tgtEl>
                                          <p:spTgt spid="22"/>
                                        </p:tgtEl>
                                        <p:attrNameLst>
                                          <p:attrName>style.visibility</p:attrName>
                                        </p:attrNameLst>
                                      </p:cBhvr>
                                      <p:to>
                                        <p:strVal val="hidden"/>
                                      </p:to>
                                    </p:set>
                                  </p:childTnLst>
                                </p:cTn>
                              </p:par>
                              <p:par>
                                <p:cTn id="85" presetID="1" presetClass="exit" presetSubtype="0" fill="hold" grpId="1" nodeType="withEffect">
                                  <p:stCondLst>
                                    <p:cond delay="0"/>
                                  </p:stCondLst>
                                  <p:childTnLst>
                                    <p:set>
                                      <p:cBhvr>
                                        <p:cTn id="86" dur="1" fill="hold">
                                          <p:stCondLst>
                                            <p:cond delay="0"/>
                                          </p:stCondLst>
                                        </p:cTn>
                                        <p:tgtEl>
                                          <p:spTgt spid="25"/>
                                        </p:tgtEl>
                                        <p:attrNameLst>
                                          <p:attrName>style.visibility</p:attrName>
                                        </p:attrNameLst>
                                      </p:cBhvr>
                                      <p:to>
                                        <p:strVal val="hidden"/>
                                      </p:to>
                                    </p:set>
                                  </p:childTnLst>
                                </p:cTn>
                              </p:par>
                              <p:par>
                                <p:cTn id="87" presetID="1" presetClass="exit" presetSubtype="0" fill="hold" nodeType="withEffect">
                                  <p:stCondLst>
                                    <p:cond delay="0"/>
                                  </p:stCondLst>
                                  <p:childTnLst>
                                    <p:set>
                                      <p:cBhvr>
                                        <p:cTn id="88" dur="1" fill="hold">
                                          <p:stCondLst>
                                            <p:cond delay="0"/>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89" restart="whenNotActive" fill="hold" evtFilter="cancelBubble" nodeType="interactiveSeq">
                <p:stCondLst>
                  <p:cond evt="onClick" delay="0">
                    <p:tgtEl>
                      <p:spTgt spid="20"/>
                    </p:tgtEl>
                  </p:cond>
                </p:stCondLst>
                <p:endSync evt="end" delay="0">
                  <p:rtn val="all"/>
                </p:endSync>
                <p:childTnLst>
                  <p:par>
                    <p:cTn id="90" fill="hold">
                      <p:stCondLst>
                        <p:cond delay="0"/>
                      </p:stCondLst>
                      <p:childTnLst>
                        <p:par>
                          <p:cTn id="91" fill="hold">
                            <p:stCondLst>
                              <p:cond delay="0"/>
                            </p:stCondLst>
                            <p:childTnLst>
                              <p:par>
                                <p:cTn id="92" presetID="3" presetClass="emph" presetSubtype="2" fill="hold" grpId="2" nodeType="clickEffect">
                                  <p:stCondLst>
                                    <p:cond delay="0"/>
                                  </p:stCondLst>
                                  <p:childTnLst>
                                    <p:animClr clrSpc="rgb" dir="cw">
                                      <p:cBhvr override="childStyle">
                                        <p:cTn id="93" dur="500" fill="hold"/>
                                        <p:tgtEl>
                                          <p:spTgt spid="35"/>
                                        </p:tgtEl>
                                        <p:attrNameLst>
                                          <p:attrName>style.color</p:attrName>
                                        </p:attrNameLst>
                                      </p:cBhvr>
                                      <p:to>
                                        <a:schemeClr val="tx1"/>
                                      </p:to>
                                    </p:animClr>
                                  </p:childTnLst>
                                </p:cTn>
                              </p:par>
                              <p:par>
                                <p:cTn id="94" presetID="3" presetClass="emph" presetSubtype="2" fill="hold" grpId="2" nodeType="withEffect">
                                  <p:stCondLst>
                                    <p:cond delay="0"/>
                                  </p:stCondLst>
                                  <p:childTnLst>
                                    <p:animClr clrSpc="rgb" dir="cw">
                                      <p:cBhvr override="childStyle">
                                        <p:cTn id="95" dur="500" fill="hold"/>
                                        <p:tgtEl>
                                          <p:spTgt spid="34"/>
                                        </p:tgtEl>
                                        <p:attrNameLst>
                                          <p:attrName>style.color</p:attrName>
                                        </p:attrNameLst>
                                      </p:cBhvr>
                                      <p:to>
                                        <a:schemeClr val="tx1"/>
                                      </p:to>
                                    </p:animClr>
                                  </p:childTnLst>
                                </p:cTn>
                              </p:par>
                              <p:par>
                                <p:cTn id="96" presetID="3" presetClass="emph" presetSubtype="2" fill="hold" grpId="1" nodeType="withEffect">
                                  <p:stCondLst>
                                    <p:cond delay="0"/>
                                  </p:stCondLst>
                                  <p:childTnLst>
                                    <p:animClr clrSpc="rgb" dir="cw">
                                      <p:cBhvr override="childStyle">
                                        <p:cTn id="97" dur="500" fill="hold"/>
                                        <p:tgtEl>
                                          <p:spTgt spid="33"/>
                                        </p:tgtEl>
                                        <p:attrNameLst>
                                          <p:attrName>style.color</p:attrName>
                                        </p:attrNameLst>
                                      </p:cBhvr>
                                      <p:to>
                                        <a:schemeClr val="tx1"/>
                                      </p:to>
                                    </p:animClr>
                                  </p:childTnLst>
                                </p:cTn>
                              </p:par>
                              <p:par>
                                <p:cTn id="98" presetID="3" presetClass="emph" presetSubtype="2" fill="hold" grpId="1" nodeType="withEffect">
                                  <p:stCondLst>
                                    <p:cond delay="0"/>
                                  </p:stCondLst>
                                  <p:childTnLst>
                                    <p:animClr clrSpc="rgb" dir="cw">
                                      <p:cBhvr override="childStyle">
                                        <p:cTn id="99" dur="500" fill="hold"/>
                                        <p:tgtEl>
                                          <p:spTgt spid="36"/>
                                        </p:tgtEl>
                                        <p:attrNameLst>
                                          <p:attrName>style.color</p:attrName>
                                        </p:attrNameLst>
                                      </p:cBhvr>
                                      <p:to>
                                        <a:schemeClr val="tx1"/>
                                      </p:to>
                                    </p:animClr>
                                  </p:childTnLst>
                                </p:cTn>
                              </p:par>
                              <p:par>
                                <p:cTn id="100" presetID="3" presetClass="emph" presetSubtype="2" fill="hold" grpId="0" nodeType="withEffect">
                                  <p:stCondLst>
                                    <p:cond delay="0"/>
                                  </p:stCondLst>
                                  <p:childTnLst>
                                    <p:animClr clrSpc="rgb" dir="cw">
                                      <p:cBhvr override="childStyle">
                                        <p:cTn id="101" dur="500" fill="hold"/>
                                        <p:tgtEl>
                                          <p:spTgt spid="22"/>
                                        </p:tgtEl>
                                        <p:attrNameLst>
                                          <p:attrName>style.color</p:attrName>
                                        </p:attrNameLst>
                                      </p:cBhvr>
                                      <p:to>
                                        <a:schemeClr val="tx1"/>
                                      </p:to>
                                    </p:animClr>
                                  </p:childTnLst>
                                </p:cTn>
                              </p:par>
                              <p:par>
                                <p:cTn id="102" presetID="3" presetClass="emph" presetSubtype="2" fill="hold" grpId="5" nodeType="withEffect">
                                  <p:stCondLst>
                                    <p:cond delay="0"/>
                                  </p:stCondLst>
                                  <p:childTnLst>
                                    <p:animClr clrSpc="rgb" dir="cw">
                                      <p:cBhvr override="childStyle">
                                        <p:cTn id="103" dur="500" fill="hold"/>
                                        <p:tgtEl>
                                          <p:spTgt spid="25"/>
                                        </p:tgtEl>
                                        <p:attrNameLst>
                                          <p:attrName>style.color</p:attrName>
                                        </p:attrNameLst>
                                      </p:cBhvr>
                                      <p:to>
                                        <a:schemeClr val="tx1"/>
                                      </p:to>
                                    </p:animClr>
                                  </p:childTnLst>
                                </p:cTn>
                              </p:par>
                              <p:par>
                                <p:cTn id="104" presetID="3" presetClass="emph" presetSubtype="2" fill="hold" grpId="5" nodeType="withEffect">
                                  <p:stCondLst>
                                    <p:cond delay="0"/>
                                  </p:stCondLst>
                                  <p:childTnLst>
                                    <p:animClr clrSpc="rgb" dir="cw">
                                      <p:cBhvr override="childStyle">
                                        <p:cTn id="105" dur="500" fill="hold"/>
                                        <p:tgtEl>
                                          <p:spTgt spid="31"/>
                                        </p:tgtEl>
                                        <p:attrNameLst>
                                          <p:attrName>style.color</p:attrName>
                                        </p:attrNameLst>
                                      </p:cBhvr>
                                      <p:to>
                                        <a:schemeClr val="tx1"/>
                                      </p:to>
                                    </p:animClr>
                                  </p:childTnLst>
                                </p:cTn>
                              </p:par>
                              <p:par>
                                <p:cTn id="106" presetID="1" presetClass="exit" presetSubtype="0" fill="hold" grpId="3" nodeType="withEffect">
                                  <p:stCondLst>
                                    <p:cond delay="0"/>
                                  </p:stCondLst>
                                  <p:childTnLst>
                                    <p:set>
                                      <p:cBhvr>
                                        <p:cTn id="107" dur="1" fill="hold">
                                          <p:stCondLst>
                                            <p:cond delay="0"/>
                                          </p:stCondLst>
                                        </p:cTn>
                                        <p:tgtEl>
                                          <p:spTgt spid="51"/>
                                        </p:tgtEl>
                                        <p:attrNameLst>
                                          <p:attrName>style.visibility</p:attrName>
                                        </p:attrNameLst>
                                      </p:cBhvr>
                                      <p:to>
                                        <p:strVal val="hidden"/>
                                      </p:to>
                                    </p:set>
                                  </p:childTnLst>
                                </p:cTn>
                              </p:par>
                              <p:par>
                                <p:cTn id="108" presetID="1" presetClass="exit" presetSubtype="0" fill="hold" grpId="4" nodeType="withEffect">
                                  <p:stCondLst>
                                    <p:cond delay="0"/>
                                  </p:stCondLst>
                                  <p:childTnLst>
                                    <p:set>
                                      <p:cBhvr>
                                        <p:cTn id="109" dur="1" fill="hold">
                                          <p:stCondLst>
                                            <p:cond delay="0"/>
                                          </p:stCondLst>
                                        </p:cTn>
                                        <p:tgtEl>
                                          <p:spTgt spid="35"/>
                                        </p:tgtEl>
                                        <p:attrNameLst>
                                          <p:attrName>style.visibility</p:attrName>
                                        </p:attrNameLst>
                                      </p:cBhvr>
                                      <p:to>
                                        <p:strVal val="hidden"/>
                                      </p:to>
                                    </p:set>
                                  </p:childTnLst>
                                </p:cTn>
                              </p:par>
                              <p:par>
                                <p:cTn id="110" presetID="1" presetClass="exit" presetSubtype="0" fill="hold" grpId="4" nodeType="withEffect">
                                  <p:stCondLst>
                                    <p:cond delay="0"/>
                                  </p:stCondLst>
                                  <p:childTnLst>
                                    <p:set>
                                      <p:cBhvr>
                                        <p:cTn id="111" dur="1" fill="hold">
                                          <p:stCondLst>
                                            <p:cond delay="0"/>
                                          </p:stCondLst>
                                        </p:cTn>
                                        <p:tgtEl>
                                          <p:spTgt spid="34"/>
                                        </p:tgtEl>
                                        <p:attrNameLst>
                                          <p:attrName>style.visibility</p:attrName>
                                        </p:attrNameLst>
                                      </p:cBhvr>
                                      <p:to>
                                        <p:strVal val="hidden"/>
                                      </p:to>
                                    </p:set>
                                  </p:childTnLst>
                                </p:cTn>
                              </p:par>
                              <p:par>
                                <p:cTn id="112" presetID="1" presetClass="exit" presetSubtype="0" fill="hold" grpId="3" nodeType="withEffect">
                                  <p:stCondLst>
                                    <p:cond delay="0"/>
                                  </p:stCondLst>
                                  <p:childTnLst>
                                    <p:set>
                                      <p:cBhvr>
                                        <p:cTn id="113" dur="1" fill="hold">
                                          <p:stCondLst>
                                            <p:cond delay="0"/>
                                          </p:stCondLst>
                                        </p:cTn>
                                        <p:tgtEl>
                                          <p:spTgt spid="33"/>
                                        </p:tgtEl>
                                        <p:attrNameLst>
                                          <p:attrName>style.visibility</p:attrName>
                                        </p:attrNameLst>
                                      </p:cBhvr>
                                      <p:to>
                                        <p:strVal val="hidden"/>
                                      </p:to>
                                    </p:set>
                                  </p:childTnLst>
                                </p:cTn>
                              </p:par>
                              <p:par>
                                <p:cTn id="114" presetID="1" presetClass="exit" presetSubtype="0" fill="hold" grpId="2" nodeType="withEffect">
                                  <p:stCondLst>
                                    <p:cond delay="0"/>
                                  </p:stCondLst>
                                  <p:childTnLst>
                                    <p:set>
                                      <p:cBhvr>
                                        <p:cTn id="115" dur="1" fill="hold">
                                          <p:stCondLst>
                                            <p:cond delay="0"/>
                                          </p:stCondLst>
                                        </p:cTn>
                                        <p:tgtEl>
                                          <p:spTgt spid="22"/>
                                        </p:tgtEl>
                                        <p:attrNameLst>
                                          <p:attrName>style.visibility</p:attrName>
                                        </p:attrNameLst>
                                      </p:cBhvr>
                                      <p:to>
                                        <p:strVal val="hidden"/>
                                      </p:to>
                                    </p:set>
                                  </p:childTnLst>
                                </p:cTn>
                              </p:par>
                              <p:par>
                                <p:cTn id="116" presetID="1" presetClass="exit" presetSubtype="0" fill="hold" grpId="3" nodeType="withEffect">
                                  <p:stCondLst>
                                    <p:cond delay="0"/>
                                  </p:stCondLst>
                                  <p:childTnLst>
                                    <p:set>
                                      <p:cBhvr>
                                        <p:cTn id="117" dur="1" fill="hold">
                                          <p:stCondLst>
                                            <p:cond delay="0"/>
                                          </p:stCondLst>
                                        </p:cTn>
                                        <p:tgtEl>
                                          <p:spTgt spid="25"/>
                                        </p:tgtEl>
                                        <p:attrNameLst>
                                          <p:attrName>style.visibility</p:attrName>
                                        </p:attrNameLst>
                                      </p:cBhvr>
                                      <p:to>
                                        <p:strVal val="hidden"/>
                                      </p:to>
                                    </p:set>
                                  </p:childTnLst>
                                </p:cTn>
                              </p:par>
                              <p:par>
                                <p:cTn id="118" presetID="1" presetClass="exit" presetSubtype="0" fill="hold" grpId="3" nodeType="withEffect">
                                  <p:stCondLst>
                                    <p:cond delay="0"/>
                                  </p:stCondLst>
                                  <p:childTnLst>
                                    <p:set>
                                      <p:cBhvr>
                                        <p:cTn id="119" dur="1" fill="hold">
                                          <p:stCondLst>
                                            <p:cond delay="0"/>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31" grpId="0"/>
      <p:bldP spid="31" grpId="1"/>
      <p:bldP spid="31" grpId="2"/>
      <p:bldP spid="31" grpId="3"/>
      <p:bldP spid="31" grpId="4"/>
      <p:bldP spid="31" grpId="5"/>
      <p:bldP spid="31" grpId="6"/>
      <p:bldP spid="25" grpId="0"/>
      <p:bldP spid="25" grpId="1"/>
      <p:bldP spid="25" grpId="2"/>
      <p:bldP spid="25" grpId="3"/>
      <p:bldP spid="25" grpId="4"/>
      <p:bldP spid="25" grpId="5"/>
      <p:bldP spid="25" grpId="6"/>
      <p:bldP spid="22" grpId="0"/>
      <p:bldP spid="22" grpId="1"/>
      <p:bldP spid="22" grpId="2"/>
      <p:bldP spid="22" grpId="3"/>
      <p:bldP spid="22" grpId="4"/>
      <p:bldP spid="22" grpId="5"/>
      <p:bldP spid="22" grpId="6"/>
      <p:bldP spid="33" grpId="0"/>
      <p:bldP spid="33" grpId="1"/>
      <p:bldP spid="33" grpId="2"/>
      <p:bldP spid="33" grpId="3"/>
      <p:bldP spid="33" grpId="4"/>
      <p:bldP spid="33" grpId="5"/>
      <p:bldP spid="34" grpId="0"/>
      <p:bldP spid="34" grpId="1"/>
      <p:bldP spid="34" grpId="2"/>
      <p:bldP spid="34" grpId="3"/>
      <p:bldP spid="34" grpId="4"/>
      <p:bldP spid="34" grpId="5"/>
      <p:bldP spid="35" grpId="0"/>
      <p:bldP spid="35" grpId="1"/>
      <p:bldP spid="35" grpId="2"/>
      <p:bldP spid="35" grpId="3"/>
      <p:bldP spid="35" grpId="4"/>
      <p:bldP spid="35" grpId="5"/>
      <p:bldP spid="36" grpId="0"/>
      <p:bldP spid="36" grpId="1"/>
      <p:bldP spid="36" grpId="2"/>
      <p:bldP spid="51" grpId="0"/>
      <p:bldP spid="51" grpId="1"/>
      <p:bldP spid="51" grpId="2"/>
      <p:bldP spid="51" grpId="3"/>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4E6CED-25FB-40E8-B68B-2940BAD31718}"/>
              </a:ext>
            </a:extLst>
          </p:cNvPr>
          <p:cNvSpPr/>
          <p:nvPr/>
        </p:nvSpPr>
        <p:spPr>
          <a:xfrm>
            <a:off x="0" y="-17728"/>
            <a:ext cx="9144000" cy="5161228"/>
          </a:xfrm>
          <a:prstGeom prst="rect">
            <a:avLst/>
          </a:prstGeom>
          <a:gradFill flip="none" rotWithShape="1">
            <a:gsLst>
              <a:gs pos="0">
                <a:schemeClr val="bg2"/>
              </a:gs>
              <a:gs pos="50000">
                <a:srgbClr val="CA9CEC"/>
              </a:gs>
              <a:gs pos="100000">
                <a:srgbClr val="AB68D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sp>
        <p:nvSpPr>
          <p:cNvPr id="6" name="Title"/>
          <p:cNvSpPr txBox="1"/>
          <p:nvPr/>
        </p:nvSpPr>
        <p:spPr>
          <a:xfrm>
            <a:off x="0" y="-17728"/>
            <a:ext cx="9144000" cy="707886"/>
          </a:xfrm>
          <a:prstGeom prst="rect">
            <a:avLst/>
          </a:prstGeom>
          <a:noFill/>
        </p:spPr>
        <p:txBody>
          <a:bodyPr wrap="square" rtlCol="0">
            <a:spAutoFit/>
          </a:bodyPr>
          <a:lstStyle/>
          <a:p>
            <a:pPr algn="ctr"/>
            <a:r>
              <a:rPr lang="en-GB" sz="4000" b="1" dirty="0"/>
              <a:t>Time for Reflection</a:t>
            </a:r>
          </a:p>
        </p:txBody>
      </p:sp>
      <p:sp>
        <p:nvSpPr>
          <p:cNvPr id="7"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R-1</a:t>
            </a:r>
          </a:p>
          <a:p>
            <a:pPr algn="ctr"/>
            <a:r>
              <a:rPr lang="en-GB" sz="900" b="1" dirty="0">
                <a:solidFill>
                  <a:srgbClr val="002060"/>
                </a:solidFill>
                <a:latin typeface="Arial" pitchFamily="34" charset="0"/>
                <a:cs typeface="Arial" pitchFamily="34" charset="0"/>
              </a:rPr>
              <a:t>S-12</a:t>
            </a:r>
          </a:p>
        </p:txBody>
      </p:sp>
      <p:sp>
        <p:nvSpPr>
          <p:cNvPr id="12" name="Action Button: Audio">
            <a:hlinkClick r:id="" action="ppaction://noaction" highlightClick="1">
              <a:snd r:embed="rId3" name="applause.wav"/>
            </a:hlinkClick>
          </p:cNvPr>
          <p:cNvSpPr/>
          <p:nvPr/>
        </p:nvSpPr>
        <p:spPr>
          <a:xfrm>
            <a:off x="7092000" y="4680000"/>
            <a:ext cx="360000" cy="360000"/>
          </a:xfrm>
          <a:prstGeom prst="actionButtonSound">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Tool instructions"/>
          <p:cNvSpPr txBox="1"/>
          <p:nvPr/>
        </p:nvSpPr>
        <p:spPr>
          <a:xfrm>
            <a:off x="3421688" y="4912668"/>
            <a:ext cx="2300630" cy="230832"/>
          </a:xfrm>
          <a:prstGeom prst="rect">
            <a:avLst/>
          </a:prstGeom>
          <a:noFill/>
        </p:spPr>
        <p:txBody>
          <a:bodyPr wrap="none" rtlCol="0">
            <a:spAutoFit/>
          </a:bodyPr>
          <a:lstStyle/>
          <a:p>
            <a:pPr algn="ctr"/>
            <a:r>
              <a:rPr lang="en-NZ" sz="900" dirty="0">
                <a:latin typeface="Arial" panose="020B0604020202020204" pitchFamily="34" charset="0"/>
                <a:cs typeface="Arial" panose="020B0604020202020204" pitchFamily="34" charset="0"/>
              </a:rPr>
              <a:t>Click audio button to play reflective music</a:t>
            </a:r>
            <a:endParaRPr lang="en-GB" sz="200" dirty="0">
              <a:latin typeface="Arial" pitchFamily="34" charset="0"/>
              <a:ea typeface="Segoe UI" pitchFamily="34" charset="0"/>
              <a:cs typeface="Arial" pitchFamily="34" charset="0"/>
            </a:endParaRPr>
          </a:p>
        </p:txBody>
      </p:sp>
      <p:sp>
        <p:nvSpPr>
          <p:cNvPr id="15" name="Action Button: Back">
            <a:hlinkClick r:id="" action="ppaction://hlinkshowjump?jump=previousslide" highlightClick="1"/>
            <a:extLst>
              <a:ext uri="{FF2B5EF4-FFF2-40B4-BE49-F238E27FC236}">
                <a16:creationId xmlns:a16="http://schemas.microsoft.com/office/drawing/2014/main" id="{83F455D9-12D0-4987-8FC7-3BC17216F59F}"/>
              </a:ext>
            </a:extLst>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C:\Users\AnneKennedy\AppData\Local\Microsoft\Windows\INetCache\Content.Word\IMG_2975.jpg">
            <a:extLst>
              <a:ext uri="{FF2B5EF4-FFF2-40B4-BE49-F238E27FC236}">
                <a16:creationId xmlns:a16="http://schemas.microsoft.com/office/drawing/2014/main" id="{93FE2D66-D66E-4C8F-B19A-277E075E003A}"/>
              </a:ext>
            </a:extLst>
          </p:cNvPr>
          <p:cNvPicPr/>
          <p:nvPr/>
        </p:nvPicPr>
        <p:blipFill rotWithShape="1">
          <a:blip r:embed="rId4" cstate="print">
            <a:extLst>
              <a:ext uri="{28A0092B-C50C-407E-A947-70E740481C1C}">
                <a14:useLocalDpi xmlns:a14="http://schemas.microsoft.com/office/drawing/2010/main" val="0"/>
              </a:ext>
            </a:extLst>
          </a:blip>
          <a:srcRect l="9500" t="6873" r="7832" b="15615"/>
          <a:stretch/>
        </p:blipFill>
        <p:spPr bwMode="auto">
          <a:xfrm>
            <a:off x="1887869" y="835135"/>
            <a:ext cx="2482215" cy="3864610"/>
          </a:xfrm>
          <a:prstGeom prst="roundRect">
            <a:avLst/>
          </a:prstGeom>
          <a:noFill/>
          <a:ln>
            <a:noFill/>
          </a:ln>
          <a:extLst>
            <a:ext uri="{53640926-AAD7-44D8-BBD7-CCE9431645EC}">
              <a14:shadowObscured xmlns:a14="http://schemas.microsoft.com/office/drawing/2010/main"/>
            </a:ext>
          </a:extLst>
        </p:spPr>
      </p:pic>
      <p:pic>
        <p:nvPicPr>
          <p:cNvPr id="16" name="Picture 15" descr="C:\Users\AnneKennedy\AppData\Local\Microsoft\Windows\INetCache\Content.Word\IMG_2970.jpg">
            <a:extLst>
              <a:ext uri="{FF2B5EF4-FFF2-40B4-BE49-F238E27FC236}">
                <a16:creationId xmlns:a16="http://schemas.microsoft.com/office/drawing/2014/main" id="{C0273363-2845-4B48-AAB4-08DD007864FC}"/>
              </a:ext>
            </a:extLst>
          </p:cNvPr>
          <p:cNvPicPr/>
          <p:nvPr/>
        </p:nvPicPr>
        <p:blipFill rotWithShape="1">
          <a:blip r:embed="rId5" cstate="print">
            <a:extLst>
              <a:ext uri="{28A0092B-C50C-407E-A947-70E740481C1C}">
                <a14:useLocalDpi xmlns:a14="http://schemas.microsoft.com/office/drawing/2010/main" val="0"/>
              </a:ext>
            </a:extLst>
          </a:blip>
          <a:srcRect l="13472" t="1915" r="8688" b="7042"/>
          <a:stretch/>
        </p:blipFill>
        <p:spPr bwMode="auto">
          <a:xfrm>
            <a:off x="4679576" y="835135"/>
            <a:ext cx="2409825" cy="3864610"/>
          </a:xfrm>
          <a:prstGeom prst="round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472876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MOVE THIS OBJECT"/>
          <p:cNvSpPr txBox="1"/>
          <p:nvPr/>
        </p:nvSpPr>
        <p:spPr>
          <a:xfrm>
            <a:off x="-1876425" y="-36778"/>
            <a:ext cx="9144000" cy="646331"/>
          </a:xfrm>
          <a:prstGeom prst="rect">
            <a:avLst/>
          </a:prstGeom>
          <a:noFill/>
        </p:spPr>
        <p:txBody>
          <a:bodyPr wrap="square" rtlCol="0">
            <a:spAutoFit/>
          </a:bodyPr>
          <a:lstStyle/>
          <a:p>
            <a:pPr algn="ctr"/>
            <a:r>
              <a:rPr lang="en-NZ" sz="3600" dirty="0"/>
              <a:t>The Story of Palm Sunday</a:t>
            </a:r>
          </a:p>
        </p:txBody>
      </p:sp>
      <p:sp>
        <p:nvSpPr>
          <p:cNvPr id="9" name="TextBox: PageNumber"/>
          <p:cNvSpPr txBox="1">
            <a:spLocks/>
          </p:cNvSpPr>
          <p:nvPr/>
        </p:nvSpPr>
        <p:spPr>
          <a:xfrm>
            <a:off x="8640000" y="4680000"/>
            <a:ext cx="360000" cy="360000"/>
          </a:xfrm>
          <a:prstGeom prst="rect">
            <a:avLst/>
          </a:prstGeom>
          <a:solidFill>
            <a:schemeClr val="bg1">
              <a:lumMod val="95000"/>
            </a:schemeClr>
          </a:solidFill>
          <a:ln w="25400">
            <a:solidFill>
              <a:schemeClr val="tx1"/>
            </a:solidFill>
          </a:ln>
        </p:spPr>
        <p:txBody>
          <a:bodyPr wrap="none" rtlCol="0" anchor="ctr" anchorCtr="1">
            <a:noAutofit/>
          </a:bodyPr>
          <a:lstStyle/>
          <a:p>
            <a:pPr algn="ctr"/>
            <a:r>
              <a:rPr lang="en-GB" sz="900" b="1" dirty="0">
                <a:solidFill>
                  <a:sysClr val="windowText" lastClr="000000"/>
                </a:solidFill>
                <a:latin typeface="Arial" pitchFamily="34" charset="0"/>
                <a:cs typeface="Arial" pitchFamily="34" charset="0"/>
              </a:rPr>
              <a:t>R-1</a:t>
            </a:r>
          </a:p>
          <a:p>
            <a:pPr algn="ctr"/>
            <a:r>
              <a:rPr lang="en-GB" sz="900" b="1" dirty="0">
                <a:solidFill>
                  <a:sysClr val="windowText" lastClr="000000"/>
                </a:solidFill>
                <a:latin typeface="Arial" pitchFamily="34" charset="0"/>
                <a:cs typeface="Arial" pitchFamily="34" charset="0"/>
              </a:rPr>
              <a:t>S-06</a:t>
            </a:r>
          </a:p>
        </p:txBody>
      </p:sp>
      <p:sp>
        <p:nvSpPr>
          <p:cNvPr id="10" name="Action Button: Up">
            <a:hlinkClick r:id="rId3" action="ppaction://hlinksldjump" highlightClick="1"/>
          </p:cNvPr>
          <p:cNvSpPr/>
          <p:nvPr/>
        </p:nvSpPr>
        <p:spPr>
          <a:xfrm rot="16200000">
            <a:off x="8100000" y="4680000"/>
            <a:ext cx="360000"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Tool instructions"/>
          <p:cNvSpPr txBox="1"/>
          <p:nvPr/>
        </p:nvSpPr>
        <p:spPr>
          <a:xfrm>
            <a:off x="3386432" y="4912668"/>
            <a:ext cx="2371163" cy="230832"/>
          </a:xfrm>
          <a:prstGeom prst="rect">
            <a:avLst/>
          </a:prstGeom>
          <a:noFill/>
        </p:spPr>
        <p:txBody>
          <a:bodyPr wrap="none" rtlCol="0">
            <a:spAutoFit/>
          </a:bodyPr>
          <a:lstStyle/>
          <a:p>
            <a:pPr algn="ctr"/>
            <a:r>
              <a:rPr lang="en-GB" sz="900" dirty="0">
                <a:latin typeface="Arial" pitchFamily="34" charset="0"/>
                <a:ea typeface="Segoe UI" pitchFamily="34" charset="0"/>
                <a:cs typeface="Arial" pitchFamily="34" charset="0"/>
              </a:rPr>
              <a:t>Click the up arrow to return to the resource</a:t>
            </a:r>
          </a:p>
        </p:txBody>
      </p:sp>
      <p:sp>
        <p:nvSpPr>
          <p:cNvPr id="11" name="TextBox: Worksheet Indication"/>
          <p:cNvSpPr txBox="1"/>
          <p:nvPr/>
        </p:nvSpPr>
        <p:spPr>
          <a:xfrm>
            <a:off x="0" y="4783500"/>
            <a:ext cx="1260000" cy="360000"/>
          </a:xfrm>
          <a:prstGeom prst="rect">
            <a:avLst/>
          </a:prstGeom>
          <a:noFill/>
          <a:ln w="0">
            <a:noFill/>
          </a:ln>
        </p:spPr>
        <p:txBody>
          <a:bodyPr wrap="square" rtlCol="0">
            <a:noAutofit/>
          </a:bodyPr>
          <a:lstStyle/>
          <a:p>
            <a:r>
              <a:rPr lang="en-GB" sz="1600" b="1" dirty="0">
                <a:latin typeface="Arial" pitchFamily="34" charset="0"/>
                <a:cs typeface="Arial" pitchFamily="34" charset="0"/>
              </a:rPr>
              <a:t>Worksheet</a:t>
            </a:r>
          </a:p>
        </p:txBody>
      </p:sp>
      <p:sp>
        <p:nvSpPr>
          <p:cNvPr id="13" name="Rectangle 12">
            <a:extLst>
              <a:ext uri="{FF2B5EF4-FFF2-40B4-BE49-F238E27FC236}">
                <a16:creationId xmlns:a16="http://schemas.microsoft.com/office/drawing/2014/main" id="{7B32796E-3B95-4F9A-A375-21D4A52F5A09}"/>
              </a:ext>
            </a:extLst>
          </p:cNvPr>
          <p:cNvSpPr/>
          <p:nvPr/>
        </p:nvSpPr>
        <p:spPr>
          <a:xfrm>
            <a:off x="4572000" y="2602552"/>
            <a:ext cx="4267286" cy="20097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400" dirty="0">
              <a:solidFill>
                <a:schemeClr val="tx1"/>
              </a:solidFill>
            </a:endParaRPr>
          </a:p>
          <a:p>
            <a:pPr algn="ctr"/>
            <a:endParaRPr lang="en-NZ" sz="1400" dirty="0">
              <a:solidFill>
                <a:schemeClr val="tx1"/>
              </a:solidFill>
            </a:endParaRPr>
          </a:p>
          <a:p>
            <a:pPr algn="ctr"/>
            <a:endParaRPr lang="en-NZ" sz="1400" dirty="0">
              <a:solidFill>
                <a:schemeClr val="tx1"/>
              </a:solidFill>
            </a:endParaRPr>
          </a:p>
          <a:p>
            <a:pPr algn="ctr"/>
            <a:endParaRPr lang="en-NZ" sz="1400" dirty="0">
              <a:solidFill>
                <a:schemeClr val="tx1"/>
              </a:solidFill>
            </a:endParaRPr>
          </a:p>
          <a:p>
            <a:pPr algn="ctr"/>
            <a:endParaRPr lang="en-NZ" sz="1400" dirty="0">
              <a:solidFill>
                <a:schemeClr val="tx1"/>
              </a:solidFill>
            </a:endParaRPr>
          </a:p>
          <a:p>
            <a:pPr algn="ctr"/>
            <a:endParaRPr lang="en-NZ" sz="1400" dirty="0">
              <a:solidFill>
                <a:schemeClr val="tx1"/>
              </a:solidFill>
            </a:endParaRPr>
          </a:p>
          <a:p>
            <a:pPr algn="ctr"/>
            <a:endParaRPr lang="en-NZ" sz="1400" dirty="0">
              <a:solidFill>
                <a:schemeClr val="tx1"/>
              </a:solidFill>
            </a:endParaRPr>
          </a:p>
          <a:p>
            <a:pPr algn="ctr"/>
            <a:endParaRPr lang="en-NZ" sz="1400" dirty="0">
              <a:solidFill>
                <a:schemeClr val="tx1"/>
              </a:solidFill>
            </a:endParaRPr>
          </a:p>
          <a:p>
            <a:pPr algn="ctr"/>
            <a:r>
              <a:rPr lang="en-NZ" sz="1600" dirty="0">
                <a:solidFill>
                  <a:schemeClr val="tx1"/>
                </a:solidFill>
              </a:rPr>
              <a:t>4) They wanted Jesus to be their king because they knew he would care for them.</a:t>
            </a:r>
          </a:p>
          <a:p>
            <a:pPr algn="ctr"/>
            <a:endParaRPr lang="en-NZ" dirty="0">
              <a:solidFill>
                <a:schemeClr val="tx1"/>
              </a:solidFill>
            </a:endParaRPr>
          </a:p>
        </p:txBody>
      </p:sp>
      <p:sp>
        <p:nvSpPr>
          <p:cNvPr id="15" name="Rectangle 14">
            <a:extLst>
              <a:ext uri="{FF2B5EF4-FFF2-40B4-BE49-F238E27FC236}">
                <a16:creationId xmlns:a16="http://schemas.microsoft.com/office/drawing/2014/main" id="{89824A77-E2B8-4FE0-8AB3-F1E507720C72}"/>
              </a:ext>
            </a:extLst>
          </p:cNvPr>
          <p:cNvSpPr/>
          <p:nvPr/>
        </p:nvSpPr>
        <p:spPr>
          <a:xfrm>
            <a:off x="304714" y="2599768"/>
            <a:ext cx="4267286" cy="20097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400" dirty="0">
              <a:solidFill>
                <a:schemeClr val="tx1"/>
              </a:solidFill>
            </a:endParaRPr>
          </a:p>
          <a:p>
            <a:pPr algn="ctr"/>
            <a:endParaRPr lang="en-NZ" sz="1400" dirty="0">
              <a:solidFill>
                <a:schemeClr val="tx1"/>
              </a:solidFill>
            </a:endParaRPr>
          </a:p>
          <a:p>
            <a:pPr algn="ctr"/>
            <a:endParaRPr lang="en-NZ" sz="1400" dirty="0">
              <a:solidFill>
                <a:schemeClr val="tx1"/>
              </a:solidFill>
            </a:endParaRPr>
          </a:p>
          <a:p>
            <a:pPr algn="ctr"/>
            <a:endParaRPr lang="en-NZ" sz="1400" dirty="0">
              <a:solidFill>
                <a:schemeClr val="tx1"/>
              </a:solidFill>
            </a:endParaRPr>
          </a:p>
          <a:p>
            <a:pPr algn="ctr"/>
            <a:endParaRPr lang="en-NZ" sz="1400" dirty="0">
              <a:solidFill>
                <a:schemeClr val="tx1"/>
              </a:solidFill>
            </a:endParaRPr>
          </a:p>
          <a:p>
            <a:pPr algn="ctr"/>
            <a:endParaRPr lang="en-NZ" sz="1400" dirty="0">
              <a:solidFill>
                <a:schemeClr val="tx1"/>
              </a:solidFill>
            </a:endParaRPr>
          </a:p>
          <a:p>
            <a:pPr algn="ctr"/>
            <a:endParaRPr lang="en-NZ" sz="1400" dirty="0">
              <a:solidFill>
                <a:schemeClr val="tx1"/>
              </a:solidFill>
            </a:endParaRPr>
          </a:p>
          <a:p>
            <a:pPr algn="ctr"/>
            <a:endParaRPr lang="en-NZ" sz="1400" dirty="0">
              <a:solidFill>
                <a:schemeClr val="tx1"/>
              </a:solidFill>
            </a:endParaRPr>
          </a:p>
          <a:p>
            <a:pPr algn="ctr"/>
            <a:r>
              <a:rPr lang="en-NZ" sz="1600" dirty="0">
                <a:solidFill>
                  <a:schemeClr val="tx1"/>
                </a:solidFill>
              </a:rPr>
              <a:t>3) Many people waved palm branches and shouted ‘Hosanna’ to welcome Jesus.</a:t>
            </a:r>
          </a:p>
          <a:p>
            <a:pPr algn="ctr"/>
            <a:endParaRPr lang="en-NZ" dirty="0">
              <a:solidFill>
                <a:schemeClr val="tx1"/>
              </a:solidFill>
            </a:endParaRPr>
          </a:p>
        </p:txBody>
      </p:sp>
      <p:sp>
        <p:nvSpPr>
          <p:cNvPr id="16" name="Rectangle 15">
            <a:extLst>
              <a:ext uri="{FF2B5EF4-FFF2-40B4-BE49-F238E27FC236}">
                <a16:creationId xmlns:a16="http://schemas.microsoft.com/office/drawing/2014/main" id="{9520580D-A685-48B2-95B7-C36CAB6BCF19}"/>
              </a:ext>
            </a:extLst>
          </p:cNvPr>
          <p:cNvSpPr/>
          <p:nvPr/>
        </p:nvSpPr>
        <p:spPr>
          <a:xfrm>
            <a:off x="304714" y="592833"/>
            <a:ext cx="4267286" cy="20097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a:p>
            <a:pPr algn="ctr"/>
            <a:endParaRPr lang="en-NZ" dirty="0">
              <a:solidFill>
                <a:schemeClr val="tx1"/>
              </a:solidFill>
            </a:endParaRPr>
          </a:p>
          <a:p>
            <a:pPr algn="ctr"/>
            <a:endParaRPr lang="en-NZ" dirty="0">
              <a:solidFill>
                <a:schemeClr val="tx1"/>
              </a:solidFill>
            </a:endParaRPr>
          </a:p>
          <a:p>
            <a:pPr algn="ctr"/>
            <a:endParaRPr lang="en-NZ" dirty="0">
              <a:solidFill>
                <a:schemeClr val="tx1"/>
              </a:solidFill>
            </a:endParaRPr>
          </a:p>
          <a:p>
            <a:pPr algn="ctr"/>
            <a:endParaRPr lang="en-NZ" dirty="0">
              <a:solidFill>
                <a:schemeClr val="tx1"/>
              </a:solidFill>
            </a:endParaRPr>
          </a:p>
          <a:p>
            <a:pPr algn="ctr"/>
            <a:endParaRPr lang="en-NZ" dirty="0">
              <a:solidFill>
                <a:schemeClr val="tx1"/>
              </a:solidFill>
            </a:endParaRPr>
          </a:p>
          <a:p>
            <a:pPr algn="ctr"/>
            <a:r>
              <a:rPr lang="en-NZ" sz="1600" dirty="0">
                <a:solidFill>
                  <a:schemeClr val="tx1"/>
                </a:solidFill>
              </a:rPr>
              <a:t>1) The disciples brought Jesus the donkey to ride.</a:t>
            </a:r>
          </a:p>
          <a:p>
            <a:pPr algn="ctr"/>
            <a:endParaRPr lang="en-NZ" dirty="0">
              <a:solidFill>
                <a:schemeClr val="tx1"/>
              </a:solidFill>
            </a:endParaRPr>
          </a:p>
        </p:txBody>
      </p:sp>
      <p:sp>
        <p:nvSpPr>
          <p:cNvPr id="17" name="Rectangle 16">
            <a:extLst>
              <a:ext uri="{FF2B5EF4-FFF2-40B4-BE49-F238E27FC236}">
                <a16:creationId xmlns:a16="http://schemas.microsoft.com/office/drawing/2014/main" id="{BDC36767-4D09-4D0C-A365-779297BD39DB}"/>
              </a:ext>
            </a:extLst>
          </p:cNvPr>
          <p:cNvSpPr/>
          <p:nvPr/>
        </p:nvSpPr>
        <p:spPr>
          <a:xfrm>
            <a:off x="4572000" y="592833"/>
            <a:ext cx="4267286" cy="20097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400" dirty="0">
              <a:solidFill>
                <a:schemeClr val="tx1"/>
              </a:solidFill>
            </a:endParaRPr>
          </a:p>
          <a:p>
            <a:pPr algn="ctr"/>
            <a:endParaRPr lang="en-NZ" sz="1400" dirty="0">
              <a:solidFill>
                <a:schemeClr val="tx1"/>
              </a:solidFill>
            </a:endParaRPr>
          </a:p>
          <a:p>
            <a:pPr algn="ctr"/>
            <a:endParaRPr lang="en-NZ" sz="1400" dirty="0">
              <a:solidFill>
                <a:schemeClr val="tx1"/>
              </a:solidFill>
            </a:endParaRPr>
          </a:p>
          <a:p>
            <a:pPr algn="ctr"/>
            <a:endParaRPr lang="en-NZ" sz="1400" dirty="0">
              <a:solidFill>
                <a:schemeClr val="tx1"/>
              </a:solidFill>
            </a:endParaRPr>
          </a:p>
          <a:p>
            <a:pPr algn="ctr"/>
            <a:endParaRPr lang="en-NZ" sz="1400" dirty="0">
              <a:solidFill>
                <a:schemeClr val="tx1"/>
              </a:solidFill>
            </a:endParaRPr>
          </a:p>
          <a:p>
            <a:pPr algn="ctr"/>
            <a:endParaRPr lang="en-NZ" sz="1400" dirty="0">
              <a:solidFill>
                <a:schemeClr val="tx1"/>
              </a:solidFill>
            </a:endParaRPr>
          </a:p>
          <a:p>
            <a:pPr algn="ctr"/>
            <a:endParaRPr lang="en-NZ" sz="1400" dirty="0">
              <a:solidFill>
                <a:schemeClr val="tx1"/>
              </a:solidFill>
            </a:endParaRPr>
          </a:p>
          <a:p>
            <a:pPr algn="ctr"/>
            <a:endParaRPr lang="en-NZ" sz="1400" dirty="0">
              <a:solidFill>
                <a:schemeClr val="tx1"/>
              </a:solidFill>
            </a:endParaRPr>
          </a:p>
          <a:p>
            <a:pPr algn="ctr"/>
            <a:r>
              <a:rPr lang="en-NZ" sz="1600" dirty="0">
                <a:solidFill>
                  <a:schemeClr val="tx1"/>
                </a:solidFill>
              </a:rPr>
              <a:t>2) Jesus rode the donkey into the </a:t>
            </a:r>
          </a:p>
          <a:p>
            <a:pPr algn="ctr"/>
            <a:r>
              <a:rPr lang="en-NZ" sz="1600" dirty="0">
                <a:solidFill>
                  <a:schemeClr val="tx1"/>
                </a:solidFill>
              </a:rPr>
              <a:t>city of Jerusalem.</a:t>
            </a:r>
          </a:p>
          <a:p>
            <a:pPr algn="ctr"/>
            <a:endParaRPr lang="en-NZ" dirty="0">
              <a:solidFill>
                <a:schemeClr val="tx1"/>
              </a:solidFill>
            </a:endParaRPr>
          </a:p>
        </p:txBody>
      </p:sp>
      <p:sp>
        <p:nvSpPr>
          <p:cNvPr id="3" name="Rectangle 2">
            <a:extLst>
              <a:ext uri="{FF2B5EF4-FFF2-40B4-BE49-F238E27FC236}">
                <a16:creationId xmlns:a16="http://schemas.microsoft.com/office/drawing/2014/main" id="{6409959A-3DDE-430F-BA6D-BE8F6ACBE53E}"/>
              </a:ext>
            </a:extLst>
          </p:cNvPr>
          <p:cNvSpPr/>
          <p:nvPr/>
        </p:nvSpPr>
        <p:spPr>
          <a:xfrm>
            <a:off x="5476875" y="176397"/>
            <a:ext cx="4572000" cy="392159"/>
          </a:xfrm>
          <a:prstGeom prst="rect">
            <a:avLst/>
          </a:prstGeom>
        </p:spPr>
        <p:txBody>
          <a:bodyPr>
            <a:spAutoFit/>
          </a:bodyPr>
          <a:lstStyle/>
          <a:p>
            <a:pPr>
              <a:lnSpc>
                <a:spcPct val="115000"/>
              </a:lnSpc>
              <a:spcAft>
                <a:spcPts val="1000"/>
              </a:spcAft>
            </a:pPr>
            <a:r>
              <a:rPr lang="en-NZ" dirty="0">
                <a:latin typeface="Calibri" panose="020F0502020204030204" pitchFamily="34" charset="0"/>
                <a:ea typeface="Calibri" panose="020F0502020204030204" pitchFamily="34" charset="0"/>
                <a:cs typeface="Times New Roman" panose="02020603050405020304" pitchFamily="18" charset="0"/>
              </a:rPr>
              <a:t>Name__________</a:t>
            </a:r>
            <a:r>
              <a:rPr lang="en-NZ" u="sng" dirty="0">
                <a:latin typeface="Calibri" panose="020F0502020204030204" pitchFamily="34" charset="0"/>
                <a:ea typeface="Calibri" panose="020F0502020204030204" pitchFamily="34" charset="0"/>
                <a:cs typeface="Times New Roman" panose="02020603050405020304" pitchFamily="18" charset="0"/>
              </a:rPr>
              <a:t>­­­­­­</a:t>
            </a:r>
            <a:r>
              <a:rPr lang="en-NZ" dirty="0">
                <a:latin typeface="Calibri" panose="020F0502020204030204" pitchFamily="34" charset="0"/>
                <a:ea typeface="Calibri" panose="020F0502020204030204" pitchFamily="34" charset="0"/>
                <a:cs typeface="Times New Roman" panose="02020603050405020304" pitchFamily="18" charset="0"/>
              </a:rPr>
              <a:t> Date _________</a:t>
            </a:r>
            <a:endParaRPr lang="en-NZ"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465246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extBox: PageNumber"/>
          <p:cNvSpPr txBox="1">
            <a:spLocks/>
          </p:cNvSpPr>
          <p:nvPr/>
        </p:nvSpPr>
        <p:spPr>
          <a:xfrm>
            <a:off x="8640000" y="4680000"/>
            <a:ext cx="360000" cy="360000"/>
          </a:xfrm>
          <a:prstGeom prst="rect">
            <a:avLst/>
          </a:prstGeom>
          <a:solidFill>
            <a:schemeClr val="bg1">
              <a:lumMod val="95000"/>
            </a:schemeClr>
          </a:solidFill>
          <a:ln w="25400">
            <a:solidFill>
              <a:schemeClr val="tx1"/>
            </a:solidFill>
          </a:ln>
        </p:spPr>
        <p:txBody>
          <a:bodyPr wrap="none" rtlCol="0" anchor="ctr" anchorCtr="1">
            <a:noAutofit/>
          </a:bodyPr>
          <a:lstStyle/>
          <a:p>
            <a:pPr algn="ctr"/>
            <a:r>
              <a:rPr lang="en-GB" sz="900" b="1" dirty="0">
                <a:solidFill>
                  <a:sysClr val="windowText" lastClr="000000"/>
                </a:solidFill>
                <a:latin typeface="Arial" pitchFamily="34" charset="0"/>
                <a:cs typeface="Arial" pitchFamily="34" charset="0"/>
              </a:rPr>
              <a:t>R-1</a:t>
            </a:r>
          </a:p>
          <a:p>
            <a:pPr algn="ctr"/>
            <a:r>
              <a:rPr lang="en-GB" sz="900" b="1" dirty="0">
                <a:solidFill>
                  <a:sysClr val="windowText" lastClr="000000"/>
                </a:solidFill>
                <a:latin typeface="Arial" pitchFamily="34" charset="0"/>
                <a:cs typeface="Arial" pitchFamily="34" charset="0"/>
              </a:rPr>
              <a:t>S-09</a:t>
            </a:r>
          </a:p>
        </p:txBody>
      </p:sp>
      <p:sp>
        <p:nvSpPr>
          <p:cNvPr id="13" name="Action Button: Up">
            <a:hlinkClick r:id="rId3" action="ppaction://hlinksldjump" highlightClick="1"/>
          </p:cNvPr>
          <p:cNvSpPr/>
          <p:nvPr/>
        </p:nvSpPr>
        <p:spPr>
          <a:xfrm rot="16200000">
            <a:off x="8100000" y="4680000"/>
            <a:ext cx="360000" cy="36004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Tool instructions"/>
          <p:cNvSpPr txBox="1"/>
          <p:nvPr/>
        </p:nvSpPr>
        <p:spPr>
          <a:xfrm>
            <a:off x="3444139" y="4912668"/>
            <a:ext cx="2255747" cy="230832"/>
          </a:xfrm>
          <a:prstGeom prst="rect">
            <a:avLst/>
          </a:prstGeom>
          <a:noFill/>
        </p:spPr>
        <p:txBody>
          <a:bodyPr wrap="none" rtlCol="0">
            <a:spAutoFit/>
          </a:bodyPr>
          <a:lstStyle/>
          <a:p>
            <a:pPr algn="ctr"/>
            <a:r>
              <a:rPr lang="en-GB" sz="900" dirty="0">
                <a:latin typeface="Arial" pitchFamily="34" charset="0"/>
                <a:ea typeface="Segoe UI" pitchFamily="34" charset="0"/>
                <a:cs typeface="Arial" pitchFamily="34" charset="0"/>
              </a:rPr>
              <a:t>Click the up arrow to return to the lesson</a:t>
            </a:r>
          </a:p>
        </p:txBody>
      </p:sp>
      <p:sp>
        <p:nvSpPr>
          <p:cNvPr id="8" name="TextBox: Worksheet Indication"/>
          <p:cNvSpPr txBox="1"/>
          <p:nvPr/>
        </p:nvSpPr>
        <p:spPr>
          <a:xfrm>
            <a:off x="0" y="4783500"/>
            <a:ext cx="1260000" cy="360000"/>
          </a:xfrm>
          <a:prstGeom prst="rect">
            <a:avLst/>
          </a:prstGeom>
          <a:noFill/>
          <a:ln w="0">
            <a:noFill/>
          </a:ln>
        </p:spPr>
        <p:txBody>
          <a:bodyPr wrap="square" rtlCol="0">
            <a:noAutofit/>
          </a:bodyPr>
          <a:lstStyle/>
          <a:p>
            <a:r>
              <a:rPr lang="en-GB" sz="1600" b="1" dirty="0">
                <a:latin typeface="Arial" pitchFamily="34" charset="0"/>
                <a:cs typeface="Arial" pitchFamily="34" charset="0"/>
              </a:rPr>
              <a:t>Worksheet</a:t>
            </a:r>
          </a:p>
        </p:txBody>
      </p:sp>
      <p:sp>
        <p:nvSpPr>
          <p:cNvPr id="9" name="REMOVE THIS OBJECT">
            <a:extLst>
              <a:ext uri="{FF2B5EF4-FFF2-40B4-BE49-F238E27FC236}">
                <a16:creationId xmlns:a16="http://schemas.microsoft.com/office/drawing/2014/main" id="{5AB2421B-4815-46A6-9011-327C5D818A1B}"/>
              </a:ext>
            </a:extLst>
          </p:cNvPr>
          <p:cNvSpPr txBox="1"/>
          <p:nvPr/>
        </p:nvSpPr>
        <p:spPr>
          <a:xfrm>
            <a:off x="3557" y="1242"/>
            <a:ext cx="9144000" cy="523220"/>
          </a:xfrm>
          <a:prstGeom prst="rect">
            <a:avLst/>
          </a:prstGeom>
          <a:noFill/>
        </p:spPr>
        <p:txBody>
          <a:bodyPr wrap="square" rtlCol="0">
            <a:spAutoFit/>
          </a:bodyPr>
          <a:lstStyle/>
          <a:p>
            <a:pPr algn="ctr"/>
            <a:r>
              <a:rPr lang="en-NZ" sz="2800" dirty="0"/>
              <a:t>Holy Week is a holy time – what does ‘holy’ mean?</a:t>
            </a:r>
            <a:endParaRPr lang="en-NZ" sz="4000" dirty="0"/>
          </a:p>
        </p:txBody>
      </p:sp>
      <p:graphicFrame>
        <p:nvGraphicFramePr>
          <p:cNvPr id="10" name="Table 9">
            <a:extLst>
              <a:ext uri="{FF2B5EF4-FFF2-40B4-BE49-F238E27FC236}">
                <a16:creationId xmlns:a16="http://schemas.microsoft.com/office/drawing/2014/main" id="{5945234C-9058-499E-910D-295E8745B598}"/>
              </a:ext>
            </a:extLst>
          </p:cNvPr>
          <p:cNvGraphicFramePr>
            <a:graphicFrameLocks noGrp="1"/>
          </p:cNvGraphicFramePr>
          <p:nvPr>
            <p:extLst>
              <p:ext uri="{D42A27DB-BD31-4B8C-83A1-F6EECF244321}">
                <p14:modId xmlns:p14="http://schemas.microsoft.com/office/powerpoint/2010/main" val="110875705"/>
              </p:ext>
            </p:extLst>
          </p:nvPr>
        </p:nvGraphicFramePr>
        <p:xfrm>
          <a:off x="284357" y="665333"/>
          <a:ext cx="5630060" cy="4140250"/>
        </p:xfrm>
        <a:graphic>
          <a:graphicData uri="http://schemas.openxmlformats.org/drawingml/2006/table">
            <a:tbl>
              <a:tblPr firstRow="1" bandRow="1">
                <a:tableStyleId>{5C22544A-7EE6-4342-B048-85BDC9FD1C3A}</a:tableStyleId>
              </a:tblPr>
              <a:tblGrid>
                <a:gridCol w="563006">
                  <a:extLst>
                    <a:ext uri="{9D8B030D-6E8A-4147-A177-3AD203B41FA5}">
                      <a16:colId xmlns:a16="http://schemas.microsoft.com/office/drawing/2014/main" val="2573029439"/>
                    </a:ext>
                  </a:extLst>
                </a:gridCol>
                <a:gridCol w="563006">
                  <a:extLst>
                    <a:ext uri="{9D8B030D-6E8A-4147-A177-3AD203B41FA5}">
                      <a16:colId xmlns:a16="http://schemas.microsoft.com/office/drawing/2014/main" val="417696073"/>
                    </a:ext>
                  </a:extLst>
                </a:gridCol>
                <a:gridCol w="563006">
                  <a:extLst>
                    <a:ext uri="{9D8B030D-6E8A-4147-A177-3AD203B41FA5}">
                      <a16:colId xmlns:a16="http://schemas.microsoft.com/office/drawing/2014/main" val="3026030393"/>
                    </a:ext>
                  </a:extLst>
                </a:gridCol>
                <a:gridCol w="563006">
                  <a:extLst>
                    <a:ext uri="{9D8B030D-6E8A-4147-A177-3AD203B41FA5}">
                      <a16:colId xmlns:a16="http://schemas.microsoft.com/office/drawing/2014/main" val="2200768758"/>
                    </a:ext>
                  </a:extLst>
                </a:gridCol>
                <a:gridCol w="563006">
                  <a:extLst>
                    <a:ext uri="{9D8B030D-6E8A-4147-A177-3AD203B41FA5}">
                      <a16:colId xmlns:a16="http://schemas.microsoft.com/office/drawing/2014/main" val="300356873"/>
                    </a:ext>
                  </a:extLst>
                </a:gridCol>
                <a:gridCol w="563006">
                  <a:extLst>
                    <a:ext uri="{9D8B030D-6E8A-4147-A177-3AD203B41FA5}">
                      <a16:colId xmlns:a16="http://schemas.microsoft.com/office/drawing/2014/main" val="701638765"/>
                    </a:ext>
                  </a:extLst>
                </a:gridCol>
                <a:gridCol w="563006">
                  <a:extLst>
                    <a:ext uri="{9D8B030D-6E8A-4147-A177-3AD203B41FA5}">
                      <a16:colId xmlns:a16="http://schemas.microsoft.com/office/drawing/2014/main" val="4164222515"/>
                    </a:ext>
                  </a:extLst>
                </a:gridCol>
                <a:gridCol w="563006">
                  <a:extLst>
                    <a:ext uri="{9D8B030D-6E8A-4147-A177-3AD203B41FA5}">
                      <a16:colId xmlns:a16="http://schemas.microsoft.com/office/drawing/2014/main" val="1628890116"/>
                    </a:ext>
                  </a:extLst>
                </a:gridCol>
                <a:gridCol w="563006">
                  <a:extLst>
                    <a:ext uri="{9D8B030D-6E8A-4147-A177-3AD203B41FA5}">
                      <a16:colId xmlns:a16="http://schemas.microsoft.com/office/drawing/2014/main" val="2211287764"/>
                    </a:ext>
                  </a:extLst>
                </a:gridCol>
                <a:gridCol w="563006">
                  <a:extLst>
                    <a:ext uri="{9D8B030D-6E8A-4147-A177-3AD203B41FA5}">
                      <a16:colId xmlns:a16="http://schemas.microsoft.com/office/drawing/2014/main" val="2517015499"/>
                    </a:ext>
                  </a:extLst>
                </a:gridCol>
              </a:tblGrid>
              <a:tr h="414025">
                <a:tc>
                  <a:txBody>
                    <a:bodyPr/>
                    <a:lstStyle/>
                    <a:p>
                      <a:pPr algn="ctr"/>
                      <a:r>
                        <a:rPr lang="en-NZ" b="0" dirty="0">
                          <a:solidFill>
                            <a:schemeClr val="tx1"/>
                          </a:solidFill>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65731784"/>
                  </a:ext>
                </a:extLst>
              </a:tr>
              <a:tr h="414025">
                <a:tc>
                  <a:txBody>
                    <a:bodyPr/>
                    <a:lstStyle/>
                    <a:p>
                      <a:pPr algn="ctr"/>
                      <a:r>
                        <a:rPr lang="en-NZ" b="0" dirty="0">
                          <a:solidFill>
                            <a:schemeClr val="tx1"/>
                          </a:solidFill>
                        </a:rPr>
                        <a: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0901771"/>
                  </a:ext>
                </a:extLst>
              </a:tr>
              <a:tr h="414025">
                <a:tc>
                  <a:txBody>
                    <a:bodyPr/>
                    <a:lstStyle/>
                    <a:p>
                      <a:pPr algn="ctr"/>
                      <a:r>
                        <a:rPr lang="en-NZ" b="0" dirty="0">
                          <a:solidFill>
                            <a:schemeClr val="tx1"/>
                          </a:solidFill>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51708782"/>
                  </a:ext>
                </a:extLst>
              </a:tr>
              <a:tr h="414025">
                <a:tc>
                  <a:txBody>
                    <a:bodyPr/>
                    <a:lstStyle/>
                    <a:p>
                      <a:pPr algn="ctr"/>
                      <a:r>
                        <a:rPr lang="en-NZ" b="0" dirty="0">
                          <a:solidFill>
                            <a:schemeClr val="tx1"/>
                          </a:solidFill>
                        </a:rPr>
                        <a:t>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J</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61587160"/>
                  </a:ext>
                </a:extLst>
              </a:tr>
              <a:tr h="414025">
                <a:tc>
                  <a:txBody>
                    <a:bodyPr/>
                    <a:lstStyle/>
                    <a:p>
                      <a:pPr algn="ctr"/>
                      <a:r>
                        <a:rPr lang="en-NZ" b="0" dirty="0">
                          <a:solidFill>
                            <a:schemeClr val="tx1"/>
                          </a:solidFill>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37461392"/>
                  </a:ext>
                </a:extLst>
              </a:tr>
              <a:tr h="414025">
                <a:tc>
                  <a:txBody>
                    <a:bodyPr/>
                    <a:lstStyle/>
                    <a:p>
                      <a:pPr algn="ctr"/>
                      <a:r>
                        <a:rPr lang="en-NZ" b="0" dirty="0">
                          <a:solidFill>
                            <a:schemeClr val="tx1"/>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J</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73952958"/>
                  </a:ext>
                </a:extLst>
              </a:tr>
              <a:tr h="414025">
                <a:tc>
                  <a:txBody>
                    <a:bodyPr/>
                    <a:lstStyle/>
                    <a:p>
                      <a:pPr algn="ctr"/>
                      <a:r>
                        <a:rPr lang="en-NZ" b="0" dirty="0">
                          <a:solidFill>
                            <a:schemeClr val="tx1"/>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59543330"/>
                  </a:ext>
                </a:extLst>
              </a:tr>
              <a:tr h="414025">
                <a:tc>
                  <a:txBody>
                    <a:bodyPr/>
                    <a:lstStyle/>
                    <a:p>
                      <a:pPr algn="ctr"/>
                      <a:r>
                        <a:rPr lang="en-NZ" b="0" dirty="0">
                          <a:solidFill>
                            <a:schemeClr val="tx1"/>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82071712"/>
                  </a:ext>
                </a:extLst>
              </a:tr>
              <a:tr h="414025">
                <a:tc>
                  <a:txBody>
                    <a:bodyPr/>
                    <a:lstStyle/>
                    <a:p>
                      <a:pPr algn="ctr"/>
                      <a:r>
                        <a:rPr lang="en-NZ"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34711827"/>
                  </a:ext>
                </a:extLst>
              </a:tr>
              <a:tr h="414025">
                <a:tc>
                  <a:txBody>
                    <a:bodyPr/>
                    <a:lstStyle/>
                    <a:p>
                      <a:pPr algn="ctr"/>
                      <a:r>
                        <a:rPr lang="en-NZ" b="0" dirty="0">
                          <a:solidFill>
                            <a:schemeClr val="tx1"/>
                          </a:solidFill>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68436074"/>
                  </a:ext>
                </a:extLst>
              </a:tr>
            </a:tbl>
          </a:graphicData>
        </a:graphic>
      </p:graphicFrame>
      <p:sp>
        <p:nvSpPr>
          <p:cNvPr id="11" name="Rectangle 10">
            <a:extLst>
              <a:ext uri="{FF2B5EF4-FFF2-40B4-BE49-F238E27FC236}">
                <a16:creationId xmlns:a16="http://schemas.microsoft.com/office/drawing/2014/main" id="{747C352B-943A-4B39-88B0-E9341D92C12F}"/>
              </a:ext>
            </a:extLst>
          </p:cNvPr>
          <p:cNvSpPr/>
          <p:nvPr/>
        </p:nvSpPr>
        <p:spPr>
          <a:xfrm>
            <a:off x="6100769" y="1998124"/>
            <a:ext cx="2944647" cy="2677656"/>
          </a:xfrm>
          <a:prstGeom prst="rect">
            <a:avLst/>
          </a:prstGeom>
        </p:spPr>
        <p:txBody>
          <a:bodyPr wrap="square">
            <a:spAutoFit/>
          </a:bodyPr>
          <a:lstStyle/>
          <a:p>
            <a:r>
              <a:rPr lang="en-NZ" sz="2400" dirty="0"/>
              <a:t>Holy  means  being close  to  Jesus,  being  good  and  kind  like  he  was,  and  praying  and listening  to  </a:t>
            </a:r>
          </a:p>
          <a:p>
            <a:r>
              <a:rPr lang="en-NZ" sz="2400" dirty="0"/>
              <a:t>Jesus especially </a:t>
            </a:r>
          </a:p>
          <a:p>
            <a:r>
              <a:rPr lang="en-NZ" sz="2400" dirty="0"/>
              <a:t>in  Holy  Week.</a:t>
            </a:r>
          </a:p>
        </p:txBody>
      </p:sp>
      <p:pic>
        <p:nvPicPr>
          <p:cNvPr id="12" name="Picture 11" descr="Image result for Children with Jesus">
            <a:extLst>
              <a:ext uri="{FF2B5EF4-FFF2-40B4-BE49-F238E27FC236}">
                <a16:creationId xmlns:a16="http://schemas.microsoft.com/office/drawing/2014/main" id="{EDDBDE81-C60C-4763-BFD1-07B3DE5C571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255594" y="561328"/>
            <a:ext cx="1195200" cy="1459670"/>
          </a:xfrm>
          <a:prstGeom prst="rect">
            <a:avLst/>
          </a:prstGeom>
          <a:noFill/>
          <a:ln>
            <a:noFill/>
          </a:ln>
        </p:spPr>
      </p:pic>
      <p:pic>
        <p:nvPicPr>
          <p:cNvPr id="14" name="Picture 13" descr="Image result for Children with Jesus">
            <a:extLst>
              <a:ext uri="{FF2B5EF4-FFF2-40B4-BE49-F238E27FC236}">
                <a16:creationId xmlns:a16="http://schemas.microsoft.com/office/drawing/2014/main" id="{AD4A88D4-70B8-40BC-8431-7E1717BA2275}"/>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7706067" y="568395"/>
            <a:ext cx="1084076" cy="1452603"/>
          </a:xfrm>
          <a:prstGeom prst="rect">
            <a:avLst/>
          </a:prstGeom>
          <a:noFill/>
          <a:ln>
            <a:noFill/>
          </a:ln>
        </p:spPr>
      </p:pic>
    </p:spTree>
    <p:extLst>
      <p:ext uri="{BB962C8B-B14F-4D97-AF65-F5344CB8AC3E}">
        <p14:creationId xmlns:p14="http://schemas.microsoft.com/office/powerpoint/2010/main" val="12941505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B123090E-A15D-42A0-B7E1-050E0EEACA47}"/>
              </a:ext>
            </a:extLst>
          </p:cNvPr>
          <p:cNvSpPr/>
          <p:nvPr/>
        </p:nvSpPr>
        <p:spPr>
          <a:xfrm>
            <a:off x="0" y="-17728"/>
            <a:ext cx="9144000" cy="5161228"/>
          </a:xfrm>
          <a:prstGeom prst="rect">
            <a:avLst/>
          </a:prstGeom>
          <a:gradFill flip="none" rotWithShape="1">
            <a:gsLst>
              <a:gs pos="0">
                <a:schemeClr val="bg2"/>
              </a:gs>
              <a:gs pos="50000">
                <a:srgbClr val="CA9CEC"/>
              </a:gs>
              <a:gs pos="100000">
                <a:srgbClr val="AB68D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sp>
        <p:nvSpPr>
          <p:cNvPr id="17" name="REMOVE THIS OBJECT"/>
          <p:cNvSpPr txBox="1"/>
          <p:nvPr/>
        </p:nvSpPr>
        <p:spPr>
          <a:xfrm>
            <a:off x="2555064" y="443955"/>
            <a:ext cx="4033872" cy="646331"/>
          </a:xfrm>
          <a:prstGeom prst="rect">
            <a:avLst/>
          </a:prstGeom>
          <a:noFill/>
        </p:spPr>
        <p:txBody>
          <a:bodyPr wrap="square" rtlCol="0">
            <a:spAutoFit/>
          </a:bodyPr>
          <a:lstStyle/>
          <a:p>
            <a:pPr algn="ctr"/>
            <a:r>
              <a:rPr lang="en-GB" sz="3600" b="1" dirty="0"/>
              <a:t>Learning Intentions</a:t>
            </a:r>
          </a:p>
        </p:txBody>
      </p:sp>
      <p:sp>
        <p:nvSpPr>
          <p:cNvPr id="38" name="Shape: Border 3"/>
          <p:cNvSpPr/>
          <p:nvPr/>
        </p:nvSpPr>
        <p:spPr>
          <a:xfrm>
            <a:off x="848053" y="3514966"/>
            <a:ext cx="7992057" cy="809830"/>
          </a:xfrm>
          <a:prstGeom prst="rect">
            <a:avLst/>
          </a:prstGeom>
          <a:solidFill>
            <a:schemeClr val="bg1">
              <a:alpha val="50000"/>
            </a:schemeClr>
          </a:solidFill>
          <a:ln>
            <a:solidFill>
              <a:srgbClr val="99FF66">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Shape: Border 2"/>
          <p:cNvSpPr/>
          <p:nvPr/>
        </p:nvSpPr>
        <p:spPr>
          <a:xfrm>
            <a:off x="864401" y="2809703"/>
            <a:ext cx="7975709" cy="458328"/>
          </a:xfrm>
          <a:prstGeom prst="rect">
            <a:avLst/>
          </a:prstGeom>
          <a:solidFill>
            <a:schemeClr val="bg1">
              <a:alpha val="50000"/>
            </a:schemeClr>
          </a:solidFill>
          <a:ln>
            <a:solidFill>
              <a:srgbClr val="99FF66">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Shape: Border 1"/>
          <p:cNvSpPr/>
          <p:nvPr/>
        </p:nvSpPr>
        <p:spPr>
          <a:xfrm>
            <a:off x="864401" y="2113793"/>
            <a:ext cx="7992057" cy="464562"/>
          </a:xfrm>
          <a:prstGeom prst="rect">
            <a:avLst/>
          </a:prstGeom>
          <a:solidFill>
            <a:schemeClr val="bg1">
              <a:alpha val="50000"/>
            </a:schemeClr>
          </a:solidFill>
          <a:ln>
            <a:solidFill>
              <a:srgbClr val="99FF66">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Textbox: Line 3"/>
          <p:cNvSpPr txBox="1"/>
          <p:nvPr/>
        </p:nvSpPr>
        <p:spPr>
          <a:xfrm>
            <a:off x="864401" y="3506678"/>
            <a:ext cx="8010110" cy="830997"/>
          </a:xfrm>
          <a:prstGeom prst="rect">
            <a:avLst/>
          </a:prstGeom>
          <a:noFill/>
        </p:spPr>
        <p:txBody>
          <a:bodyPr wrap="square" rtlCol="0">
            <a:spAutoFit/>
          </a:bodyPr>
          <a:lstStyle/>
          <a:p>
            <a:pPr lvl="0"/>
            <a:r>
              <a:rPr lang="en-NZ" sz="2400" b="1" dirty="0"/>
              <a:t>name ways that people can welcome Jesus and others </a:t>
            </a:r>
          </a:p>
          <a:p>
            <a:pPr lvl="0"/>
            <a:r>
              <a:rPr lang="en-NZ" sz="2400" b="1" dirty="0"/>
              <a:t>this Holy Week.</a:t>
            </a:r>
            <a:endParaRPr lang="en-NZ" sz="3200" b="1" dirty="0"/>
          </a:p>
        </p:txBody>
      </p:sp>
      <p:sp>
        <p:nvSpPr>
          <p:cNvPr id="35" name="Textbox: Line 2"/>
          <p:cNvSpPr txBox="1"/>
          <p:nvPr/>
        </p:nvSpPr>
        <p:spPr>
          <a:xfrm>
            <a:off x="848052" y="2824967"/>
            <a:ext cx="7901143" cy="461665"/>
          </a:xfrm>
          <a:prstGeom prst="rect">
            <a:avLst/>
          </a:prstGeom>
          <a:noFill/>
        </p:spPr>
        <p:txBody>
          <a:bodyPr wrap="square" rtlCol="0">
            <a:spAutoFit/>
          </a:bodyPr>
          <a:lstStyle>
            <a:defPPr>
              <a:defRPr lang="en-US"/>
            </a:defPPr>
            <a:lvl1pPr>
              <a:spcAft>
                <a:spcPts val="1200"/>
              </a:spcAft>
              <a:defRPr sz="2400" b="1"/>
            </a:lvl1pPr>
          </a:lstStyle>
          <a:p>
            <a:pPr lvl="0"/>
            <a:r>
              <a:rPr lang="en-NZ" dirty="0"/>
              <a:t>recall the story of the first day of Holy Week, Palm Sunday</a:t>
            </a:r>
          </a:p>
        </p:txBody>
      </p:sp>
      <p:sp>
        <p:nvSpPr>
          <p:cNvPr id="36" name="Textbox: Line 1"/>
          <p:cNvSpPr txBox="1"/>
          <p:nvPr/>
        </p:nvSpPr>
        <p:spPr>
          <a:xfrm>
            <a:off x="848053" y="2126202"/>
            <a:ext cx="8010112" cy="461665"/>
          </a:xfrm>
          <a:prstGeom prst="rect">
            <a:avLst/>
          </a:prstGeom>
          <a:noFill/>
        </p:spPr>
        <p:txBody>
          <a:bodyPr wrap="square" rtlCol="0">
            <a:spAutoFit/>
          </a:bodyPr>
          <a:lstStyle/>
          <a:p>
            <a:pPr lvl="0"/>
            <a:r>
              <a:rPr lang="en-NZ" sz="2400" b="1" dirty="0"/>
              <a:t>recognise Holy Week as a time to be very close to Jesus</a:t>
            </a:r>
          </a:p>
        </p:txBody>
      </p:sp>
      <p:sp>
        <p:nvSpPr>
          <p:cNvPr id="42" name="Shape: Number 3"/>
          <p:cNvSpPr txBox="1"/>
          <p:nvPr/>
        </p:nvSpPr>
        <p:spPr>
          <a:xfrm>
            <a:off x="394805" y="3519771"/>
            <a:ext cx="427684" cy="400110"/>
          </a:xfrm>
          <a:prstGeom prst="rect">
            <a:avLst/>
          </a:prstGeom>
          <a:noFill/>
        </p:spPr>
        <p:txBody>
          <a:bodyPr wrap="square" rtlCol="0">
            <a:spAutoFit/>
          </a:bodyPr>
          <a:lstStyle/>
          <a:p>
            <a:r>
              <a:rPr lang="en-GB" sz="2000" b="1" dirty="0">
                <a:latin typeface="Segoe UI" pitchFamily="34" charset="0"/>
                <a:ea typeface="Segoe UI" pitchFamily="34" charset="0"/>
                <a:cs typeface="Segoe UI" pitchFamily="34" charset="0"/>
              </a:rPr>
              <a:t>3)</a:t>
            </a:r>
          </a:p>
        </p:txBody>
      </p:sp>
      <p:sp>
        <p:nvSpPr>
          <p:cNvPr id="43" name="Shape: Number 2"/>
          <p:cNvSpPr txBox="1"/>
          <p:nvPr/>
        </p:nvSpPr>
        <p:spPr>
          <a:xfrm>
            <a:off x="394805" y="2822933"/>
            <a:ext cx="427684" cy="400110"/>
          </a:xfrm>
          <a:prstGeom prst="rect">
            <a:avLst/>
          </a:prstGeom>
          <a:noFill/>
        </p:spPr>
        <p:txBody>
          <a:bodyPr wrap="square" rtlCol="0">
            <a:spAutoFit/>
          </a:bodyPr>
          <a:lstStyle/>
          <a:p>
            <a:r>
              <a:rPr lang="en-GB" sz="2000" b="1">
                <a:latin typeface="Segoe UI" pitchFamily="34" charset="0"/>
                <a:ea typeface="Segoe UI" pitchFamily="34" charset="0"/>
                <a:cs typeface="Segoe UI" pitchFamily="34" charset="0"/>
              </a:rPr>
              <a:t>2)</a:t>
            </a:r>
          </a:p>
        </p:txBody>
      </p:sp>
      <p:sp>
        <p:nvSpPr>
          <p:cNvPr id="44" name="Shape: Number 1"/>
          <p:cNvSpPr txBox="1"/>
          <p:nvPr/>
        </p:nvSpPr>
        <p:spPr>
          <a:xfrm>
            <a:off x="408873" y="2131222"/>
            <a:ext cx="427684" cy="400110"/>
          </a:xfrm>
          <a:prstGeom prst="rect">
            <a:avLst/>
          </a:prstGeom>
          <a:noFill/>
        </p:spPr>
        <p:txBody>
          <a:bodyPr wrap="square" rtlCol="0">
            <a:spAutoFit/>
          </a:bodyPr>
          <a:lstStyle/>
          <a:p>
            <a:r>
              <a:rPr lang="en-GB" sz="2000" b="1">
                <a:latin typeface="Segoe UI" pitchFamily="34" charset="0"/>
                <a:ea typeface="Segoe UI" pitchFamily="34" charset="0"/>
                <a:cs typeface="Segoe UI" pitchFamily="34" charset="0"/>
              </a:rPr>
              <a:t>1)</a:t>
            </a:r>
          </a:p>
        </p:txBody>
      </p:sp>
      <p:sp>
        <p:nvSpPr>
          <p:cNvPr id="19"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R-1</a:t>
            </a:r>
          </a:p>
          <a:p>
            <a:pPr algn="ctr"/>
            <a:r>
              <a:rPr lang="en-GB" sz="900" b="1" dirty="0">
                <a:solidFill>
                  <a:srgbClr val="002060"/>
                </a:solidFill>
                <a:latin typeface="Arial" pitchFamily="34" charset="0"/>
                <a:cs typeface="Arial" pitchFamily="34" charset="0"/>
              </a:rPr>
              <a:t>S-02</a:t>
            </a:r>
          </a:p>
        </p:txBody>
      </p:sp>
      <p:sp>
        <p:nvSpPr>
          <p:cNvPr id="20"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Textbox: Tool instructions"/>
          <p:cNvSpPr txBox="1"/>
          <p:nvPr/>
        </p:nvSpPr>
        <p:spPr>
          <a:xfrm>
            <a:off x="3700607" y="4912668"/>
            <a:ext cx="1742786" cy="230832"/>
          </a:xfrm>
          <a:prstGeom prst="rect">
            <a:avLst/>
          </a:prstGeom>
          <a:noFill/>
        </p:spPr>
        <p:txBody>
          <a:bodyPr wrap="none" rtlCol="0">
            <a:spAutoFit/>
          </a:bodyPr>
          <a:lstStyle/>
          <a:p>
            <a:pPr algn="ctr"/>
            <a:r>
              <a:rPr lang="en-GB" sz="900">
                <a:latin typeface="Arial" pitchFamily="34" charset="0"/>
                <a:ea typeface="Segoe UI" pitchFamily="34" charset="0"/>
                <a:cs typeface="Arial" pitchFamily="34" charset="0"/>
              </a:rPr>
              <a:t>Click the borders to reveal text</a:t>
            </a:r>
          </a:p>
        </p:txBody>
      </p:sp>
      <p:sp>
        <p:nvSpPr>
          <p:cNvPr id="2" name="TextBox 1"/>
          <p:cNvSpPr txBox="1"/>
          <p:nvPr/>
        </p:nvSpPr>
        <p:spPr>
          <a:xfrm>
            <a:off x="408873" y="1486024"/>
            <a:ext cx="1951884" cy="379828"/>
          </a:xfrm>
          <a:prstGeom prst="rect">
            <a:avLst/>
          </a:prstGeom>
          <a:noFill/>
        </p:spPr>
        <p:txBody>
          <a:bodyPr wrap="square" rtlCol="0">
            <a:spAutoFit/>
          </a:bodyPr>
          <a:lstStyle/>
          <a:p>
            <a:r>
              <a:rPr lang="en-NZ" b="1" dirty="0"/>
              <a:t>The children will:</a:t>
            </a:r>
          </a:p>
        </p:txBody>
      </p:sp>
      <p:pic>
        <p:nvPicPr>
          <p:cNvPr id="24" name="Picture 23" descr="Related image">
            <a:extLst>
              <a:ext uri="{FF2B5EF4-FFF2-40B4-BE49-F238E27FC236}">
                <a16:creationId xmlns:a16="http://schemas.microsoft.com/office/drawing/2014/main" id="{B8558A4F-4D46-476F-93F4-1BF4CDA5EF2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6570" y="443955"/>
            <a:ext cx="1738704" cy="1107254"/>
          </a:xfrm>
          <a:prstGeom prst="rect">
            <a:avLst/>
          </a:prstGeom>
          <a:noFill/>
          <a:ln>
            <a:noFill/>
          </a:ln>
        </p:spPr>
      </p:pic>
    </p:spTree>
    <p:extLst>
      <p:ext uri="{BB962C8B-B14F-4D97-AF65-F5344CB8AC3E}">
        <p14:creationId xmlns:p14="http://schemas.microsoft.com/office/powerpoint/2010/main" val="126356321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childTnLst>
                                </p:cTn>
                              </p:par>
                              <p:par>
                                <p:cTn id="8" presetID="3" presetClass="emph" presetSubtype="2" fill="hold" grpId="0" nodeType="withEffect">
                                  <p:stCondLst>
                                    <p:cond delay="0"/>
                                  </p:stCondLst>
                                  <p:childTnLst>
                                    <p:animClr clrSpc="rgb" dir="cw">
                                      <p:cBhvr override="childStyle">
                                        <p:cTn id="9" dur="1000" fill="hold"/>
                                        <p:tgtEl>
                                          <p:spTgt spid="36"/>
                                        </p:tgtEl>
                                        <p:attrNameLst>
                                          <p:attrName>style.color</p:attrName>
                                        </p:attrNameLst>
                                      </p:cBhvr>
                                      <p:to>
                                        <a:srgbClr val="969696"/>
                                      </p:to>
                                    </p:animClr>
                                  </p:childTnLst>
                                </p:cTn>
                              </p:par>
                            </p:childTnLst>
                          </p:cTn>
                        </p:par>
                      </p:childTnLst>
                    </p:cTn>
                  </p:par>
                </p:childTnLst>
              </p:cTn>
              <p:nextCondLst>
                <p:cond evt="onClick" delay="0">
                  <p:tgtEl>
                    <p:spTgt spid="39"/>
                  </p:tgtEl>
                </p:cond>
              </p:nextCondLst>
            </p:seq>
            <p:seq concurrent="1" nextAc="seek">
              <p:cTn id="10" restart="whenNotActive" fill="hold" evtFilter="cancelBubble" nodeType="interactiveSeq">
                <p:stCondLst>
                  <p:cond evt="onClick" delay="0">
                    <p:tgtEl>
                      <p:spTgt spid="38"/>
                    </p:tgtEl>
                  </p:cond>
                </p:stCondLst>
                <p:endSync evt="end" delay="0">
                  <p:rtn val="all"/>
                </p:endSync>
                <p:childTnLst>
                  <p:par>
                    <p:cTn id="11" fill="hold">
                      <p:stCondLst>
                        <p:cond delay="0"/>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fade">
                                      <p:cBhvr>
                                        <p:cTn id="15" dur="1000"/>
                                        <p:tgtEl>
                                          <p:spTgt spid="34"/>
                                        </p:tgtEl>
                                      </p:cBhvr>
                                    </p:animEffect>
                                  </p:childTnLst>
                                </p:cTn>
                              </p:par>
                              <p:par>
                                <p:cTn id="16" presetID="3" presetClass="emph" presetSubtype="2" fill="hold" grpId="1" nodeType="withEffect">
                                  <p:stCondLst>
                                    <p:cond delay="0"/>
                                  </p:stCondLst>
                                  <p:childTnLst>
                                    <p:animClr clrSpc="rgb" dir="cw">
                                      <p:cBhvr override="childStyle">
                                        <p:cTn id="17" dur="1000" fill="hold"/>
                                        <p:tgtEl>
                                          <p:spTgt spid="35"/>
                                        </p:tgtEl>
                                        <p:attrNameLst>
                                          <p:attrName>style.color</p:attrName>
                                        </p:attrNameLst>
                                      </p:cBhvr>
                                      <p:to>
                                        <a:srgbClr val="969696"/>
                                      </p:to>
                                    </p:animClr>
                                  </p:childTnLst>
                                </p:cTn>
                              </p:par>
                            </p:childTnLst>
                          </p:cTn>
                        </p:par>
                      </p:childTnLst>
                    </p:cTn>
                  </p:par>
                </p:childTnLst>
              </p:cTn>
              <p:nextCondLst>
                <p:cond evt="onClick" delay="0">
                  <p:tgtEl>
                    <p:spTgt spid="38"/>
                  </p:tgtEl>
                </p:cond>
              </p:nextCondLst>
            </p:seq>
            <p:seq concurrent="1" nextAc="seek">
              <p:cTn id="18" restart="whenNotActive" fill="hold" evtFilter="cancelBubble" nodeType="interactiveSeq">
                <p:stCondLst>
                  <p:cond evt="onClick" delay="0">
                    <p:tgtEl>
                      <p:spTgt spid="20"/>
                    </p:tgtEl>
                  </p:cond>
                </p:stCondLst>
                <p:endSync evt="end" delay="0">
                  <p:rtn val="all"/>
                </p:endSync>
                <p:childTnLst>
                  <p:par>
                    <p:cTn id="19" fill="hold">
                      <p:stCondLst>
                        <p:cond delay="0"/>
                      </p:stCondLst>
                      <p:childTnLst>
                        <p:par>
                          <p:cTn id="20" fill="hold">
                            <p:stCondLst>
                              <p:cond delay="0"/>
                            </p:stCondLst>
                            <p:childTnLst>
                              <p:par>
                                <p:cTn id="21" presetID="3" presetClass="emph" presetSubtype="2" fill="hold" grpId="2" nodeType="clickEffect">
                                  <p:stCondLst>
                                    <p:cond delay="0"/>
                                  </p:stCondLst>
                                  <p:childTnLst>
                                    <p:animClr clrSpc="rgb" dir="cw">
                                      <p:cBhvr override="childStyle">
                                        <p:cTn id="22" dur="500" fill="hold"/>
                                        <p:tgtEl>
                                          <p:spTgt spid="35"/>
                                        </p:tgtEl>
                                        <p:attrNameLst>
                                          <p:attrName>style.color</p:attrName>
                                        </p:attrNameLst>
                                      </p:cBhvr>
                                      <p:to>
                                        <a:schemeClr val="tx1"/>
                                      </p:to>
                                    </p:animClr>
                                  </p:childTnLst>
                                </p:cTn>
                              </p:par>
                              <p:par>
                                <p:cTn id="23" presetID="3" presetClass="emph" presetSubtype="2" fill="hold" grpId="1" nodeType="withEffect">
                                  <p:stCondLst>
                                    <p:cond delay="0"/>
                                  </p:stCondLst>
                                  <p:childTnLst>
                                    <p:animClr clrSpc="rgb" dir="cw">
                                      <p:cBhvr override="childStyle">
                                        <p:cTn id="24" dur="500" fill="hold"/>
                                        <p:tgtEl>
                                          <p:spTgt spid="34"/>
                                        </p:tgtEl>
                                        <p:attrNameLst>
                                          <p:attrName>style.color</p:attrName>
                                        </p:attrNameLst>
                                      </p:cBhvr>
                                      <p:to>
                                        <a:schemeClr val="tx1"/>
                                      </p:to>
                                    </p:animClr>
                                  </p:childTnLst>
                                </p:cTn>
                              </p:par>
                              <p:par>
                                <p:cTn id="25" presetID="3" presetClass="emph" presetSubtype="2" fill="hold" grpId="1" nodeType="withEffect">
                                  <p:stCondLst>
                                    <p:cond delay="0"/>
                                  </p:stCondLst>
                                  <p:childTnLst>
                                    <p:animClr clrSpc="rgb" dir="cw">
                                      <p:cBhvr override="childStyle">
                                        <p:cTn id="26" dur="500" fill="hold"/>
                                        <p:tgtEl>
                                          <p:spTgt spid="36"/>
                                        </p:tgtEl>
                                        <p:attrNameLst>
                                          <p:attrName>style.color</p:attrName>
                                        </p:attrNameLst>
                                      </p:cBhvr>
                                      <p:to>
                                        <a:schemeClr val="tx1"/>
                                      </p:to>
                                    </p:animClr>
                                  </p:childTnLst>
                                </p:cTn>
                              </p:par>
                              <p:par>
                                <p:cTn id="27" presetID="1" presetClass="exit" presetSubtype="0" fill="hold" grpId="4" nodeType="withEffect">
                                  <p:stCondLst>
                                    <p:cond delay="0"/>
                                  </p:stCondLst>
                                  <p:childTnLst>
                                    <p:set>
                                      <p:cBhvr>
                                        <p:cTn id="28" dur="1" fill="hold">
                                          <p:stCondLst>
                                            <p:cond delay="0"/>
                                          </p:stCondLst>
                                        </p:cTn>
                                        <p:tgtEl>
                                          <p:spTgt spid="35"/>
                                        </p:tgtEl>
                                        <p:attrNameLst>
                                          <p:attrName>style.visibility</p:attrName>
                                        </p:attrNameLst>
                                      </p:cBhvr>
                                      <p:to>
                                        <p:strVal val="hidden"/>
                                      </p:to>
                                    </p:set>
                                  </p:childTnLst>
                                </p:cTn>
                              </p:par>
                              <p:par>
                                <p:cTn id="29" presetID="1" presetClass="exit" presetSubtype="0" fill="hold" grpId="3" nodeType="withEffect">
                                  <p:stCondLst>
                                    <p:cond delay="0"/>
                                  </p:stCondLst>
                                  <p:childTnLst>
                                    <p:set>
                                      <p:cBhvr>
                                        <p:cTn id="30" dur="1" fill="hold">
                                          <p:stCondLst>
                                            <p:cond delay="0"/>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31" restart="whenNotActive" fill="hold" evtFilter="cancelBubble" nodeType="interactiveSeq">
                <p:stCondLst>
                  <p:cond evt="onClick" delay="0">
                    <p:tgtEl>
                      <p:spTgt spid="21"/>
                    </p:tgtEl>
                  </p:cond>
                </p:stCondLst>
                <p:endSync evt="end" delay="0">
                  <p:rtn val="all"/>
                </p:endSync>
                <p:childTnLst>
                  <p:par>
                    <p:cTn id="32" fill="hold">
                      <p:stCondLst>
                        <p:cond delay="0"/>
                      </p:stCondLst>
                      <p:childTnLst>
                        <p:par>
                          <p:cTn id="33" fill="hold">
                            <p:stCondLst>
                              <p:cond delay="0"/>
                            </p:stCondLst>
                            <p:childTnLst>
                              <p:par>
                                <p:cTn id="34" presetID="3" presetClass="emph" presetSubtype="2" fill="hold" grpId="3" nodeType="clickEffect">
                                  <p:stCondLst>
                                    <p:cond delay="0"/>
                                  </p:stCondLst>
                                  <p:childTnLst>
                                    <p:animClr clrSpc="rgb" dir="cw">
                                      <p:cBhvr override="childStyle">
                                        <p:cTn id="35" dur="500" fill="hold"/>
                                        <p:tgtEl>
                                          <p:spTgt spid="35"/>
                                        </p:tgtEl>
                                        <p:attrNameLst>
                                          <p:attrName>style.color</p:attrName>
                                        </p:attrNameLst>
                                      </p:cBhvr>
                                      <p:to>
                                        <a:schemeClr val="tx1"/>
                                      </p:to>
                                    </p:animClr>
                                  </p:childTnLst>
                                </p:cTn>
                              </p:par>
                              <p:par>
                                <p:cTn id="36" presetID="3" presetClass="emph" presetSubtype="2" fill="hold" grpId="2" nodeType="withEffect">
                                  <p:stCondLst>
                                    <p:cond delay="0"/>
                                  </p:stCondLst>
                                  <p:childTnLst>
                                    <p:animClr clrSpc="rgb" dir="cw">
                                      <p:cBhvr override="childStyle">
                                        <p:cTn id="37" dur="500" fill="hold"/>
                                        <p:tgtEl>
                                          <p:spTgt spid="34"/>
                                        </p:tgtEl>
                                        <p:attrNameLst>
                                          <p:attrName>style.color</p:attrName>
                                        </p:attrNameLst>
                                      </p:cBhvr>
                                      <p:to>
                                        <a:schemeClr val="tx1"/>
                                      </p:to>
                                    </p:animClr>
                                  </p:childTnLst>
                                </p:cTn>
                              </p:par>
                              <p:par>
                                <p:cTn id="38" presetID="3" presetClass="emph" presetSubtype="2" fill="hold" grpId="2" nodeType="withEffect">
                                  <p:stCondLst>
                                    <p:cond delay="0"/>
                                  </p:stCondLst>
                                  <p:childTnLst>
                                    <p:animClr clrSpc="rgb" dir="cw">
                                      <p:cBhvr override="childStyle">
                                        <p:cTn id="39" dur="500" fill="hold"/>
                                        <p:tgtEl>
                                          <p:spTgt spid="36"/>
                                        </p:tgtEl>
                                        <p:attrNameLst>
                                          <p:attrName>style.color</p:attrName>
                                        </p:attrNameLst>
                                      </p:cBhvr>
                                      <p:to>
                                        <a:schemeClr val="tx1"/>
                                      </p:to>
                                    </p:animClr>
                                  </p:childTnLst>
                                </p:cTn>
                              </p:par>
                              <p:par>
                                <p:cTn id="40" presetID="1" presetClass="exit" presetSubtype="0" fill="hold" grpId="5" nodeType="withEffect">
                                  <p:stCondLst>
                                    <p:cond delay="0"/>
                                  </p:stCondLst>
                                  <p:childTnLst>
                                    <p:set>
                                      <p:cBhvr>
                                        <p:cTn id="41" dur="1" fill="hold">
                                          <p:stCondLst>
                                            <p:cond delay="0"/>
                                          </p:stCondLst>
                                        </p:cTn>
                                        <p:tgtEl>
                                          <p:spTgt spid="35"/>
                                        </p:tgtEl>
                                        <p:attrNameLst>
                                          <p:attrName>style.visibility</p:attrName>
                                        </p:attrNameLst>
                                      </p:cBhvr>
                                      <p:to>
                                        <p:strVal val="hidden"/>
                                      </p:to>
                                    </p:set>
                                  </p:childTnLst>
                                </p:cTn>
                              </p:par>
                              <p:par>
                                <p:cTn id="42" presetID="1" presetClass="exit" presetSubtype="0" fill="hold" grpId="4" nodeType="withEffect">
                                  <p:stCondLst>
                                    <p:cond delay="0"/>
                                  </p:stCondLst>
                                  <p:childTnLst>
                                    <p:set>
                                      <p:cBhvr>
                                        <p:cTn id="43" dur="1" fill="hold">
                                          <p:stCondLst>
                                            <p:cond delay="0"/>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bldLst>
      <p:bldP spid="34" grpId="0"/>
      <p:bldP spid="34" grpId="1"/>
      <p:bldP spid="34" grpId="2"/>
      <p:bldP spid="34" grpId="3"/>
      <p:bldP spid="34" grpId="4"/>
      <p:bldP spid="35" grpId="0"/>
      <p:bldP spid="35" grpId="1"/>
      <p:bldP spid="35" grpId="2"/>
      <p:bldP spid="35" grpId="3"/>
      <p:bldP spid="35" grpId="4"/>
      <p:bldP spid="35" grpId="5"/>
      <p:bldP spid="36" grpId="0"/>
      <p:bldP spid="36" grpId="1"/>
      <p:bldP spid="36"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B6A19DE7-2038-4764-BEF5-5E5E86B6A0BA}"/>
              </a:ext>
            </a:extLst>
          </p:cNvPr>
          <p:cNvSpPr/>
          <p:nvPr/>
        </p:nvSpPr>
        <p:spPr>
          <a:xfrm>
            <a:off x="0" y="-17728"/>
            <a:ext cx="9144000" cy="5161228"/>
          </a:xfrm>
          <a:prstGeom prst="rect">
            <a:avLst/>
          </a:prstGeom>
          <a:gradFill flip="none" rotWithShape="1">
            <a:gsLst>
              <a:gs pos="0">
                <a:schemeClr val="bg2"/>
              </a:gs>
              <a:gs pos="50000">
                <a:srgbClr val="CA9CEC"/>
              </a:gs>
              <a:gs pos="100000">
                <a:srgbClr val="AB68D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sp>
        <p:nvSpPr>
          <p:cNvPr id="7" name="Textbox: Line 3"/>
          <p:cNvSpPr txBox="1"/>
          <p:nvPr/>
        </p:nvSpPr>
        <p:spPr>
          <a:xfrm>
            <a:off x="832200" y="2460529"/>
            <a:ext cx="5493096" cy="646331"/>
          </a:xfrm>
          <a:prstGeom prst="rect">
            <a:avLst/>
          </a:prstGeom>
          <a:noFill/>
        </p:spPr>
        <p:txBody>
          <a:bodyPr wrap="square" rtlCol="0">
            <a:spAutoFit/>
          </a:bodyPr>
          <a:lstStyle>
            <a:defPPr>
              <a:defRPr lang="en-US"/>
            </a:defPPr>
            <a:lvl1pPr>
              <a:defRPr b="1">
                <a:latin typeface="Segoe UI" pitchFamily="34" charset="0"/>
                <a:ea typeface="Segoe UI" pitchFamily="34" charset="0"/>
                <a:cs typeface="Segoe UI" pitchFamily="34" charset="0"/>
              </a:defRPr>
            </a:lvl1pPr>
          </a:lstStyle>
          <a:p>
            <a:r>
              <a:rPr lang="en-NZ" dirty="0">
                <a:solidFill>
                  <a:srgbClr val="FF0000"/>
                </a:solidFill>
                <a:latin typeface="+mn-lt"/>
              </a:rPr>
              <a:t>Holy Week </a:t>
            </a:r>
            <a:r>
              <a:rPr lang="en-NZ" b="0" dirty="0">
                <a:latin typeface="+mn-lt"/>
              </a:rPr>
              <a:t>is a very special week in the year </a:t>
            </a:r>
          </a:p>
          <a:p>
            <a:r>
              <a:rPr lang="en-NZ" b="0" dirty="0">
                <a:latin typeface="+mn-lt"/>
              </a:rPr>
              <a:t>for all the followers to be close to Jesus.</a:t>
            </a:r>
          </a:p>
        </p:txBody>
      </p:sp>
      <p:sp>
        <p:nvSpPr>
          <p:cNvPr id="8" name="Textbox: Line 2"/>
          <p:cNvSpPr txBox="1"/>
          <p:nvPr/>
        </p:nvSpPr>
        <p:spPr>
          <a:xfrm>
            <a:off x="832199" y="1602228"/>
            <a:ext cx="5245044" cy="646331"/>
          </a:xfrm>
          <a:prstGeom prst="rect">
            <a:avLst/>
          </a:prstGeom>
          <a:noFill/>
        </p:spPr>
        <p:txBody>
          <a:bodyPr wrap="square" rtlCol="0">
            <a:spAutoFit/>
          </a:bodyPr>
          <a:lstStyle>
            <a:defPPr>
              <a:defRPr lang="en-US"/>
            </a:defPPr>
            <a:lvl1pPr>
              <a:defRPr b="1">
                <a:latin typeface="Segoe UI" pitchFamily="34" charset="0"/>
                <a:ea typeface="Segoe UI" pitchFamily="34" charset="0"/>
                <a:cs typeface="Segoe UI" pitchFamily="34" charset="0"/>
              </a:defRPr>
            </a:lvl1pPr>
          </a:lstStyle>
          <a:p>
            <a:r>
              <a:rPr lang="en-NZ" b="0" dirty="0">
                <a:latin typeface="+mn-lt"/>
              </a:rPr>
              <a:t>Some of the most important things that </a:t>
            </a:r>
          </a:p>
          <a:p>
            <a:r>
              <a:rPr lang="en-NZ" b="0" dirty="0">
                <a:latin typeface="+mn-lt"/>
              </a:rPr>
              <a:t>Jesus did happened in </a:t>
            </a:r>
            <a:r>
              <a:rPr lang="en-NZ" dirty="0">
                <a:solidFill>
                  <a:srgbClr val="FF0000"/>
                </a:solidFill>
                <a:latin typeface="+mn-lt"/>
              </a:rPr>
              <a:t>Holy Week. </a:t>
            </a:r>
          </a:p>
        </p:txBody>
      </p:sp>
      <p:sp>
        <p:nvSpPr>
          <p:cNvPr id="6" name="Textbox: Line 1"/>
          <p:cNvSpPr txBox="1"/>
          <p:nvPr/>
        </p:nvSpPr>
        <p:spPr>
          <a:xfrm>
            <a:off x="832199" y="743927"/>
            <a:ext cx="5371653" cy="646331"/>
          </a:xfrm>
          <a:prstGeom prst="rect">
            <a:avLst/>
          </a:prstGeom>
          <a:noFill/>
        </p:spPr>
        <p:txBody>
          <a:bodyPr wrap="square" rtlCol="0">
            <a:spAutoFit/>
          </a:bodyPr>
          <a:lstStyle/>
          <a:p>
            <a:r>
              <a:rPr lang="en-NZ" b="1" dirty="0">
                <a:solidFill>
                  <a:srgbClr val="FF0000"/>
                </a:solidFill>
              </a:rPr>
              <a:t>Holy Week</a:t>
            </a:r>
            <a:r>
              <a:rPr lang="en-NZ" dirty="0">
                <a:solidFill>
                  <a:srgbClr val="FF0000"/>
                </a:solidFill>
              </a:rPr>
              <a:t> </a:t>
            </a:r>
            <a:r>
              <a:rPr lang="en-NZ" dirty="0"/>
              <a:t>is the last week of Lent and it leads </a:t>
            </a:r>
          </a:p>
          <a:p>
            <a:r>
              <a:rPr lang="en-NZ" dirty="0"/>
              <a:t>up to the great celebration of Easter. </a:t>
            </a:r>
          </a:p>
        </p:txBody>
      </p:sp>
      <p:sp>
        <p:nvSpPr>
          <p:cNvPr id="17" name="Shape: Button 3"/>
          <p:cNvSpPr/>
          <p:nvPr/>
        </p:nvSpPr>
        <p:spPr>
          <a:xfrm>
            <a:off x="152614" y="2442281"/>
            <a:ext cx="513577" cy="654960"/>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Shape: Button 2"/>
          <p:cNvSpPr/>
          <p:nvPr/>
        </p:nvSpPr>
        <p:spPr>
          <a:xfrm>
            <a:off x="152614" y="1591239"/>
            <a:ext cx="512738" cy="653370"/>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hape: Button 1"/>
          <p:cNvSpPr/>
          <p:nvPr/>
        </p:nvSpPr>
        <p:spPr>
          <a:xfrm>
            <a:off x="152614" y="738607"/>
            <a:ext cx="513577" cy="654960"/>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R-1</a:t>
            </a:r>
          </a:p>
          <a:p>
            <a:pPr algn="ctr"/>
            <a:r>
              <a:rPr lang="en-GB" sz="900" b="1" dirty="0">
                <a:solidFill>
                  <a:srgbClr val="002060"/>
                </a:solidFill>
                <a:latin typeface="Arial" pitchFamily="34" charset="0"/>
                <a:cs typeface="Arial" pitchFamily="34" charset="0"/>
              </a:rPr>
              <a:t>S-03</a:t>
            </a:r>
          </a:p>
        </p:txBody>
      </p:sp>
      <p:sp>
        <p:nvSpPr>
          <p:cNvPr id="14"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Tool instructions"/>
          <p:cNvSpPr txBox="1"/>
          <p:nvPr/>
        </p:nvSpPr>
        <p:spPr>
          <a:xfrm>
            <a:off x="3556340" y="4912668"/>
            <a:ext cx="2031325" cy="230832"/>
          </a:xfrm>
          <a:prstGeom prst="rect">
            <a:avLst/>
          </a:prstGeom>
          <a:noFill/>
          <a:ln>
            <a:noFill/>
          </a:ln>
        </p:spPr>
        <p:txBody>
          <a:bodyPr wrap="none" rtlCol="0">
            <a:spAutoFit/>
          </a:bodyPr>
          <a:lstStyle/>
          <a:p>
            <a:pPr algn="ctr"/>
            <a:r>
              <a:rPr lang="en-GB" sz="900" dirty="0">
                <a:latin typeface="Arial" pitchFamily="34" charset="0"/>
                <a:ea typeface="Segoe UI" pitchFamily="34" charset="0"/>
                <a:cs typeface="Arial" pitchFamily="34" charset="0"/>
              </a:rPr>
              <a:t>Click each picture to reveal answers</a:t>
            </a:r>
          </a:p>
        </p:txBody>
      </p:sp>
      <p:sp>
        <p:nvSpPr>
          <p:cNvPr id="20" name="Textbox: Line 4">
            <a:extLst>
              <a:ext uri="{FF2B5EF4-FFF2-40B4-BE49-F238E27FC236}">
                <a16:creationId xmlns:a16="http://schemas.microsoft.com/office/drawing/2014/main" id="{A59EB980-CEF1-4335-85F1-4F8D182CB0AB}"/>
              </a:ext>
            </a:extLst>
          </p:cNvPr>
          <p:cNvSpPr txBox="1"/>
          <p:nvPr/>
        </p:nvSpPr>
        <p:spPr>
          <a:xfrm>
            <a:off x="832200" y="3318830"/>
            <a:ext cx="6647123" cy="646331"/>
          </a:xfrm>
          <a:prstGeom prst="rect">
            <a:avLst/>
          </a:prstGeom>
          <a:noFill/>
        </p:spPr>
        <p:txBody>
          <a:bodyPr wrap="square" rtlCol="0">
            <a:spAutoFit/>
          </a:bodyPr>
          <a:lstStyle>
            <a:defPPr>
              <a:defRPr lang="en-US"/>
            </a:defPPr>
            <a:lvl1pPr>
              <a:defRPr b="1">
                <a:latin typeface="Segoe UI" pitchFamily="34" charset="0"/>
                <a:ea typeface="Segoe UI" pitchFamily="34" charset="0"/>
                <a:cs typeface="Segoe UI" pitchFamily="34" charset="0"/>
              </a:defRPr>
            </a:lvl1pPr>
          </a:lstStyle>
          <a:p>
            <a:r>
              <a:rPr lang="en-NZ" b="0" dirty="0">
                <a:latin typeface="+mn-lt"/>
              </a:rPr>
              <a:t>We follow Jesus so we remember what happened to </a:t>
            </a:r>
          </a:p>
          <a:p>
            <a:r>
              <a:rPr lang="en-NZ" b="0" dirty="0">
                <a:latin typeface="+mn-lt"/>
              </a:rPr>
              <a:t>him in </a:t>
            </a:r>
            <a:r>
              <a:rPr lang="en-NZ" dirty="0">
                <a:solidFill>
                  <a:srgbClr val="FF0000"/>
                </a:solidFill>
                <a:latin typeface="+mn-lt"/>
              </a:rPr>
              <a:t>Holy Week </a:t>
            </a:r>
            <a:r>
              <a:rPr lang="en-NZ" b="0" dirty="0">
                <a:latin typeface="+mn-lt"/>
              </a:rPr>
              <a:t>and we celebrate what he did for us. </a:t>
            </a:r>
          </a:p>
        </p:txBody>
      </p:sp>
      <p:sp>
        <p:nvSpPr>
          <p:cNvPr id="21" name="Shape: Button 4">
            <a:extLst>
              <a:ext uri="{FF2B5EF4-FFF2-40B4-BE49-F238E27FC236}">
                <a16:creationId xmlns:a16="http://schemas.microsoft.com/office/drawing/2014/main" id="{7E9CF39C-2053-4EAB-AE34-10C5B15119FA}"/>
              </a:ext>
            </a:extLst>
          </p:cNvPr>
          <p:cNvSpPr/>
          <p:nvPr/>
        </p:nvSpPr>
        <p:spPr>
          <a:xfrm>
            <a:off x="152614" y="3294913"/>
            <a:ext cx="513577" cy="654960"/>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Line 5">
            <a:extLst>
              <a:ext uri="{FF2B5EF4-FFF2-40B4-BE49-F238E27FC236}">
                <a16:creationId xmlns:a16="http://schemas.microsoft.com/office/drawing/2014/main" id="{CD7D18F5-BCBA-4296-814F-D6E49A7DC7AC}"/>
              </a:ext>
            </a:extLst>
          </p:cNvPr>
          <p:cNvSpPr txBox="1"/>
          <p:nvPr/>
        </p:nvSpPr>
        <p:spPr>
          <a:xfrm>
            <a:off x="832199" y="4177130"/>
            <a:ext cx="5603769" cy="646331"/>
          </a:xfrm>
          <a:prstGeom prst="rect">
            <a:avLst/>
          </a:prstGeom>
          <a:noFill/>
        </p:spPr>
        <p:txBody>
          <a:bodyPr wrap="square" rtlCol="0">
            <a:spAutoFit/>
          </a:bodyPr>
          <a:lstStyle>
            <a:defPPr>
              <a:defRPr lang="en-US"/>
            </a:defPPr>
            <a:lvl1pPr>
              <a:defRPr b="1">
                <a:latin typeface="Segoe UI" pitchFamily="34" charset="0"/>
                <a:ea typeface="Segoe UI" pitchFamily="34" charset="0"/>
                <a:cs typeface="Segoe UI" pitchFamily="34" charset="0"/>
              </a:defRPr>
            </a:lvl1pPr>
          </a:lstStyle>
          <a:p>
            <a:r>
              <a:rPr lang="en-NZ" b="0" dirty="0">
                <a:latin typeface="+mn-lt"/>
              </a:rPr>
              <a:t>We listen to the </a:t>
            </a:r>
            <a:r>
              <a:rPr lang="en-NZ" dirty="0">
                <a:solidFill>
                  <a:srgbClr val="FF0000"/>
                </a:solidFill>
                <a:latin typeface="+mn-lt"/>
              </a:rPr>
              <a:t>Holy Week </a:t>
            </a:r>
            <a:r>
              <a:rPr lang="en-NZ" b="0" dirty="0">
                <a:latin typeface="+mn-lt"/>
              </a:rPr>
              <a:t>stories about Jesus, we sing songs about him and we thank him for loving us so much.</a:t>
            </a:r>
          </a:p>
        </p:txBody>
      </p:sp>
      <p:sp>
        <p:nvSpPr>
          <p:cNvPr id="27" name="Shape: Button 5">
            <a:extLst>
              <a:ext uri="{FF2B5EF4-FFF2-40B4-BE49-F238E27FC236}">
                <a16:creationId xmlns:a16="http://schemas.microsoft.com/office/drawing/2014/main" id="{DFC43E3B-3CF0-4C4F-8591-4F42939D43D1}"/>
              </a:ext>
            </a:extLst>
          </p:cNvPr>
          <p:cNvSpPr/>
          <p:nvPr/>
        </p:nvSpPr>
        <p:spPr>
          <a:xfrm>
            <a:off x="152614" y="4147544"/>
            <a:ext cx="513577" cy="654960"/>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MOVE THIS OBJECT"/>
          <p:cNvSpPr txBox="1"/>
          <p:nvPr/>
        </p:nvSpPr>
        <p:spPr>
          <a:xfrm>
            <a:off x="3557" y="19865"/>
            <a:ext cx="9144000" cy="646331"/>
          </a:xfrm>
          <a:prstGeom prst="rect">
            <a:avLst/>
          </a:prstGeom>
          <a:noFill/>
        </p:spPr>
        <p:txBody>
          <a:bodyPr wrap="square" rtlCol="0">
            <a:spAutoFit/>
          </a:bodyPr>
          <a:lstStyle/>
          <a:p>
            <a:pPr algn="ctr"/>
            <a:r>
              <a:rPr lang="en-NZ" sz="3600" dirty="0"/>
              <a:t>What is </a:t>
            </a:r>
            <a:r>
              <a:rPr lang="en-NZ" sz="3600" b="1" dirty="0"/>
              <a:t>Holy Week</a:t>
            </a:r>
            <a:r>
              <a:rPr lang="en-NZ" sz="3600" dirty="0"/>
              <a:t>?</a:t>
            </a:r>
          </a:p>
        </p:txBody>
      </p:sp>
      <p:pic>
        <p:nvPicPr>
          <p:cNvPr id="31" name="Picture 30" descr="Image result for holy week images">
            <a:extLst>
              <a:ext uri="{FF2B5EF4-FFF2-40B4-BE49-F238E27FC236}">
                <a16:creationId xmlns:a16="http://schemas.microsoft.com/office/drawing/2014/main" id="{B4F6796B-D74D-4688-88E3-026F16113BB6}"/>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07944" y="801965"/>
            <a:ext cx="2742757" cy="2742757"/>
          </a:xfrm>
          <a:prstGeom prst="rect">
            <a:avLst/>
          </a:prstGeom>
          <a:noFill/>
          <a:ln>
            <a:noFill/>
          </a:ln>
        </p:spPr>
      </p:pic>
    </p:spTree>
    <p:extLst>
      <p:ext uri="{BB962C8B-B14F-4D97-AF65-F5344CB8AC3E}">
        <p14:creationId xmlns:p14="http://schemas.microsoft.com/office/powerpoint/2010/main" val="338567685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nextCondLst>
                <p:cond evt="onClick" delay="0">
                  <p:tgtEl>
                    <p:spTgt spid="2"/>
                  </p:tgtEl>
                </p:cond>
              </p:nextCondLst>
            </p:seq>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childTnLst>
                                </p:cTn>
                              </p:par>
                            </p:childTnLst>
                          </p:cTn>
                        </p:par>
                      </p:childTnLst>
                    </p:cTn>
                  </p:par>
                </p:childTnLst>
              </p:cTn>
              <p:nextCondLst>
                <p:cond evt="onClick" delay="0">
                  <p:tgtEl>
                    <p:spTgt spid="16"/>
                  </p:tgtEl>
                </p:cond>
              </p:nextCondLst>
            </p:seq>
            <p:seq concurrent="1" nextAc="seek">
              <p:cTn id="14" restart="whenNotActive" fill="hold" evtFilter="cancelBubble" nodeType="interactiveSeq">
                <p:stCondLst>
                  <p:cond evt="onClick" delay="0">
                    <p:tgtEl>
                      <p:spTgt spid="17"/>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childTnLst>
                                </p:cTn>
                              </p:par>
                            </p:childTnLst>
                          </p:cTn>
                        </p:par>
                      </p:childTnLst>
                    </p:cTn>
                  </p:par>
                </p:childTnLst>
              </p:cTn>
              <p:nextCondLst>
                <p:cond evt="onClick" delay="0">
                  <p:tgtEl>
                    <p:spTgt spid="17"/>
                  </p:tgtEl>
                </p:cond>
              </p:nextCondLst>
            </p:seq>
            <p:seq concurrent="1" nextAc="seek">
              <p:cTn id="20" restart="whenNotActive" fill="hold" evtFilter="cancelBubble" nodeType="interactiveSeq">
                <p:stCondLst>
                  <p:cond evt="onClick" delay="0">
                    <p:tgtEl>
                      <p:spTgt spid="21"/>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childTnLst>
                                </p:cTn>
                              </p:par>
                            </p:childTnLst>
                          </p:cTn>
                        </p:par>
                      </p:childTnLst>
                    </p:cTn>
                  </p:par>
                </p:childTnLst>
              </p:cTn>
              <p:nextCondLst>
                <p:cond evt="onClick" delay="0">
                  <p:tgtEl>
                    <p:spTgt spid="21"/>
                  </p:tgtEl>
                </p:cond>
              </p:nextCondLst>
            </p:seq>
            <p:seq concurrent="1" nextAc="seek">
              <p:cTn id="26" restart="whenNotActive" fill="hold" evtFilter="cancelBubble" nodeType="interactiveSeq">
                <p:stCondLst>
                  <p:cond evt="onClick" delay="0">
                    <p:tgtEl>
                      <p:spTgt spid="27"/>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childTnLst>
                                </p:cTn>
                              </p:par>
                            </p:childTnLst>
                          </p:cTn>
                        </p:par>
                      </p:childTnLst>
                    </p:cTn>
                  </p:par>
                </p:childTnLst>
              </p:cTn>
              <p:nextCondLst>
                <p:cond evt="onClick" delay="0">
                  <p:tgtEl>
                    <p:spTgt spid="27"/>
                  </p:tgtEl>
                </p:cond>
              </p:nextCondLst>
            </p:seq>
            <p:seq concurrent="1" nextAc="seek">
              <p:cTn id="32" restart="whenNotActive" fill="hold" evtFilter="cancelBubble" nodeType="interactiveSeq">
                <p:stCondLst>
                  <p:cond evt="onClick" delay="0">
                    <p:tgtEl>
                      <p:spTgt spid="14"/>
                    </p:tgtEl>
                  </p:cond>
                </p:stCondLst>
                <p:endSync evt="end" delay="0">
                  <p:rtn val="all"/>
                </p:endSync>
                <p:childTnLst>
                  <p:par>
                    <p:cTn id="33" fill="hold">
                      <p:stCondLst>
                        <p:cond delay="0"/>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6"/>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8"/>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7"/>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20"/>
                                        </p:tgtEl>
                                        <p:attrNameLst>
                                          <p:attrName>style.visibility</p:attrName>
                                        </p:attrNameLst>
                                      </p:cBhvr>
                                      <p:to>
                                        <p:strVal val="hidden"/>
                                      </p:to>
                                    </p:set>
                                  </p:childTnLst>
                                </p:cTn>
                              </p:par>
                              <p:par>
                                <p:cTn id="43" presetID="1" presetClass="exit" presetSubtype="0" fill="hold" grpId="2" nodeType="withEffect">
                                  <p:stCondLst>
                                    <p:cond delay="0"/>
                                  </p:stCondLst>
                                  <p:childTnLst>
                                    <p:set>
                                      <p:cBhvr>
                                        <p:cTn id="44" dur="1" fill="hold">
                                          <p:stCondLst>
                                            <p:cond delay="0"/>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45" restart="whenNotActive" fill="hold" evtFilter="cancelBubble" nodeType="interactiveSeq">
                <p:stCondLst>
                  <p:cond evt="onClick" delay="0">
                    <p:tgtEl>
                      <p:spTgt spid="19"/>
                    </p:tgtEl>
                  </p:cond>
                </p:stCondLst>
                <p:endSync evt="end" delay="0">
                  <p:rtn val="all"/>
                </p:endSync>
                <p:childTnLst>
                  <p:par>
                    <p:cTn id="46" fill="hold">
                      <p:stCondLst>
                        <p:cond delay="0"/>
                      </p:stCondLst>
                      <p:childTnLst>
                        <p:par>
                          <p:cTn id="47" fill="hold">
                            <p:stCondLst>
                              <p:cond delay="0"/>
                            </p:stCondLst>
                            <p:childTnLst>
                              <p:par>
                                <p:cTn id="48" presetID="1" presetClass="exit" presetSubtype="0" fill="hold" grpId="2" nodeType="clickEffect">
                                  <p:stCondLst>
                                    <p:cond delay="0"/>
                                  </p:stCondLst>
                                  <p:childTnLst>
                                    <p:set>
                                      <p:cBhvr>
                                        <p:cTn id="49" dur="1" fill="hold">
                                          <p:stCondLst>
                                            <p:cond delay="0"/>
                                          </p:stCondLst>
                                        </p:cTn>
                                        <p:tgtEl>
                                          <p:spTgt spid="6"/>
                                        </p:tgtEl>
                                        <p:attrNameLst>
                                          <p:attrName>style.visibility</p:attrName>
                                        </p:attrNameLst>
                                      </p:cBhvr>
                                      <p:to>
                                        <p:strVal val="hidden"/>
                                      </p:to>
                                    </p:set>
                                  </p:childTnLst>
                                </p:cTn>
                              </p:par>
                              <p:par>
                                <p:cTn id="50" presetID="1" presetClass="exit" presetSubtype="0" fill="hold" grpId="2" nodeType="withEffect">
                                  <p:stCondLst>
                                    <p:cond delay="0"/>
                                  </p:stCondLst>
                                  <p:childTnLst>
                                    <p:set>
                                      <p:cBhvr>
                                        <p:cTn id="51" dur="1" fill="hold">
                                          <p:stCondLst>
                                            <p:cond delay="0"/>
                                          </p:stCondLst>
                                        </p:cTn>
                                        <p:tgtEl>
                                          <p:spTgt spid="8"/>
                                        </p:tgtEl>
                                        <p:attrNameLst>
                                          <p:attrName>style.visibility</p:attrName>
                                        </p:attrNameLst>
                                      </p:cBhvr>
                                      <p:to>
                                        <p:strVal val="hidden"/>
                                      </p:to>
                                    </p:set>
                                  </p:childTnLst>
                                </p:cTn>
                              </p:par>
                              <p:par>
                                <p:cTn id="52" presetID="1" presetClass="exit" presetSubtype="0" fill="hold" grpId="2" nodeType="withEffect">
                                  <p:stCondLst>
                                    <p:cond delay="0"/>
                                  </p:stCondLst>
                                  <p:childTnLst>
                                    <p:set>
                                      <p:cBhvr>
                                        <p:cTn id="53" dur="1" fill="hold">
                                          <p:stCondLst>
                                            <p:cond delay="0"/>
                                          </p:stCondLst>
                                        </p:cTn>
                                        <p:tgtEl>
                                          <p:spTgt spid="7"/>
                                        </p:tgtEl>
                                        <p:attrNameLst>
                                          <p:attrName>style.visibility</p:attrName>
                                        </p:attrNameLst>
                                      </p:cBhvr>
                                      <p:to>
                                        <p:strVal val="hidden"/>
                                      </p:to>
                                    </p:set>
                                  </p:childTnLst>
                                </p:cTn>
                              </p:par>
                              <p:par>
                                <p:cTn id="54" presetID="1" presetClass="exit" presetSubtype="0" fill="hold" nodeType="withEffect">
                                  <p:stCondLst>
                                    <p:cond delay="0"/>
                                  </p:stCondLst>
                                  <p:childTnLst>
                                    <p:set>
                                      <p:cBhvr>
                                        <p:cTn id="55" dur="1" fill="hold">
                                          <p:stCondLst>
                                            <p:cond delay="0"/>
                                          </p:stCondLst>
                                        </p:cTn>
                                        <p:tgtEl>
                                          <p:spTgt spid="20"/>
                                        </p:tgtEl>
                                        <p:attrNameLst>
                                          <p:attrName>style.visibility</p:attrName>
                                        </p:attrNameLst>
                                      </p:cBhvr>
                                      <p:to>
                                        <p:strVal val="hidden"/>
                                      </p:to>
                                    </p:set>
                                  </p:childTnLst>
                                </p:cTn>
                              </p:par>
                              <p:par>
                                <p:cTn id="56" presetID="1" presetClass="exit" presetSubtype="0" fill="hold" grpId="1" nodeType="withEffect">
                                  <p:stCondLst>
                                    <p:cond delay="0"/>
                                  </p:stCondLst>
                                  <p:childTnLst>
                                    <p:set>
                                      <p:cBhvr>
                                        <p:cTn id="57" dur="1" fill="hold">
                                          <p:stCondLst>
                                            <p:cond delay="0"/>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7" grpId="0"/>
      <p:bldP spid="7" grpId="1"/>
      <p:bldP spid="7" grpId="2"/>
      <p:bldP spid="8" grpId="0"/>
      <p:bldP spid="8" grpId="1"/>
      <p:bldP spid="8" grpId="2"/>
      <p:bldP spid="6" grpId="0"/>
      <p:bldP spid="6" grpId="1"/>
      <p:bldP spid="6" grpId="2"/>
      <p:bldP spid="20" grpId="0"/>
      <p:bldP spid="20" grpId="1"/>
      <p:bldP spid="20" grpId="2"/>
      <p:bldP spid="26" grpId="0"/>
      <p:bldP spid="26" grpId="1"/>
      <p:bldP spid="26" grpId="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57">
            <a:extLst>
              <a:ext uri="{FF2B5EF4-FFF2-40B4-BE49-F238E27FC236}">
                <a16:creationId xmlns:a16="http://schemas.microsoft.com/office/drawing/2014/main" id="{48D559DA-B850-42E6-ACE2-85F9412DE2D9}"/>
              </a:ext>
            </a:extLst>
          </p:cNvPr>
          <p:cNvSpPr/>
          <p:nvPr/>
        </p:nvSpPr>
        <p:spPr>
          <a:xfrm>
            <a:off x="0" y="-17728"/>
            <a:ext cx="9144000" cy="5161228"/>
          </a:xfrm>
          <a:prstGeom prst="rect">
            <a:avLst/>
          </a:prstGeom>
          <a:gradFill flip="none" rotWithShape="1">
            <a:gsLst>
              <a:gs pos="0">
                <a:schemeClr val="bg2"/>
              </a:gs>
              <a:gs pos="50000">
                <a:srgbClr val="CA9CEC"/>
              </a:gs>
              <a:gs pos="100000">
                <a:srgbClr val="AB68D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sp>
        <p:nvSpPr>
          <p:cNvPr id="56" name="Textbox: Line 7">
            <a:extLst>
              <a:ext uri="{FF2B5EF4-FFF2-40B4-BE49-F238E27FC236}">
                <a16:creationId xmlns:a16="http://schemas.microsoft.com/office/drawing/2014/main" id="{1EBD71F9-5C0A-45C6-BF94-233ADCFE2DC9}"/>
              </a:ext>
            </a:extLst>
          </p:cNvPr>
          <p:cNvSpPr txBox="1"/>
          <p:nvPr/>
        </p:nvSpPr>
        <p:spPr>
          <a:xfrm>
            <a:off x="4608462" y="4290648"/>
            <a:ext cx="4600892" cy="615553"/>
          </a:xfrm>
          <a:prstGeom prst="rect">
            <a:avLst/>
          </a:prstGeom>
          <a:noFill/>
        </p:spPr>
        <p:txBody>
          <a:bodyPr wrap="square" rtlCol="0">
            <a:spAutoFit/>
          </a:bodyPr>
          <a:lstStyle/>
          <a:p>
            <a:r>
              <a:rPr lang="en-NZ" sz="1700" dirty="0"/>
              <a:t>Saturday is Holy Saturday when Jesus </a:t>
            </a:r>
          </a:p>
          <a:p>
            <a:r>
              <a:rPr lang="en-NZ" sz="1700" dirty="0"/>
              <a:t>lay dead in his tomb.</a:t>
            </a:r>
          </a:p>
        </p:txBody>
      </p:sp>
      <p:sp>
        <p:nvSpPr>
          <p:cNvPr id="25" name="REMOVE THIS OBJECT"/>
          <p:cNvSpPr txBox="1"/>
          <p:nvPr/>
        </p:nvSpPr>
        <p:spPr>
          <a:xfrm>
            <a:off x="3557" y="3375"/>
            <a:ext cx="9144000" cy="523220"/>
          </a:xfrm>
          <a:prstGeom prst="rect">
            <a:avLst/>
          </a:prstGeom>
          <a:noFill/>
        </p:spPr>
        <p:txBody>
          <a:bodyPr wrap="square" rtlCol="0">
            <a:spAutoFit/>
          </a:bodyPr>
          <a:lstStyle/>
          <a:p>
            <a:pPr algn="ctr"/>
            <a:r>
              <a:rPr lang="en-NZ" sz="2800" dirty="0"/>
              <a:t>The Stories of </a:t>
            </a:r>
            <a:r>
              <a:rPr lang="en-NZ" sz="2800" b="1" dirty="0"/>
              <a:t>Holy Week </a:t>
            </a:r>
            <a:r>
              <a:rPr lang="en-NZ" sz="2800" dirty="0"/>
              <a:t>– match them with their pictures</a:t>
            </a:r>
            <a:endParaRPr lang="en-GB" sz="6000" b="1" dirty="0">
              <a:solidFill>
                <a:srgbClr val="FF0000"/>
              </a:solidFill>
            </a:endParaRPr>
          </a:p>
        </p:txBody>
      </p:sp>
      <p:sp>
        <p:nvSpPr>
          <p:cNvPr id="18"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R-1</a:t>
            </a:r>
          </a:p>
          <a:p>
            <a:pPr algn="ctr"/>
            <a:r>
              <a:rPr lang="en-GB" sz="900" b="1" dirty="0">
                <a:solidFill>
                  <a:srgbClr val="002060"/>
                </a:solidFill>
                <a:latin typeface="Arial" pitchFamily="34" charset="0"/>
                <a:cs typeface="Arial" pitchFamily="34" charset="0"/>
              </a:rPr>
              <a:t>S-04</a:t>
            </a:r>
          </a:p>
        </p:txBody>
      </p:sp>
      <p:sp>
        <p:nvSpPr>
          <p:cNvPr id="20"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Tool instructions"/>
          <p:cNvSpPr txBox="1"/>
          <p:nvPr/>
        </p:nvSpPr>
        <p:spPr>
          <a:xfrm>
            <a:off x="3028949" y="4921743"/>
            <a:ext cx="3086101" cy="230832"/>
          </a:xfrm>
          <a:prstGeom prst="rect">
            <a:avLst/>
          </a:prstGeom>
          <a:noFill/>
        </p:spPr>
        <p:txBody>
          <a:bodyPr wrap="none" rtlCol="0">
            <a:spAutoFit/>
          </a:bodyPr>
          <a:lstStyle/>
          <a:p>
            <a:r>
              <a:rPr lang="en-GB" sz="900" dirty="0">
                <a:latin typeface="Segoe UI" pitchFamily="34" charset="0"/>
                <a:ea typeface="Segoe UI" pitchFamily="34" charset="0"/>
                <a:cs typeface="Segoe UI" pitchFamily="34" charset="0"/>
              </a:rPr>
              <a:t>Click the panels in sequence to reveal the image and text.</a:t>
            </a:r>
          </a:p>
        </p:txBody>
      </p:sp>
      <p:sp>
        <p:nvSpPr>
          <p:cNvPr id="29" name="Rectangle: Rounded Corners 28">
            <a:extLst>
              <a:ext uri="{FF2B5EF4-FFF2-40B4-BE49-F238E27FC236}">
                <a16:creationId xmlns:a16="http://schemas.microsoft.com/office/drawing/2014/main" id="{947D8E42-6B09-427D-BEE9-410C2EE2213A}"/>
              </a:ext>
            </a:extLst>
          </p:cNvPr>
          <p:cNvSpPr/>
          <p:nvPr/>
        </p:nvSpPr>
        <p:spPr>
          <a:xfrm>
            <a:off x="211929" y="761248"/>
            <a:ext cx="4074805" cy="3724057"/>
          </a:xfrm>
          <a:prstGeom prst="roundRect">
            <a:avLst>
              <a:gd name="adj" fmla="val 4789"/>
            </a:avLst>
          </a:prstGeom>
          <a:solidFill>
            <a:srgbClr val="5E21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pic>
        <p:nvPicPr>
          <p:cNvPr id="31" name="Picture 30" descr="Image result for Jesus throwing the money changers out of the temple">
            <a:extLst>
              <a:ext uri="{FF2B5EF4-FFF2-40B4-BE49-F238E27FC236}">
                <a16:creationId xmlns:a16="http://schemas.microsoft.com/office/drawing/2014/main" id="{CA9B714F-B9B2-4479-B4B5-96C7EB452CF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5796" y="803518"/>
            <a:ext cx="1361412" cy="1095975"/>
          </a:xfrm>
          <a:prstGeom prst="roundRect">
            <a:avLst/>
          </a:prstGeom>
          <a:noFill/>
          <a:ln>
            <a:noFill/>
          </a:ln>
        </p:spPr>
      </p:pic>
      <p:pic>
        <p:nvPicPr>
          <p:cNvPr id="32" name="Picture 31" descr="Related image">
            <a:extLst>
              <a:ext uri="{FF2B5EF4-FFF2-40B4-BE49-F238E27FC236}">
                <a16:creationId xmlns:a16="http://schemas.microsoft.com/office/drawing/2014/main" id="{9E0FDB24-4FED-43CD-8087-25389F76672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50807" y="797240"/>
            <a:ext cx="870261" cy="1088356"/>
          </a:xfrm>
          <a:prstGeom prst="roundRect">
            <a:avLst/>
          </a:prstGeom>
          <a:noFill/>
          <a:ln>
            <a:noFill/>
          </a:ln>
        </p:spPr>
      </p:pic>
      <p:pic>
        <p:nvPicPr>
          <p:cNvPr id="33" name="Picture 32" descr="Related image">
            <a:extLst>
              <a:ext uri="{FF2B5EF4-FFF2-40B4-BE49-F238E27FC236}">
                <a16:creationId xmlns:a16="http://schemas.microsoft.com/office/drawing/2014/main" id="{53DAF8CE-2A5E-48C7-A171-776E4E0CF43C}"/>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1281" y="1954446"/>
            <a:ext cx="2265927" cy="1233852"/>
          </a:xfrm>
          <a:prstGeom prst="roundRect">
            <a:avLst/>
          </a:prstGeom>
          <a:noFill/>
          <a:ln>
            <a:noFill/>
          </a:ln>
        </p:spPr>
      </p:pic>
      <p:pic>
        <p:nvPicPr>
          <p:cNvPr id="40" name="Picture 39" descr="Image result for Jesus at the Last Supper">
            <a:extLst>
              <a:ext uri="{FF2B5EF4-FFF2-40B4-BE49-F238E27FC236}">
                <a16:creationId xmlns:a16="http://schemas.microsoft.com/office/drawing/2014/main" id="{3AEA9A82-25FE-4D0C-9EB2-7268FF663FDA}"/>
              </a:ext>
            </a:extLst>
          </p:cNvPr>
          <p:cNvPicPr/>
          <p:nvPr/>
        </p:nvPicPr>
        <p:blipFill rotWithShape="1">
          <a:blip r:embed="rId6" cstate="print">
            <a:extLst>
              <a:ext uri="{28A0092B-C50C-407E-A947-70E740481C1C}">
                <a14:useLocalDpi xmlns:a14="http://schemas.microsoft.com/office/drawing/2010/main" val="0"/>
              </a:ext>
            </a:extLst>
          </a:blip>
          <a:srcRect b="7944"/>
          <a:stretch/>
        </p:blipFill>
        <p:spPr bwMode="auto">
          <a:xfrm>
            <a:off x="2546382" y="1931635"/>
            <a:ext cx="1720037" cy="1273977"/>
          </a:xfrm>
          <a:prstGeom prst="roundRect">
            <a:avLst/>
          </a:prstGeom>
          <a:noFill/>
          <a:ln>
            <a:noFill/>
          </a:ln>
          <a:extLst>
            <a:ext uri="{53640926-AAD7-44D8-BBD7-CCE9431645EC}">
              <a14:shadowObscured xmlns:a14="http://schemas.microsoft.com/office/drawing/2010/main"/>
            </a:ext>
          </a:extLst>
        </p:spPr>
      </p:pic>
      <p:pic>
        <p:nvPicPr>
          <p:cNvPr id="41" name="Picture 40" descr="Image result for Jesus laying in his tomb">
            <a:extLst>
              <a:ext uri="{FF2B5EF4-FFF2-40B4-BE49-F238E27FC236}">
                <a16:creationId xmlns:a16="http://schemas.microsoft.com/office/drawing/2014/main" id="{462C0E9F-5956-4534-92F8-4F695ED1D3A8}"/>
              </a:ext>
            </a:extLst>
          </p:cNvPr>
          <p:cNvPicPr/>
          <p:nvPr/>
        </p:nvPicPr>
        <p:blipFill rotWithShape="1">
          <a:blip r:embed="rId7" cstate="print">
            <a:extLst>
              <a:ext uri="{28A0092B-C50C-407E-A947-70E740481C1C}">
                <a14:useLocalDpi xmlns:a14="http://schemas.microsoft.com/office/drawing/2010/main" val="0"/>
              </a:ext>
            </a:extLst>
          </a:blip>
          <a:srcRect l="15484" t="3497" r="11452" b="22090"/>
          <a:stretch/>
        </p:blipFill>
        <p:spPr bwMode="auto">
          <a:xfrm>
            <a:off x="2264280" y="3226340"/>
            <a:ext cx="2006834" cy="1223861"/>
          </a:xfrm>
          <a:prstGeom prst="roundRect">
            <a:avLst/>
          </a:prstGeom>
          <a:noFill/>
          <a:ln>
            <a:noFill/>
          </a:ln>
          <a:extLst>
            <a:ext uri="{53640926-AAD7-44D8-BBD7-CCE9431645EC}">
              <a14:shadowObscured xmlns:a14="http://schemas.microsoft.com/office/drawing/2010/main"/>
            </a:ext>
          </a:extLst>
        </p:spPr>
      </p:pic>
      <p:pic>
        <p:nvPicPr>
          <p:cNvPr id="42" name="Picture 41" descr="Image result for images of jesus on the cross">
            <a:extLst>
              <a:ext uri="{FF2B5EF4-FFF2-40B4-BE49-F238E27FC236}">
                <a16:creationId xmlns:a16="http://schemas.microsoft.com/office/drawing/2014/main" id="{09062071-642E-47C1-93A4-C01AE781595F}"/>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241282" y="3227104"/>
            <a:ext cx="1983633" cy="1233852"/>
          </a:xfrm>
          <a:prstGeom prst="roundRect">
            <a:avLst/>
          </a:prstGeom>
          <a:noFill/>
          <a:ln>
            <a:noFill/>
          </a:ln>
        </p:spPr>
      </p:pic>
      <p:pic>
        <p:nvPicPr>
          <p:cNvPr id="43" name="Picture 42" descr="Related image">
            <a:extLst>
              <a:ext uri="{FF2B5EF4-FFF2-40B4-BE49-F238E27FC236}">
                <a16:creationId xmlns:a16="http://schemas.microsoft.com/office/drawing/2014/main" id="{E5D63F73-A303-4D51-94B4-79AF60F41709}"/>
              </a:ext>
            </a:extLst>
          </p:cNvPr>
          <p:cNvPicPr/>
          <p:nvPr/>
        </p:nvPicPr>
        <p:blipFill rotWithShape="1">
          <a:blip r:embed="rId9">
            <a:extLst>
              <a:ext uri="{28A0092B-C50C-407E-A947-70E740481C1C}">
                <a14:useLocalDpi xmlns:a14="http://schemas.microsoft.com/office/drawing/2010/main" val="0"/>
              </a:ext>
            </a:extLst>
          </a:blip>
          <a:srcRect l="7334" t="6000" r="1833" b="12334"/>
          <a:stretch/>
        </p:blipFill>
        <p:spPr bwMode="auto">
          <a:xfrm>
            <a:off x="2531937" y="803517"/>
            <a:ext cx="1731550" cy="1095975"/>
          </a:xfrm>
          <a:prstGeom prst="roundRect">
            <a:avLst/>
          </a:prstGeom>
          <a:noFill/>
          <a:ln>
            <a:noFill/>
          </a:ln>
          <a:extLst>
            <a:ext uri="{53640926-AAD7-44D8-BBD7-CCE9431645EC}">
              <a14:shadowObscured xmlns:a14="http://schemas.microsoft.com/office/drawing/2010/main"/>
            </a:ext>
          </a:extLst>
        </p:spPr>
      </p:pic>
      <p:sp>
        <p:nvSpPr>
          <p:cNvPr id="49" name="Shape; Puzzle 5">
            <a:extLst>
              <a:ext uri="{FF2B5EF4-FFF2-40B4-BE49-F238E27FC236}">
                <a16:creationId xmlns:a16="http://schemas.microsoft.com/office/drawing/2014/main" id="{12ADFCC3-5A33-452F-BD41-257632480737}"/>
              </a:ext>
            </a:extLst>
          </p:cNvPr>
          <p:cNvSpPr/>
          <p:nvPr/>
        </p:nvSpPr>
        <p:spPr>
          <a:xfrm>
            <a:off x="2515851" y="1927068"/>
            <a:ext cx="1747633" cy="1292381"/>
          </a:xfrm>
          <a:prstGeom prst="roundRect">
            <a:avLst/>
          </a:prstGeom>
          <a:solidFill>
            <a:schemeClr val="bg1">
              <a:lumMod val="6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5</a:t>
            </a:r>
          </a:p>
        </p:txBody>
      </p:sp>
      <p:sp>
        <p:nvSpPr>
          <p:cNvPr id="50" name="Shape: Puzzle 4">
            <a:extLst>
              <a:ext uri="{FF2B5EF4-FFF2-40B4-BE49-F238E27FC236}">
                <a16:creationId xmlns:a16="http://schemas.microsoft.com/office/drawing/2014/main" id="{99B56A9F-7452-4829-9D05-F790B3A67A9F}"/>
              </a:ext>
            </a:extLst>
          </p:cNvPr>
          <p:cNvSpPr/>
          <p:nvPr/>
        </p:nvSpPr>
        <p:spPr>
          <a:xfrm flipV="1">
            <a:off x="241603" y="1927069"/>
            <a:ext cx="2283421" cy="1292380"/>
          </a:xfrm>
          <a:prstGeom prst="roundRect">
            <a:avLst/>
          </a:prstGeom>
          <a:solidFill>
            <a:schemeClr val="bg1">
              <a:lumMod val="6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10800000"/>
              </a:camera>
              <a:lightRig rig="threePt" dir="t"/>
            </a:scene3d>
          </a:bodyPr>
          <a:lstStyle/>
          <a:p>
            <a:pPr algn="ctr"/>
            <a:r>
              <a:rPr lang="en-GB" b="1"/>
              <a:t>4</a:t>
            </a:r>
          </a:p>
        </p:txBody>
      </p:sp>
      <p:sp>
        <p:nvSpPr>
          <p:cNvPr id="51" name="Shape: Puzzle 2">
            <a:extLst>
              <a:ext uri="{FF2B5EF4-FFF2-40B4-BE49-F238E27FC236}">
                <a16:creationId xmlns:a16="http://schemas.microsoft.com/office/drawing/2014/main" id="{ADBDAD99-26B4-4BE2-BFF0-F47B7B679C10}"/>
              </a:ext>
            </a:extLst>
          </p:cNvPr>
          <p:cNvSpPr/>
          <p:nvPr/>
        </p:nvSpPr>
        <p:spPr>
          <a:xfrm flipH="1">
            <a:off x="1150740" y="797940"/>
            <a:ext cx="1356465" cy="1117700"/>
          </a:xfrm>
          <a:prstGeom prst="roundRect">
            <a:avLst/>
          </a:prstGeom>
          <a:solidFill>
            <a:schemeClr val="bg1">
              <a:lumMod val="6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t>2</a:t>
            </a:r>
          </a:p>
        </p:txBody>
      </p:sp>
      <p:sp>
        <p:nvSpPr>
          <p:cNvPr id="52" name="Shape: Puzzle 1">
            <a:extLst>
              <a:ext uri="{FF2B5EF4-FFF2-40B4-BE49-F238E27FC236}">
                <a16:creationId xmlns:a16="http://schemas.microsoft.com/office/drawing/2014/main" id="{94158C5E-3699-433D-85A3-FEDFF6B79E8A}"/>
              </a:ext>
            </a:extLst>
          </p:cNvPr>
          <p:cNvSpPr/>
          <p:nvPr/>
        </p:nvSpPr>
        <p:spPr>
          <a:xfrm>
            <a:off x="241605" y="800075"/>
            <a:ext cx="879463" cy="1115565"/>
          </a:xfrm>
          <a:prstGeom prst="roundRect">
            <a:avLst/>
          </a:prstGeom>
          <a:solidFill>
            <a:schemeClr val="bg1">
              <a:lumMod val="6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1</a:t>
            </a:r>
          </a:p>
        </p:txBody>
      </p:sp>
      <p:sp>
        <p:nvSpPr>
          <p:cNvPr id="53" name="Shape: Puzzle 3">
            <a:extLst>
              <a:ext uri="{FF2B5EF4-FFF2-40B4-BE49-F238E27FC236}">
                <a16:creationId xmlns:a16="http://schemas.microsoft.com/office/drawing/2014/main" id="{3ECFFADE-BECD-48AA-94D9-7EF905BF7C6C}"/>
              </a:ext>
            </a:extLst>
          </p:cNvPr>
          <p:cNvSpPr/>
          <p:nvPr/>
        </p:nvSpPr>
        <p:spPr>
          <a:xfrm flipH="1" flipV="1">
            <a:off x="2528380" y="800075"/>
            <a:ext cx="1747634" cy="1104571"/>
          </a:xfrm>
          <a:prstGeom prst="roundRect">
            <a:avLst/>
          </a:prstGeom>
          <a:solidFill>
            <a:schemeClr val="bg1">
              <a:lumMod val="6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10800000"/>
              </a:camera>
              <a:lightRig rig="threePt" dir="t"/>
            </a:scene3d>
          </a:bodyPr>
          <a:lstStyle/>
          <a:p>
            <a:pPr algn="ctr"/>
            <a:r>
              <a:rPr lang="en-GB" b="1"/>
              <a:t>3</a:t>
            </a:r>
          </a:p>
        </p:txBody>
      </p:sp>
      <p:sp>
        <p:nvSpPr>
          <p:cNvPr id="55" name="Shape; Puzzle 6">
            <a:extLst>
              <a:ext uri="{FF2B5EF4-FFF2-40B4-BE49-F238E27FC236}">
                <a16:creationId xmlns:a16="http://schemas.microsoft.com/office/drawing/2014/main" id="{08A67A5F-CF53-4784-8108-4F4DB1F24AA3}"/>
              </a:ext>
            </a:extLst>
          </p:cNvPr>
          <p:cNvSpPr/>
          <p:nvPr/>
        </p:nvSpPr>
        <p:spPr>
          <a:xfrm>
            <a:off x="223466" y="3236461"/>
            <a:ext cx="2016512" cy="1214970"/>
          </a:xfrm>
          <a:prstGeom prst="roundRect">
            <a:avLst/>
          </a:prstGeom>
          <a:solidFill>
            <a:schemeClr val="bg1">
              <a:lumMod val="6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6</a:t>
            </a:r>
          </a:p>
        </p:txBody>
      </p:sp>
      <p:sp>
        <p:nvSpPr>
          <p:cNvPr id="57" name="Shape; Puzzle 7">
            <a:extLst>
              <a:ext uri="{FF2B5EF4-FFF2-40B4-BE49-F238E27FC236}">
                <a16:creationId xmlns:a16="http://schemas.microsoft.com/office/drawing/2014/main" id="{CB2BD2FE-FA6E-483B-99AA-669CBA8FFBC4}"/>
              </a:ext>
            </a:extLst>
          </p:cNvPr>
          <p:cNvSpPr/>
          <p:nvPr/>
        </p:nvSpPr>
        <p:spPr>
          <a:xfrm>
            <a:off x="2264280" y="3234128"/>
            <a:ext cx="1999204" cy="1217303"/>
          </a:xfrm>
          <a:prstGeom prst="roundRect">
            <a:avLst/>
          </a:prstGeom>
          <a:solidFill>
            <a:schemeClr val="bg1">
              <a:lumMod val="6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7</a:t>
            </a:r>
          </a:p>
        </p:txBody>
      </p:sp>
      <p:sp>
        <p:nvSpPr>
          <p:cNvPr id="44" name="Textbox: Line 5">
            <a:extLst>
              <a:ext uri="{FF2B5EF4-FFF2-40B4-BE49-F238E27FC236}">
                <a16:creationId xmlns:a16="http://schemas.microsoft.com/office/drawing/2014/main" id="{3E02D78C-6447-4BCF-AB6C-5DB189F60C96}"/>
              </a:ext>
            </a:extLst>
          </p:cNvPr>
          <p:cNvSpPr txBox="1"/>
          <p:nvPr/>
        </p:nvSpPr>
        <p:spPr>
          <a:xfrm>
            <a:off x="4608462" y="3028457"/>
            <a:ext cx="4600892" cy="615553"/>
          </a:xfrm>
          <a:prstGeom prst="rect">
            <a:avLst/>
          </a:prstGeom>
          <a:noFill/>
        </p:spPr>
        <p:txBody>
          <a:bodyPr wrap="square" rtlCol="0">
            <a:spAutoFit/>
          </a:bodyPr>
          <a:lstStyle/>
          <a:p>
            <a:r>
              <a:rPr lang="en-NZ" sz="1700" dirty="0"/>
              <a:t>Thursday is </a:t>
            </a:r>
            <a:r>
              <a:rPr lang="en-NZ" sz="1700" dirty="0">
                <a:solidFill>
                  <a:srgbClr val="FF0000"/>
                </a:solidFill>
              </a:rPr>
              <a:t>Holy Thursday </a:t>
            </a:r>
            <a:r>
              <a:rPr lang="en-NZ" sz="1700" dirty="0"/>
              <a:t>when Jesus and the disciples gathered for his Last Supper.</a:t>
            </a:r>
          </a:p>
        </p:txBody>
      </p:sp>
      <p:sp>
        <p:nvSpPr>
          <p:cNvPr id="45" name="Textbox: Line 4">
            <a:extLst>
              <a:ext uri="{FF2B5EF4-FFF2-40B4-BE49-F238E27FC236}">
                <a16:creationId xmlns:a16="http://schemas.microsoft.com/office/drawing/2014/main" id="{4DF0A01B-5155-40C8-B8DB-9ED61206B36A}"/>
              </a:ext>
            </a:extLst>
          </p:cNvPr>
          <p:cNvSpPr txBox="1"/>
          <p:nvPr/>
        </p:nvSpPr>
        <p:spPr>
          <a:xfrm>
            <a:off x="4593139" y="2397361"/>
            <a:ext cx="4514274" cy="615553"/>
          </a:xfrm>
          <a:prstGeom prst="rect">
            <a:avLst/>
          </a:prstGeom>
          <a:noFill/>
        </p:spPr>
        <p:txBody>
          <a:bodyPr wrap="square" rtlCol="0">
            <a:spAutoFit/>
          </a:bodyPr>
          <a:lstStyle/>
          <a:p>
            <a:r>
              <a:rPr lang="en-NZ" sz="1700" dirty="0"/>
              <a:t>Wednesday is </a:t>
            </a:r>
            <a:r>
              <a:rPr lang="en-NZ" sz="1700" dirty="0">
                <a:solidFill>
                  <a:srgbClr val="FF0000"/>
                </a:solidFill>
              </a:rPr>
              <a:t>Spy Wednesday </a:t>
            </a:r>
            <a:r>
              <a:rPr lang="en-NZ" sz="1700" dirty="0"/>
              <a:t>when Judas planned to hand Jesus over to the soldiers.</a:t>
            </a:r>
          </a:p>
        </p:txBody>
      </p:sp>
      <p:sp>
        <p:nvSpPr>
          <p:cNvPr id="46" name="Textbox: Line 3">
            <a:extLst>
              <a:ext uri="{FF2B5EF4-FFF2-40B4-BE49-F238E27FC236}">
                <a16:creationId xmlns:a16="http://schemas.microsoft.com/office/drawing/2014/main" id="{BFFC42CC-E95C-46F6-A253-1C060E409613}"/>
              </a:ext>
            </a:extLst>
          </p:cNvPr>
          <p:cNvSpPr txBox="1"/>
          <p:nvPr/>
        </p:nvSpPr>
        <p:spPr>
          <a:xfrm>
            <a:off x="4610100" y="1766265"/>
            <a:ext cx="4533280" cy="615553"/>
          </a:xfrm>
          <a:prstGeom prst="rect">
            <a:avLst/>
          </a:prstGeom>
          <a:noFill/>
        </p:spPr>
        <p:txBody>
          <a:bodyPr wrap="square" rtlCol="0">
            <a:spAutoFit/>
          </a:bodyPr>
          <a:lstStyle/>
          <a:p>
            <a:r>
              <a:rPr lang="en-NZ" sz="1700" dirty="0"/>
              <a:t>Tuesday is the day Jesus was doing the last </a:t>
            </a:r>
          </a:p>
          <a:p>
            <a:r>
              <a:rPr lang="en-NZ" sz="1700" dirty="0"/>
              <a:t>of his teaching with the people.</a:t>
            </a:r>
          </a:p>
        </p:txBody>
      </p:sp>
      <p:sp>
        <p:nvSpPr>
          <p:cNvPr id="47" name="Textbox: Line 2">
            <a:extLst>
              <a:ext uri="{FF2B5EF4-FFF2-40B4-BE49-F238E27FC236}">
                <a16:creationId xmlns:a16="http://schemas.microsoft.com/office/drawing/2014/main" id="{A4BE51C5-C27E-4570-B640-D9BB12A4FE97}"/>
              </a:ext>
            </a:extLst>
          </p:cNvPr>
          <p:cNvSpPr txBox="1"/>
          <p:nvPr/>
        </p:nvSpPr>
        <p:spPr>
          <a:xfrm>
            <a:off x="4610560" y="1135169"/>
            <a:ext cx="4514274" cy="615553"/>
          </a:xfrm>
          <a:prstGeom prst="rect">
            <a:avLst/>
          </a:prstGeom>
          <a:noFill/>
        </p:spPr>
        <p:txBody>
          <a:bodyPr wrap="square" rtlCol="0">
            <a:spAutoFit/>
          </a:bodyPr>
          <a:lstStyle/>
          <a:p>
            <a:r>
              <a:rPr lang="en-NZ" sz="1700" dirty="0"/>
              <a:t>Monday is the day Jesus drove the money changers out of the Temple.</a:t>
            </a:r>
          </a:p>
        </p:txBody>
      </p:sp>
      <p:sp>
        <p:nvSpPr>
          <p:cNvPr id="48" name="Textbox: Line 1">
            <a:extLst>
              <a:ext uri="{FF2B5EF4-FFF2-40B4-BE49-F238E27FC236}">
                <a16:creationId xmlns:a16="http://schemas.microsoft.com/office/drawing/2014/main" id="{2EF8D468-F7DD-43AD-9C8E-67311E6C51C6}"/>
              </a:ext>
            </a:extLst>
          </p:cNvPr>
          <p:cNvSpPr txBox="1"/>
          <p:nvPr/>
        </p:nvSpPr>
        <p:spPr>
          <a:xfrm>
            <a:off x="4609641" y="504073"/>
            <a:ext cx="4552284" cy="615553"/>
          </a:xfrm>
          <a:prstGeom prst="rect">
            <a:avLst/>
          </a:prstGeom>
          <a:noFill/>
        </p:spPr>
        <p:txBody>
          <a:bodyPr wrap="square" rtlCol="0">
            <a:spAutoFit/>
          </a:bodyPr>
          <a:lstStyle/>
          <a:p>
            <a:r>
              <a:rPr lang="en-NZ" sz="1700" dirty="0"/>
              <a:t>Sunday is </a:t>
            </a:r>
            <a:r>
              <a:rPr lang="en-NZ" sz="1700" dirty="0">
                <a:solidFill>
                  <a:srgbClr val="00B050"/>
                </a:solidFill>
              </a:rPr>
              <a:t>Palm Sunday </a:t>
            </a:r>
            <a:r>
              <a:rPr lang="en-NZ" sz="1700" dirty="0"/>
              <a:t>when Jesus rode </a:t>
            </a:r>
          </a:p>
          <a:p>
            <a:r>
              <a:rPr lang="en-NZ" sz="1700" dirty="0"/>
              <a:t>into Jerusalem.</a:t>
            </a:r>
          </a:p>
        </p:txBody>
      </p:sp>
      <p:sp>
        <p:nvSpPr>
          <p:cNvPr id="54" name="Textbox: Line 6">
            <a:extLst>
              <a:ext uri="{FF2B5EF4-FFF2-40B4-BE49-F238E27FC236}">
                <a16:creationId xmlns:a16="http://schemas.microsoft.com/office/drawing/2014/main" id="{93817D10-D87A-48EC-9066-D841EEC28C4C}"/>
              </a:ext>
            </a:extLst>
          </p:cNvPr>
          <p:cNvSpPr txBox="1"/>
          <p:nvPr/>
        </p:nvSpPr>
        <p:spPr>
          <a:xfrm>
            <a:off x="4608462" y="3659553"/>
            <a:ext cx="4600892" cy="615553"/>
          </a:xfrm>
          <a:prstGeom prst="rect">
            <a:avLst/>
          </a:prstGeom>
          <a:noFill/>
        </p:spPr>
        <p:txBody>
          <a:bodyPr wrap="square" rtlCol="0">
            <a:spAutoFit/>
          </a:bodyPr>
          <a:lstStyle/>
          <a:p>
            <a:r>
              <a:rPr lang="en-NZ" sz="1700" dirty="0"/>
              <a:t>Friday is </a:t>
            </a:r>
            <a:r>
              <a:rPr lang="en-NZ" sz="1700" dirty="0">
                <a:solidFill>
                  <a:srgbClr val="FF0000"/>
                </a:solidFill>
              </a:rPr>
              <a:t>Good Friday </a:t>
            </a:r>
            <a:r>
              <a:rPr lang="en-NZ" sz="1700" dirty="0"/>
              <a:t>the day Jesus died </a:t>
            </a:r>
          </a:p>
          <a:p>
            <a:r>
              <a:rPr lang="en-NZ" sz="1700" dirty="0"/>
              <a:t>on his cross.</a:t>
            </a:r>
          </a:p>
        </p:txBody>
      </p:sp>
    </p:spTree>
    <p:extLst>
      <p:ext uri="{BB962C8B-B14F-4D97-AF65-F5344CB8AC3E}">
        <p14:creationId xmlns:p14="http://schemas.microsoft.com/office/powerpoint/2010/main" val="407352477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2"/>
                                        </p:tgtEl>
                                      </p:cBhvr>
                                    </p:animEffect>
                                    <p:set>
                                      <p:cBhvr>
                                        <p:cTn id="7" dur="1" fill="hold">
                                          <p:stCondLst>
                                            <p:cond delay="499"/>
                                          </p:stCondLst>
                                        </p:cTn>
                                        <p:tgtEl>
                                          <p:spTgt spid="52"/>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fade">
                                      <p:cBhvr>
                                        <p:cTn id="10" dur="500"/>
                                        <p:tgtEl>
                                          <p:spTgt spid="48"/>
                                        </p:tgtEl>
                                      </p:cBhvr>
                                    </p:animEffect>
                                  </p:childTnLst>
                                </p:cTn>
                              </p:par>
                            </p:childTnLst>
                          </p:cTn>
                        </p:par>
                      </p:childTnLst>
                    </p:cTn>
                  </p:par>
                </p:childTnLst>
              </p:cTn>
              <p:nextCondLst>
                <p:cond evt="onClick" delay="0">
                  <p:tgtEl>
                    <p:spTgt spid="52"/>
                  </p:tgtEl>
                </p:cond>
              </p:nextCondLst>
            </p:seq>
            <p:seq concurrent="1" nextAc="seek">
              <p:cTn id="11" restart="whenNotActive" fill="hold" evtFilter="cancelBubble" nodeType="interactiveSeq">
                <p:stCondLst>
                  <p:cond evt="onClick" delay="0">
                    <p:tgtEl>
                      <p:spTgt spid="51"/>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51"/>
                                        </p:tgtEl>
                                      </p:cBhvr>
                                    </p:animEffect>
                                    <p:set>
                                      <p:cBhvr>
                                        <p:cTn id="16" dur="1" fill="hold">
                                          <p:stCondLst>
                                            <p:cond delay="499"/>
                                          </p:stCondLst>
                                        </p:cTn>
                                        <p:tgtEl>
                                          <p:spTgt spid="51"/>
                                        </p:tgtEl>
                                        <p:attrNameLst>
                                          <p:attrName>style.visibility</p:attrName>
                                        </p:attrNameLst>
                                      </p:cBhvr>
                                      <p:to>
                                        <p:strVal val="hidden"/>
                                      </p:to>
                                    </p:set>
                                  </p:childTnLst>
                                </p:cTn>
                              </p:par>
                              <p:par>
                                <p:cTn id="17" presetID="10" presetClass="entr" presetSubtype="0"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500"/>
                                        <p:tgtEl>
                                          <p:spTgt spid="47"/>
                                        </p:tgtEl>
                                      </p:cBhvr>
                                    </p:animEffect>
                                  </p:childTnLst>
                                </p:cTn>
                              </p:par>
                            </p:childTnLst>
                          </p:cTn>
                        </p:par>
                      </p:childTnLst>
                    </p:cTn>
                  </p:par>
                </p:childTnLst>
              </p:cTn>
              <p:nextCondLst>
                <p:cond evt="onClick" delay="0">
                  <p:tgtEl>
                    <p:spTgt spid="51"/>
                  </p:tgtEl>
                </p:cond>
              </p:nextCondLst>
            </p:seq>
            <p:seq concurrent="1" nextAc="seek">
              <p:cTn id="20" restart="whenNotActive" fill="hold" evtFilter="cancelBubble" nodeType="interactiveSeq">
                <p:stCondLst>
                  <p:cond evt="onClick" delay="0">
                    <p:tgtEl>
                      <p:spTgt spid="53"/>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53"/>
                                        </p:tgtEl>
                                      </p:cBhvr>
                                    </p:animEffect>
                                    <p:set>
                                      <p:cBhvr>
                                        <p:cTn id="25" dur="1" fill="hold">
                                          <p:stCondLst>
                                            <p:cond delay="499"/>
                                          </p:stCondLst>
                                        </p:cTn>
                                        <p:tgtEl>
                                          <p:spTgt spid="53"/>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fade">
                                      <p:cBhvr>
                                        <p:cTn id="28" dur="500"/>
                                        <p:tgtEl>
                                          <p:spTgt spid="46"/>
                                        </p:tgtEl>
                                      </p:cBhvr>
                                    </p:animEffect>
                                  </p:childTnLst>
                                </p:cTn>
                              </p:par>
                            </p:childTnLst>
                          </p:cTn>
                        </p:par>
                      </p:childTnLst>
                    </p:cTn>
                  </p:par>
                </p:childTnLst>
              </p:cTn>
              <p:nextCondLst>
                <p:cond evt="onClick" delay="0">
                  <p:tgtEl>
                    <p:spTgt spid="53"/>
                  </p:tgtEl>
                </p:cond>
              </p:nextCondLst>
            </p:seq>
            <p:seq concurrent="1" nextAc="seek">
              <p:cTn id="29" restart="whenNotActive" fill="hold" evtFilter="cancelBubble" nodeType="interactiveSeq">
                <p:stCondLst>
                  <p:cond evt="onClick" delay="0">
                    <p:tgtEl>
                      <p:spTgt spid="50"/>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grpId="0" nodeType="clickEffect">
                                  <p:stCondLst>
                                    <p:cond delay="0"/>
                                  </p:stCondLst>
                                  <p:childTnLst>
                                    <p:animEffect transition="out" filter="fade">
                                      <p:cBhvr>
                                        <p:cTn id="33" dur="500"/>
                                        <p:tgtEl>
                                          <p:spTgt spid="50"/>
                                        </p:tgtEl>
                                      </p:cBhvr>
                                    </p:animEffect>
                                    <p:set>
                                      <p:cBhvr>
                                        <p:cTn id="34" dur="1" fill="hold">
                                          <p:stCondLst>
                                            <p:cond delay="499"/>
                                          </p:stCondLst>
                                        </p:cTn>
                                        <p:tgtEl>
                                          <p:spTgt spid="50"/>
                                        </p:tgtEl>
                                        <p:attrNameLst>
                                          <p:attrName>style.visibility</p:attrName>
                                        </p:attrNameLst>
                                      </p:cBhvr>
                                      <p:to>
                                        <p:strVal val="hidden"/>
                                      </p:to>
                                    </p:set>
                                  </p:childTnLst>
                                </p:cTn>
                              </p:par>
                              <p:par>
                                <p:cTn id="35" presetID="10" presetClass="entr" presetSubtype="0" fill="hold" grpId="0" nodeType="with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fade">
                                      <p:cBhvr>
                                        <p:cTn id="37" dur="500"/>
                                        <p:tgtEl>
                                          <p:spTgt spid="45"/>
                                        </p:tgtEl>
                                      </p:cBhvr>
                                    </p:animEffect>
                                  </p:childTnLst>
                                </p:cTn>
                              </p:par>
                            </p:childTnLst>
                          </p:cTn>
                        </p:par>
                      </p:childTnLst>
                    </p:cTn>
                  </p:par>
                </p:childTnLst>
              </p:cTn>
              <p:nextCondLst>
                <p:cond evt="onClick" delay="0">
                  <p:tgtEl>
                    <p:spTgt spid="50"/>
                  </p:tgtEl>
                </p:cond>
              </p:nextCondLst>
            </p:seq>
            <p:seq concurrent="1" nextAc="seek">
              <p:cTn id="38" restart="whenNotActive" fill="hold" evtFilter="cancelBubble" nodeType="interactiveSeq">
                <p:stCondLst>
                  <p:cond evt="onClick" delay="0">
                    <p:tgtEl>
                      <p:spTgt spid="49"/>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49"/>
                                        </p:tgtEl>
                                      </p:cBhvr>
                                    </p:animEffect>
                                    <p:set>
                                      <p:cBhvr>
                                        <p:cTn id="43" dur="1" fill="hold">
                                          <p:stCondLst>
                                            <p:cond delay="499"/>
                                          </p:stCondLst>
                                        </p:cTn>
                                        <p:tgtEl>
                                          <p:spTgt spid="49"/>
                                        </p:tgtEl>
                                        <p:attrNameLst>
                                          <p:attrName>style.visibility</p:attrName>
                                        </p:attrNameLst>
                                      </p:cBhvr>
                                      <p:to>
                                        <p:strVal val="hidden"/>
                                      </p:to>
                                    </p:set>
                                  </p:childTnLst>
                                </p:cTn>
                              </p:par>
                              <p:par>
                                <p:cTn id="44" presetID="10" presetClass="entr" presetSubtype="0" fill="hold" grpId="0" nodeType="with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fade">
                                      <p:cBhvr>
                                        <p:cTn id="46" dur="500"/>
                                        <p:tgtEl>
                                          <p:spTgt spid="44"/>
                                        </p:tgtEl>
                                      </p:cBhvr>
                                    </p:animEffect>
                                  </p:childTnLst>
                                </p:cTn>
                              </p:par>
                            </p:childTnLst>
                          </p:cTn>
                        </p:par>
                      </p:childTnLst>
                    </p:cTn>
                  </p:par>
                </p:childTnLst>
              </p:cTn>
              <p:nextCondLst>
                <p:cond evt="onClick" delay="0">
                  <p:tgtEl>
                    <p:spTgt spid="49"/>
                  </p:tgtEl>
                </p:cond>
              </p:nextCondLst>
            </p:seq>
            <p:seq concurrent="1" nextAc="seek">
              <p:cTn id="47" restart="whenNotActive" fill="hold" evtFilter="cancelBubble" nodeType="interactiveSeq">
                <p:stCondLst>
                  <p:cond evt="onClick" delay="0">
                    <p:tgtEl>
                      <p:spTgt spid="55"/>
                    </p:tgtEl>
                  </p:cond>
                </p:stCondLst>
                <p:endSync evt="end" delay="0">
                  <p:rtn val="all"/>
                </p:endSync>
                <p:childTnLst>
                  <p:par>
                    <p:cTn id="48" fill="hold">
                      <p:stCondLst>
                        <p:cond delay="0"/>
                      </p:stCondLst>
                      <p:childTnLst>
                        <p:par>
                          <p:cTn id="49" fill="hold">
                            <p:stCondLst>
                              <p:cond delay="0"/>
                            </p:stCondLst>
                            <p:childTnLst>
                              <p:par>
                                <p:cTn id="50" presetID="10" presetClass="exit" presetSubtype="0" fill="hold" grpId="0" nodeType="clickEffect">
                                  <p:stCondLst>
                                    <p:cond delay="0"/>
                                  </p:stCondLst>
                                  <p:childTnLst>
                                    <p:animEffect transition="out" filter="fade">
                                      <p:cBhvr>
                                        <p:cTn id="51" dur="500"/>
                                        <p:tgtEl>
                                          <p:spTgt spid="55"/>
                                        </p:tgtEl>
                                      </p:cBhvr>
                                    </p:animEffect>
                                    <p:set>
                                      <p:cBhvr>
                                        <p:cTn id="52" dur="1" fill="hold">
                                          <p:stCondLst>
                                            <p:cond delay="499"/>
                                          </p:stCondLst>
                                        </p:cTn>
                                        <p:tgtEl>
                                          <p:spTgt spid="55"/>
                                        </p:tgtEl>
                                        <p:attrNameLst>
                                          <p:attrName>style.visibility</p:attrName>
                                        </p:attrNameLst>
                                      </p:cBhvr>
                                      <p:to>
                                        <p:strVal val="hidden"/>
                                      </p:to>
                                    </p:set>
                                  </p:childTnLst>
                                </p:cTn>
                              </p:par>
                              <p:par>
                                <p:cTn id="53" presetID="10" presetClass="entr" presetSubtype="0"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Effect transition="in" filter="fade">
                                      <p:cBhvr>
                                        <p:cTn id="55" dur="500"/>
                                        <p:tgtEl>
                                          <p:spTgt spid="54"/>
                                        </p:tgtEl>
                                      </p:cBhvr>
                                    </p:animEffect>
                                  </p:childTnLst>
                                </p:cTn>
                              </p:par>
                            </p:childTnLst>
                          </p:cTn>
                        </p:par>
                      </p:childTnLst>
                    </p:cTn>
                  </p:par>
                </p:childTnLst>
              </p:cTn>
              <p:nextCondLst>
                <p:cond evt="onClick" delay="0">
                  <p:tgtEl>
                    <p:spTgt spid="55"/>
                  </p:tgtEl>
                </p:cond>
              </p:nextCondLst>
            </p:seq>
            <p:seq concurrent="1" nextAc="seek">
              <p:cTn id="56" restart="whenNotActive" fill="hold" evtFilter="cancelBubble" nodeType="interactiveSeq">
                <p:stCondLst>
                  <p:cond evt="onClick" delay="0">
                    <p:tgtEl>
                      <p:spTgt spid="57"/>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grpId="0" nodeType="clickEffect">
                                  <p:stCondLst>
                                    <p:cond delay="0"/>
                                  </p:stCondLst>
                                  <p:childTnLst>
                                    <p:animEffect transition="out" filter="fade">
                                      <p:cBhvr>
                                        <p:cTn id="60" dur="500"/>
                                        <p:tgtEl>
                                          <p:spTgt spid="57"/>
                                        </p:tgtEl>
                                      </p:cBhvr>
                                    </p:animEffect>
                                    <p:set>
                                      <p:cBhvr>
                                        <p:cTn id="61" dur="1" fill="hold">
                                          <p:stCondLst>
                                            <p:cond delay="499"/>
                                          </p:stCondLst>
                                        </p:cTn>
                                        <p:tgtEl>
                                          <p:spTgt spid="57"/>
                                        </p:tgtEl>
                                        <p:attrNameLst>
                                          <p:attrName>style.visibility</p:attrName>
                                        </p:attrNameLst>
                                      </p:cBhvr>
                                      <p:to>
                                        <p:strVal val="hidden"/>
                                      </p:to>
                                    </p:set>
                                  </p:childTnLst>
                                </p:cTn>
                              </p:par>
                              <p:par>
                                <p:cTn id="62" presetID="10" presetClass="entr" presetSubtype="0" fill="hold" grpId="0" nodeType="withEffect">
                                  <p:stCondLst>
                                    <p:cond delay="0"/>
                                  </p:stCondLst>
                                  <p:childTnLst>
                                    <p:set>
                                      <p:cBhvr>
                                        <p:cTn id="63" dur="1" fill="hold">
                                          <p:stCondLst>
                                            <p:cond delay="0"/>
                                          </p:stCondLst>
                                        </p:cTn>
                                        <p:tgtEl>
                                          <p:spTgt spid="56"/>
                                        </p:tgtEl>
                                        <p:attrNameLst>
                                          <p:attrName>style.visibility</p:attrName>
                                        </p:attrNameLst>
                                      </p:cBhvr>
                                      <p:to>
                                        <p:strVal val="visible"/>
                                      </p:to>
                                    </p:set>
                                    <p:animEffect transition="in" filter="fade">
                                      <p:cBhvr>
                                        <p:cTn id="64" dur="500"/>
                                        <p:tgtEl>
                                          <p:spTgt spid="56"/>
                                        </p:tgtEl>
                                      </p:cBhvr>
                                    </p:animEffect>
                                  </p:childTnLst>
                                </p:cTn>
                              </p:par>
                            </p:childTnLst>
                          </p:cTn>
                        </p:par>
                      </p:childTnLst>
                    </p:cTn>
                  </p:par>
                </p:childTnLst>
              </p:cTn>
              <p:nextCondLst>
                <p:cond evt="onClick" delay="0">
                  <p:tgtEl>
                    <p:spTgt spid="57"/>
                  </p:tgtEl>
                </p:cond>
              </p:nextCondLst>
            </p:seq>
            <p:seq concurrent="1" nextAc="seek">
              <p:cTn id="65" restart="whenNotActive" fill="hold" evtFilter="cancelBubble" nodeType="interactiveSeq">
                <p:stCondLst>
                  <p:cond evt="onClick" delay="0">
                    <p:tgtEl>
                      <p:spTgt spid="20"/>
                    </p:tgtEl>
                  </p:cond>
                </p:stCondLst>
                <p:endSync evt="end" delay="0">
                  <p:rtn val="all"/>
                </p:endSync>
                <p:childTnLst>
                  <p:par>
                    <p:cTn id="66" fill="hold">
                      <p:stCondLst>
                        <p:cond delay="0"/>
                      </p:stCondLst>
                      <p:childTnLst>
                        <p:par>
                          <p:cTn id="67" fill="hold">
                            <p:stCondLst>
                              <p:cond delay="0"/>
                            </p:stCondLst>
                            <p:childTnLst>
                              <p:par>
                                <p:cTn id="68" presetID="1" presetClass="exit" presetSubtype="0" fill="hold" grpId="2" nodeType="clickEffect">
                                  <p:stCondLst>
                                    <p:cond delay="0"/>
                                  </p:stCondLst>
                                  <p:childTnLst>
                                    <p:set>
                                      <p:cBhvr>
                                        <p:cTn id="69" dur="1" fill="hold">
                                          <p:stCondLst>
                                            <p:cond delay="0"/>
                                          </p:stCondLst>
                                        </p:cTn>
                                        <p:tgtEl>
                                          <p:spTgt spid="48"/>
                                        </p:tgtEl>
                                        <p:attrNameLst>
                                          <p:attrName>style.visibility</p:attrName>
                                        </p:attrNameLst>
                                      </p:cBhvr>
                                      <p:to>
                                        <p:strVal val="hidden"/>
                                      </p:to>
                                    </p:set>
                                  </p:childTnLst>
                                </p:cTn>
                              </p:par>
                              <p:par>
                                <p:cTn id="70" presetID="1" presetClass="exit" presetSubtype="0" fill="hold" grpId="2" nodeType="withEffect">
                                  <p:stCondLst>
                                    <p:cond delay="0"/>
                                  </p:stCondLst>
                                  <p:childTnLst>
                                    <p:set>
                                      <p:cBhvr>
                                        <p:cTn id="71" dur="1" fill="hold">
                                          <p:stCondLst>
                                            <p:cond delay="0"/>
                                          </p:stCondLst>
                                        </p:cTn>
                                        <p:tgtEl>
                                          <p:spTgt spid="47"/>
                                        </p:tgtEl>
                                        <p:attrNameLst>
                                          <p:attrName>style.visibility</p:attrName>
                                        </p:attrNameLst>
                                      </p:cBhvr>
                                      <p:to>
                                        <p:strVal val="hidden"/>
                                      </p:to>
                                    </p:set>
                                  </p:childTnLst>
                                </p:cTn>
                              </p:par>
                              <p:par>
                                <p:cTn id="72" presetID="1" presetClass="exit" presetSubtype="0" fill="hold" grpId="2" nodeType="withEffect">
                                  <p:stCondLst>
                                    <p:cond delay="0"/>
                                  </p:stCondLst>
                                  <p:childTnLst>
                                    <p:set>
                                      <p:cBhvr>
                                        <p:cTn id="73" dur="1" fill="hold">
                                          <p:stCondLst>
                                            <p:cond delay="0"/>
                                          </p:stCondLst>
                                        </p:cTn>
                                        <p:tgtEl>
                                          <p:spTgt spid="46"/>
                                        </p:tgtEl>
                                        <p:attrNameLst>
                                          <p:attrName>style.visibility</p:attrName>
                                        </p:attrNameLst>
                                      </p:cBhvr>
                                      <p:to>
                                        <p:strVal val="hidden"/>
                                      </p:to>
                                    </p:set>
                                  </p:childTnLst>
                                </p:cTn>
                              </p:par>
                              <p:par>
                                <p:cTn id="74" presetID="1" presetClass="exit" presetSubtype="0" fill="hold" grpId="2" nodeType="withEffect">
                                  <p:stCondLst>
                                    <p:cond delay="0"/>
                                  </p:stCondLst>
                                  <p:childTnLst>
                                    <p:set>
                                      <p:cBhvr>
                                        <p:cTn id="75" dur="1" fill="hold">
                                          <p:stCondLst>
                                            <p:cond delay="0"/>
                                          </p:stCondLst>
                                        </p:cTn>
                                        <p:tgtEl>
                                          <p:spTgt spid="45"/>
                                        </p:tgtEl>
                                        <p:attrNameLst>
                                          <p:attrName>style.visibility</p:attrName>
                                        </p:attrNameLst>
                                      </p:cBhvr>
                                      <p:to>
                                        <p:strVal val="hidden"/>
                                      </p:to>
                                    </p:set>
                                  </p:childTnLst>
                                </p:cTn>
                              </p:par>
                              <p:par>
                                <p:cTn id="76" presetID="1" presetClass="exit" presetSubtype="0" fill="hold" grpId="2" nodeType="withEffect">
                                  <p:stCondLst>
                                    <p:cond delay="0"/>
                                  </p:stCondLst>
                                  <p:childTnLst>
                                    <p:set>
                                      <p:cBhvr>
                                        <p:cTn id="77" dur="1" fill="hold">
                                          <p:stCondLst>
                                            <p:cond delay="0"/>
                                          </p:stCondLst>
                                        </p:cTn>
                                        <p:tgtEl>
                                          <p:spTgt spid="44"/>
                                        </p:tgtEl>
                                        <p:attrNameLst>
                                          <p:attrName>style.visibility</p:attrName>
                                        </p:attrNameLst>
                                      </p:cBhvr>
                                      <p:to>
                                        <p:strVal val="hidden"/>
                                      </p:to>
                                    </p:set>
                                  </p:childTnLst>
                                </p:cTn>
                              </p:par>
                              <p:par>
                                <p:cTn id="78" presetID="1" presetClass="exit" presetSubtype="0" fill="hold" grpId="2" nodeType="withEffect">
                                  <p:stCondLst>
                                    <p:cond delay="0"/>
                                  </p:stCondLst>
                                  <p:childTnLst>
                                    <p:set>
                                      <p:cBhvr>
                                        <p:cTn id="79" dur="1" fill="hold">
                                          <p:stCondLst>
                                            <p:cond delay="0"/>
                                          </p:stCondLst>
                                        </p:cTn>
                                        <p:tgtEl>
                                          <p:spTgt spid="54"/>
                                        </p:tgtEl>
                                        <p:attrNameLst>
                                          <p:attrName>style.visibility</p:attrName>
                                        </p:attrNameLst>
                                      </p:cBhvr>
                                      <p:to>
                                        <p:strVal val="hidden"/>
                                      </p:to>
                                    </p:set>
                                  </p:childTnLst>
                                </p:cTn>
                              </p:par>
                              <p:par>
                                <p:cTn id="80" presetID="1" presetClass="exit" presetSubtype="0" fill="hold" grpId="1" nodeType="withEffect">
                                  <p:stCondLst>
                                    <p:cond delay="0"/>
                                  </p:stCondLst>
                                  <p:childTnLst>
                                    <p:set>
                                      <p:cBhvr>
                                        <p:cTn id="81" dur="1" fill="hold">
                                          <p:stCondLst>
                                            <p:cond delay="0"/>
                                          </p:stCondLst>
                                        </p:cTn>
                                        <p:tgtEl>
                                          <p:spTgt spid="56"/>
                                        </p:tgtEl>
                                        <p:attrNameLst>
                                          <p:attrName>style.visibility</p:attrName>
                                        </p:attrNameLst>
                                      </p:cBhvr>
                                      <p:to>
                                        <p:strVal val="hidden"/>
                                      </p:to>
                                    </p:set>
                                  </p:childTnLst>
                                </p:cTn>
                              </p:par>
                              <p:par>
                                <p:cTn id="82" presetID="1" presetClass="entr" presetSubtype="0" fill="hold" grpId="2" nodeType="withEffect">
                                  <p:stCondLst>
                                    <p:cond delay="0"/>
                                  </p:stCondLst>
                                  <p:childTnLst>
                                    <p:set>
                                      <p:cBhvr>
                                        <p:cTn id="83" dur="1" fill="hold">
                                          <p:stCondLst>
                                            <p:cond delay="0"/>
                                          </p:stCondLst>
                                        </p:cTn>
                                        <p:tgtEl>
                                          <p:spTgt spid="52"/>
                                        </p:tgtEl>
                                        <p:attrNameLst>
                                          <p:attrName>style.visibility</p:attrName>
                                        </p:attrNameLst>
                                      </p:cBhvr>
                                      <p:to>
                                        <p:strVal val="visible"/>
                                      </p:to>
                                    </p:set>
                                  </p:childTnLst>
                                </p:cTn>
                              </p:par>
                              <p:par>
                                <p:cTn id="84" presetID="1" presetClass="entr" presetSubtype="0" fill="hold" grpId="2" nodeType="withEffect">
                                  <p:stCondLst>
                                    <p:cond delay="0"/>
                                  </p:stCondLst>
                                  <p:childTnLst>
                                    <p:set>
                                      <p:cBhvr>
                                        <p:cTn id="85" dur="1" fill="hold">
                                          <p:stCondLst>
                                            <p:cond delay="0"/>
                                          </p:stCondLst>
                                        </p:cTn>
                                        <p:tgtEl>
                                          <p:spTgt spid="51"/>
                                        </p:tgtEl>
                                        <p:attrNameLst>
                                          <p:attrName>style.visibility</p:attrName>
                                        </p:attrNameLst>
                                      </p:cBhvr>
                                      <p:to>
                                        <p:strVal val="visible"/>
                                      </p:to>
                                    </p:set>
                                  </p:childTnLst>
                                </p:cTn>
                              </p:par>
                              <p:par>
                                <p:cTn id="86" presetID="1" presetClass="entr" presetSubtype="0" fill="hold" grpId="2" nodeType="withEffect">
                                  <p:stCondLst>
                                    <p:cond delay="0"/>
                                  </p:stCondLst>
                                  <p:childTnLst>
                                    <p:set>
                                      <p:cBhvr>
                                        <p:cTn id="87" dur="1" fill="hold">
                                          <p:stCondLst>
                                            <p:cond delay="0"/>
                                          </p:stCondLst>
                                        </p:cTn>
                                        <p:tgtEl>
                                          <p:spTgt spid="53"/>
                                        </p:tgtEl>
                                        <p:attrNameLst>
                                          <p:attrName>style.visibility</p:attrName>
                                        </p:attrNameLst>
                                      </p:cBhvr>
                                      <p:to>
                                        <p:strVal val="visible"/>
                                      </p:to>
                                    </p:set>
                                  </p:childTnLst>
                                </p:cTn>
                              </p:par>
                              <p:par>
                                <p:cTn id="88" presetID="1" presetClass="entr" presetSubtype="0" fill="hold" grpId="2" nodeType="withEffect">
                                  <p:stCondLst>
                                    <p:cond delay="0"/>
                                  </p:stCondLst>
                                  <p:childTnLst>
                                    <p:set>
                                      <p:cBhvr>
                                        <p:cTn id="89" dur="1" fill="hold">
                                          <p:stCondLst>
                                            <p:cond delay="0"/>
                                          </p:stCondLst>
                                        </p:cTn>
                                        <p:tgtEl>
                                          <p:spTgt spid="50"/>
                                        </p:tgtEl>
                                        <p:attrNameLst>
                                          <p:attrName>style.visibility</p:attrName>
                                        </p:attrNameLst>
                                      </p:cBhvr>
                                      <p:to>
                                        <p:strVal val="visible"/>
                                      </p:to>
                                    </p:set>
                                  </p:childTnLst>
                                </p:cTn>
                              </p:par>
                              <p:par>
                                <p:cTn id="90" presetID="1" presetClass="entr" presetSubtype="0" fill="hold" grpId="2" nodeType="withEffect">
                                  <p:stCondLst>
                                    <p:cond delay="0"/>
                                  </p:stCondLst>
                                  <p:childTnLst>
                                    <p:set>
                                      <p:cBhvr>
                                        <p:cTn id="91" dur="1" fill="hold">
                                          <p:stCondLst>
                                            <p:cond delay="0"/>
                                          </p:stCondLst>
                                        </p:cTn>
                                        <p:tgtEl>
                                          <p:spTgt spid="49"/>
                                        </p:tgtEl>
                                        <p:attrNameLst>
                                          <p:attrName>style.visibility</p:attrName>
                                        </p:attrNameLst>
                                      </p:cBhvr>
                                      <p:to>
                                        <p:strVal val="visible"/>
                                      </p:to>
                                    </p:set>
                                  </p:childTnLst>
                                </p:cTn>
                              </p:par>
                              <p:par>
                                <p:cTn id="92" presetID="1" presetClass="entr" presetSubtype="0" fill="hold" nodeType="withEffect">
                                  <p:stCondLst>
                                    <p:cond delay="0"/>
                                  </p:stCondLst>
                                  <p:childTnLst>
                                    <p:set>
                                      <p:cBhvr>
                                        <p:cTn id="93" dur="1" fill="hold">
                                          <p:stCondLst>
                                            <p:cond delay="0"/>
                                          </p:stCondLst>
                                        </p:cTn>
                                        <p:tgtEl>
                                          <p:spTgt spid="55"/>
                                        </p:tgtEl>
                                        <p:attrNameLst>
                                          <p:attrName>style.visibility</p:attrName>
                                        </p:attrNameLst>
                                      </p:cBhvr>
                                      <p:to>
                                        <p:strVal val="visible"/>
                                      </p:to>
                                    </p:set>
                                  </p:childTnLst>
                                </p:cTn>
                              </p:par>
                              <p:par>
                                <p:cTn id="94" presetID="1" presetClass="entr" presetSubtype="0" fill="hold" grpId="1" nodeType="withEffect">
                                  <p:stCondLst>
                                    <p:cond delay="0"/>
                                  </p:stCondLst>
                                  <p:childTnLst>
                                    <p:set>
                                      <p:cBhvr>
                                        <p:cTn id="95" dur="1" fill="hold">
                                          <p:stCondLst>
                                            <p:cond delay="0"/>
                                          </p:stCondLst>
                                        </p:cTn>
                                        <p:tgtEl>
                                          <p:spTgt spid="57"/>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96" restart="whenNotActive" fill="hold" evtFilter="cancelBubble" nodeType="interactiveSeq">
                <p:stCondLst>
                  <p:cond evt="onClick" delay="0">
                    <p:tgtEl>
                      <p:spTgt spid="21"/>
                    </p:tgtEl>
                  </p:cond>
                </p:stCondLst>
                <p:endSync evt="end" delay="0">
                  <p:rtn val="all"/>
                </p:endSync>
                <p:childTnLst>
                  <p:par>
                    <p:cTn id="97" fill="hold">
                      <p:stCondLst>
                        <p:cond delay="0"/>
                      </p:stCondLst>
                      <p:childTnLst>
                        <p:par>
                          <p:cTn id="98" fill="hold">
                            <p:stCondLst>
                              <p:cond delay="0"/>
                            </p:stCondLst>
                            <p:childTnLst>
                              <p:par>
                                <p:cTn id="99" presetID="1" presetClass="exit" presetSubtype="0" fill="hold" grpId="1" nodeType="clickEffect">
                                  <p:stCondLst>
                                    <p:cond delay="0"/>
                                  </p:stCondLst>
                                  <p:childTnLst>
                                    <p:set>
                                      <p:cBhvr>
                                        <p:cTn id="100" dur="1" fill="hold">
                                          <p:stCondLst>
                                            <p:cond delay="0"/>
                                          </p:stCondLst>
                                        </p:cTn>
                                        <p:tgtEl>
                                          <p:spTgt spid="48"/>
                                        </p:tgtEl>
                                        <p:attrNameLst>
                                          <p:attrName>style.visibility</p:attrName>
                                        </p:attrNameLst>
                                      </p:cBhvr>
                                      <p:to>
                                        <p:strVal val="hidden"/>
                                      </p:to>
                                    </p:set>
                                  </p:childTnLst>
                                </p:cTn>
                              </p:par>
                              <p:par>
                                <p:cTn id="101" presetID="1" presetClass="exit" presetSubtype="0" fill="hold" grpId="1" nodeType="withEffect">
                                  <p:stCondLst>
                                    <p:cond delay="0"/>
                                  </p:stCondLst>
                                  <p:childTnLst>
                                    <p:set>
                                      <p:cBhvr>
                                        <p:cTn id="102" dur="1" fill="hold">
                                          <p:stCondLst>
                                            <p:cond delay="0"/>
                                          </p:stCondLst>
                                        </p:cTn>
                                        <p:tgtEl>
                                          <p:spTgt spid="47"/>
                                        </p:tgtEl>
                                        <p:attrNameLst>
                                          <p:attrName>style.visibility</p:attrName>
                                        </p:attrNameLst>
                                      </p:cBhvr>
                                      <p:to>
                                        <p:strVal val="hidden"/>
                                      </p:to>
                                    </p:set>
                                  </p:childTnLst>
                                </p:cTn>
                              </p:par>
                              <p:par>
                                <p:cTn id="103" presetID="1" presetClass="exit" presetSubtype="0" fill="hold" grpId="1" nodeType="withEffect">
                                  <p:stCondLst>
                                    <p:cond delay="0"/>
                                  </p:stCondLst>
                                  <p:childTnLst>
                                    <p:set>
                                      <p:cBhvr>
                                        <p:cTn id="104" dur="1" fill="hold">
                                          <p:stCondLst>
                                            <p:cond delay="0"/>
                                          </p:stCondLst>
                                        </p:cTn>
                                        <p:tgtEl>
                                          <p:spTgt spid="46"/>
                                        </p:tgtEl>
                                        <p:attrNameLst>
                                          <p:attrName>style.visibility</p:attrName>
                                        </p:attrNameLst>
                                      </p:cBhvr>
                                      <p:to>
                                        <p:strVal val="hidden"/>
                                      </p:to>
                                    </p:set>
                                  </p:childTnLst>
                                </p:cTn>
                              </p:par>
                              <p:par>
                                <p:cTn id="105" presetID="1" presetClass="exit" presetSubtype="0" fill="hold" grpId="1" nodeType="withEffect">
                                  <p:stCondLst>
                                    <p:cond delay="0"/>
                                  </p:stCondLst>
                                  <p:childTnLst>
                                    <p:set>
                                      <p:cBhvr>
                                        <p:cTn id="106" dur="1" fill="hold">
                                          <p:stCondLst>
                                            <p:cond delay="0"/>
                                          </p:stCondLst>
                                        </p:cTn>
                                        <p:tgtEl>
                                          <p:spTgt spid="45"/>
                                        </p:tgtEl>
                                        <p:attrNameLst>
                                          <p:attrName>style.visibility</p:attrName>
                                        </p:attrNameLst>
                                      </p:cBhvr>
                                      <p:to>
                                        <p:strVal val="hidden"/>
                                      </p:to>
                                    </p:set>
                                  </p:childTnLst>
                                </p:cTn>
                              </p:par>
                              <p:par>
                                <p:cTn id="107" presetID="1" presetClass="exit" presetSubtype="0" fill="hold" grpId="1" nodeType="withEffect">
                                  <p:stCondLst>
                                    <p:cond delay="0"/>
                                  </p:stCondLst>
                                  <p:childTnLst>
                                    <p:set>
                                      <p:cBhvr>
                                        <p:cTn id="108" dur="1" fill="hold">
                                          <p:stCondLst>
                                            <p:cond delay="0"/>
                                          </p:stCondLst>
                                        </p:cTn>
                                        <p:tgtEl>
                                          <p:spTgt spid="44"/>
                                        </p:tgtEl>
                                        <p:attrNameLst>
                                          <p:attrName>style.visibility</p:attrName>
                                        </p:attrNameLst>
                                      </p:cBhvr>
                                      <p:to>
                                        <p:strVal val="hidden"/>
                                      </p:to>
                                    </p:set>
                                  </p:childTnLst>
                                </p:cTn>
                              </p:par>
                              <p:par>
                                <p:cTn id="109" presetID="1" presetClass="exit" presetSubtype="0" fill="hold" nodeType="withEffect">
                                  <p:stCondLst>
                                    <p:cond delay="0"/>
                                  </p:stCondLst>
                                  <p:childTnLst>
                                    <p:set>
                                      <p:cBhvr>
                                        <p:cTn id="110" dur="1" fill="hold">
                                          <p:stCondLst>
                                            <p:cond delay="0"/>
                                          </p:stCondLst>
                                        </p:cTn>
                                        <p:tgtEl>
                                          <p:spTgt spid="54"/>
                                        </p:tgtEl>
                                        <p:attrNameLst>
                                          <p:attrName>style.visibility</p:attrName>
                                        </p:attrNameLst>
                                      </p:cBhvr>
                                      <p:to>
                                        <p:strVal val="hidden"/>
                                      </p:to>
                                    </p:set>
                                  </p:childTnLst>
                                </p:cTn>
                              </p:par>
                              <p:par>
                                <p:cTn id="111" presetID="1" presetClass="exit" presetSubtype="0" fill="hold" grpId="2" nodeType="withEffect">
                                  <p:stCondLst>
                                    <p:cond delay="0"/>
                                  </p:stCondLst>
                                  <p:childTnLst>
                                    <p:set>
                                      <p:cBhvr>
                                        <p:cTn id="112" dur="1" fill="hold">
                                          <p:stCondLst>
                                            <p:cond delay="0"/>
                                          </p:stCondLst>
                                        </p:cTn>
                                        <p:tgtEl>
                                          <p:spTgt spid="56"/>
                                        </p:tgtEl>
                                        <p:attrNameLst>
                                          <p:attrName>style.visibility</p:attrName>
                                        </p:attrNameLst>
                                      </p:cBhvr>
                                      <p:to>
                                        <p:strVal val="hidden"/>
                                      </p:to>
                                    </p:set>
                                  </p:childTnLst>
                                </p:cTn>
                              </p:par>
                              <p:par>
                                <p:cTn id="113" presetID="1" presetClass="entr" presetSubtype="0" fill="hold" grpId="1" nodeType="withEffect">
                                  <p:stCondLst>
                                    <p:cond delay="0"/>
                                  </p:stCondLst>
                                  <p:childTnLst>
                                    <p:set>
                                      <p:cBhvr>
                                        <p:cTn id="114" dur="1" fill="hold">
                                          <p:stCondLst>
                                            <p:cond delay="0"/>
                                          </p:stCondLst>
                                        </p:cTn>
                                        <p:tgtEl>
                                          <p:spTgt spid="52"/>
                                        </p:tgtEl>
                                        <p:attrNameLst>
                                          <p:attrName>style.visibility</p:attrName>
                                        </p:attrNameLst>
                                      </p:cBhvr>
                                      <p:to>
                                        <p:strVal val="visible"/>
                                      </p:to>
                                    </p:set>
                                  </p:childTnLst>
                                </p:cTn>
                              </p:par>
                              <p:par>
                                <p:cTn id="115" presetID="1" presetClass="entr" presetSubtype="0" fill="hold" grpId="1" nodeType="withEffect">
                                  <p:stCondLst>
                                    <p:cond delay="0"/>
                                  </p:stCondLst>
                                  <p:childTnLst>
                                    <p:set>
                                      <p:cBhvr>
                                        <p:cTn id="116" dur="1" fill="hold">
                                          <p:stCondLst>
                                            <p:cond delay="0"/>
                                          </p:stCondLst>
                                        </p:cTn>
                                        <p:tgtEl>
                                          <p:spTgt spid="51"/>
                                        </p:tgtEl>
                                        <p:attrNameLst>
                                          <p:attrName>style.visibility</p:attrName>
                                        </p:attrNameLst>
                                      </p:cBhvr>
                                      <p:to>
                                        <p:strVal val="visible"/>
                                      </p:to>
                                    </p:set>
                                  </p:childTnLst>
                                </p:cTn>
                              </p:par>
                              <p:par>
                                <p:cTn id="117" presetID="1" presetClass="entr" presetSubtype="0" fill="hold" grpId="1" nodeType="withEffect">
                                  <p:stCondLst>
                                    <p:cond delay="0"/>
                                  </p:stCondLst>
                                  <p:childTnLst>
                                    <p:set>
                                      <p:cBhvr>
                                        <p:cTn id="118" dur="1" fill="hold">
                                          <p:stCondLst>
                                            <p:cond delay="0"/>
                                          </p:stCondLst>
                                        </p:cTn>
                                        <p:tgtEl>
                                          <p:spTgt spid="53"/>
                                        </p:tgtEl>
                                        <p:attrNameLst>
                                          <p:attrName>style.visibility</p:attrName>
                                        </p:attrNameLst>
                                      </p:cBhvr>
                                      <p:to>
                                        <p:strVal val="visible"/>
                                      </p:to>
                                    </p:set>
                                  </p:childTnLst>
                                </p:cTn>
                              </p:par>
                              <p:par>
                                <p:cTn id="119" presetID="1" presetClass="entr" presetSubtype="0" fill="hold" grpId="1" nodeType="withEffect">
                                  <p:stCondLst>
                                    <p:cond delay="0"/>
                                  </p:stCondLst>
                                  <p:childTnLst>
                                    <p:set>
                                      <p:cBhvr>
                                        <p:cTn id="120" dur="1" fill="hold">
                                          <p:stCondLst>
                                            <p:cond delay="0"/>
                                          </p:stCondLst>
                                        </p:cTn>
                                        <p:tgtEl>
                                          <p:spTgt spid="50"/>
                                        </p:tgtEl>
                                        <p:attrNameLst>
                                          <p:attrName>style.visibility</p:attrName>
                                        </p:attrNameLst>
                                      </p:cBhvr>
                                      <p:to>
                                        <p:strVal val="visible"/>
                                      </p:to>
                                    </p:set>
                                  </p:childTnLst>
                                </p:cTn>
                              </p:par>
                              <p:par>
                                <p:cTn id="121" presetID="1" presetClass="entr" presetSubtype="0" fill="hold" grpId="1" nodeType="withEffect">
                                  <p:stCondLst>
                                    <p:cond delay="0"/>
                                  </p:stCondLst>
                                  <p:childTnLst>
                                    <p:set>
                                      <p:cBhvr>
                                        <p:cTn id="122" dur="1" fill="hold">
                                          <p:stCondLst>
                                            <p:cond delay="0"/>
                                          </p:stCondLst>
                                        </p:cTn>
                                        <p:tgtEl>
                                          <p:spTgt spid="49"/>
                                        </p:tgtEl>
                                        <p:attrNameLst>
                                          <p:attrName>style.visibility</p:attrName>
                                        </p:attrNameLst>
                                      </p:cBhvr>
                                      <p:to>
                                        <p:strVal val="visible"/>
                                      </p:to>
                                    </p:set>
                                  </p:childTnLst>
                                </p:cTn>
                              </p:par>
                              <p:par>
                                <p:cTn id="123" presetID="1" presetClass="entr" presetSubtype="0" fill="hold" grpId="2" nodeType="withEffect">
                                  <p:stCondLst>
                                    <p:cond delay="0"/>
                                  </p:stCondLst>
                                  <p:childTnLst>
                                    <p:set>
                                      <p:cBhvr>
                                        <p:cTn id="124" dur="1" fill="hold">
                                          <p:stCondLst>
                                            <p:cond delay="0"/>
                                          </p:stCondLst>
                                        </p:cTn>
                                        <p:tgtEl>
                                          <p:spTgt spid="55"/>
                                        </p:tgtEl>
                                        <p:attrNameLst>
                                          <p:attrName>style.visibility</p:attrName>
                                        </p:attrNameLst>
                                      </p:cBhvr>
                                      <p:to>
                                        <p:strVal val="visible"/>
                                      </p:to>
                                    </p:set>
                                  </p:childTnLst>
                                </p:cTn>
                              </p:par>
                              <p:par>
                                <p:cTn id="125" presetID="1" presetClass="entr" presetSubtype="0" fill="hold" grpId="2" nodeType="withEffect">
                                  <p:stCondLst>
                                    <p:cond delay="0"/>
                                  </p:stCondLst>
                                  <p:childTnLst>
                                    <p:set>
                                      <p:cBhvr>
                                        <p:cTn id="126" dur="1" fill="hold">
                                          <p:stCondLst>
                                            <p:cond delay="0"/>
                                          </p:stCondLst>
                                        </p:cTn>
                                        <p:tgtEl>
                                          <p:spTgt spid="57"/>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childTnLst>
        </p:cTn>
      </p:par>
    </p:tnLst>
    <p:bldLst>
      <p:bldP spid="56" grpId="0"/>
      <p:bldP spid="56" grpId="1"/>
      <p:bldP spid="56" grpId="2"/>
      <p:bldP spid="49" grpId="0" animBg="1"/>
      <p:bldP spid="49" grpId="1" animBg="1"/>
      <p:bldP spid="49" grpId="2" animBg="1"/>
      <p:bldP spid="50" grpId="0" animBg="1"/>
      <p:bldP spid="50" grpId="1" animBg="1"/>
      <p:bldP spid="50" grpId="2" animBg="1"/>
      <p:bldP spid="51" grpId="0" animBg="1"/>
      <p:bldP spid="51" grpId="1" animBg="1"/>
      <p:bldP spid="51" grpId="2" animBg="1"/>
      <p:bldP spid="52" grpId="0" animBg="1"/>
      <p:bldP spid="52" grpId="1" animBg="1"/>
      <p:bldP spid="52" grpId="2" animBg="1"/>
      <p:bldP spid="53" grpId="0" animBg="1"/>
      <p:bldP spid="53" grpId="1" animBg="1"/>
      <p:bldP spid="53" grpId="2" animBg="1"/>
      <p:bldP spid="55" grpId="0" animBg="1"/>
      <p:bldP spid="55" grpId="1" animBg="1"/>
      <p:bldP spid="55" grpId="2" animBg="1"/>
      <p:bldP spid="57" grpId="0" animBg="1"/>
      <p:bldP spid="57" grpId="1" animBg="1"/>
      <p:bldP spid="57" grpId="2" animBg="1"/>
      <p:bldP spid="44" grpId="0"/>
      <p:bldP spid="44" grpId="1"/>
      <p:bldP spid="44" grpId="2"/>
      <p:bldP spid="45" grpId="0"/>
      <p:bldP spid="45" grpId="1"/>
      <p:bldP spid="45" grpId="2"/>
      <p:bldP spid="46" grpId="0"/>
      <p:bldP spid="46" grpId="1"/>
      <p:bldP spid="46" grpId="2"/>
      <p:bldP spid="47" grpId="0"/>
      <p:bldP spid="47" grpId="1"/>
      <p:bldP spid="47" grpId="2"/>
      <p:bldP spid="48" grpId="0"/>
      <p:bldP spid="48" grpId="1"/>
      <p:bldP spid="48" grpId="2"/>
      <p:bldP spid="54" grpId="0"/>
      <p:bldP spid="54" grpId="1"/>
      <p:bldP spid="54" grpId="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E216ED16-1160-469B-B676-29043028E6DE}"/>
              </a:ext>
            </a:extLst>
          </p:cNvPr>
          <p:cNvSpPr/>
          <p:nvPr/>
        </p:nvSpPr>
        <p:spPr>
          <a:xfrm>
            <a:off x="0" y="-17728"/>
            <a:ext cx="9144000" cy="5161228"/>
          </a:xfrm>
          <a:prstGeom prst="rect">
            <a:avLst/>
          </a:prstGeom>
          <a:gradFill flip="none" rotWithShape="1">
            <a:gsLst>
              <a:gs pos="0">
                <a:schemeClr val="bg2"/>
              </a:gs>
              <a:gs pos="50000">
                <a:srgbClr val="CA9CEC"/>
              </a:gs>
              <a:gs pos="100000">
                <a:srgbClr val="AB68D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sp>
        <p:nvSpPr>
          <p:cNvPr id="7" name="Textbox: Line 3"/>
          <p:cNvSpPr txBox="1"/>
          <p:nvPr/>
        </p:nvSpPr>
        <p:spPr>
          <a:xfrm>
            <a:off x="4440426" y="2485839"/>
            <a:ext cx="5493096" cy="646331"/>
          </a:xfrm>
          <a:prstGeom prst="rect">
            <a:avLst/>
          </a:prstGeom>
          <a:noFill/>
        </p:spPr>
        <p:txBody>
          <a:bodyPr wrap="square" rtlCol="0">
            <a:spAutoFit/>
          </a:bodyPr>
          <a:lstStyle>
            <a:defPPr>
              <a:defRPr lang="en-US"/>
            </a:defPPr>
            <a:lvl1pPr>
              <a:defRPr b="1">
                <a:latin typeface="Segoe UI" pitchFamily="34" charset="0"/>
                <a:ea typeface="Segoe UI" pitchFamily="34" charset="0"/>
                <a:cs typeface="Segoe UI" pitchFamily="34" charset="0"/>
              </a:defRPr>
            </a:lvl1pPr>
          </a:lstStyle>
          <a:p>
            <a:r>
              <a:rPr lang="en-NZ" b="0" dirty="0">
                <a:latin typeface="+mn-lt"/>
              </a:rPr>
              <a:t>They are waving palms and shouting </a:t>
            </a:r>
          </a:p>
          <a:p>
            <a:r>
              <a:rPr lang="en-NZ" b="0" dirty="0">
                <a:latin typeface="+mn-lt"/>
              </a:rPr>
              <a:t>“Welcome Jesus, welcome to the king!”</a:t>
            </a:r>
          </a:p>
        </p:txBody>
      </p:sp>
      <p:sp>
        <p:nvSpPr>
          <p:cNvPr id="8" name="Textbox: Line 2"/>
          <p:cNvSpPr txBox="1"/>
          <p:nvPr/>
        </p:nvSpPr>
        <p:spPr>
          <a:xfrm>
            <a:off x="4440425" y="1702962"/>
            <a:ext cx="5245044" cy="369332"/>
          </a:xfrm>
          <a:prstGeom prst="rect">
            <a:avLst/>
          </a:prstGeom>
          <a:noFill/>
        </p:spPr>
        <p:txBody>
          <a:bodyPr wrap="square" rtlCol="0">
            <a:spAutoFit/>
          </a:bodyPr>
          <a:lstStyle>
            <a:defPPr>
              <a:defRPr lang="en-US"/>
            </a:defPPr>
            <a:lvl1pPr>
              <a:defRPr b="1">
                <a:latin typeface="Segoe UI" pitchFamily="34" charset="0"/>
                <a:ea typeface="Segoe UI" pitchFamily="34" charset="0"/>
                <a:cs typeface="Segoe UI" pitchFamily="34" charset="0"/>
              </a:defRPr>
            </a:lvl1pPr>
          </a:lstStyle>
          <a:p>
            <a:r>
              <a:rPr lang="en-NZ" b="0" dirty="0">
                <a:latin typeface="+mn-lt"/>
              </a:rPr>
              <a:t>Jesus is being welcomed into Jerusalem.</a:t>
            </a:r>
          </a:p>
        </p:txBody>
      </p:sp>
      <p:sp>
        <p:nvSpPr>
          <p:cNvPr id="6" name="Textbox: Line 1"/>
          <p:cNvSpPr txBox="1"/>
          <p:nvPr/>
        </p:nvSpPr>
        <p:spPr>
          <a:xfrm>
            <a:off x="4440425" y="931495"/>
            <a:ext cx="5371653" cy="369332"/>
          </a:xfrm>
          <a:prstGeom prst="rect">
            <a:avLst/>
          </a:prstGeom>
          <a:noFill/>
        </p:spPr>
        <p:txBody>
          <a:bodyPr wrap="square" rtlCol="0">
            <a:spAutoFit/>
          </a:bodyPr>
          <a:lstStyle/>
          <a:p>
            <a:r>
              <a:rPr lang="en-NZ" dirty="0"/>
              <a:t>Jesus and the people who followed him.</a:t>
            </a:r>
          </a:p>
        </p:txBody>
      </p:sp>
      <p:sp>
        <p:nvSpPr>
          <p:cNvPr id="17" name="Shape: Button 3"/>
          <p:cNvSpPr/>
          <p:nvPr/>
        </p:nvSpPr>
        <p:spPr>
          <a:xfrm>
            <a:off x="3862276" y="2330728"/>
            <a:ext cx="486724" cy="489398"/>
          </a:xfrm>
          <a:prstGeom prst="ellipse">
            <a:avLst/>
          </a:prstGeom>
          <a:blipFill dpi="0" rotWithShape="1">
            <a:blip r:embed="rId3">
              <a:extLst>
                <a:ext uri="{BEBA8EAE-BF5A-486C-A8C5-ECC9F3942E4B}">
                  <a14:imgProps xmlns:a14="http://schemas.microsoft.com/office/drawing/2010/main">
                    <a14:imgLayer r:embed="rId4">
                      <a14:imgEffect>
                        <a14:backgroundRemoval t="6186" b="93814" l="2128" r="92553">
                          <a14:foregroundMark x1="6383" y1="52577" x2="6383" y2="52577"/>
                          <a14:foregroundMark x1="39362" y1="88660" x2="39362" y2="88660"/>
                          <a14:foregroundMark x1="52128" y1="95876" x2="52128" y2="95876"/>
                          <a14:foregroundMark x1="3191" y1="76289" x2="3191" y2="76289"/>
                          <a14:foregroundMark x1="44681" y1="83505" x2="44681" y2="83505"/>
                          <a14:foregroundMark x1="42553" y1="88660" x2="42553" y2="88660"/>
                          <a14:foregroundMark x1="63830" y1="23711" x2="63830" y2="23711"/>
                          <a14:foregroundMark x1="92553" y1="9278" x2="92553" y2="9278"/>
                        </a14:backgroundRemoval>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Shape: Button 2"/>
          <p:cNvSpPr/>
          <p:nvPr/>
        </p:nvSpPr>
        <p:spPr>
          <a:xfrm>
            <a:off x="3863071" y="1505798"/>
            <a:ext cx="485929" cy="488210"/>
          </a:xfrm>
          <a:prstGeom prst="ellipse">
            <a:avLst/>
          </a:prstGeom>
          <a:blipFill dpi="0" rotWithShape="1">
            <a:blip r:embed="rId3">
              <a:extLst>
                <a:ext uri="{BEBA8EAE-BF5A-486C-A8C5-ECC9F3942E4B}">
                  <a14:imgProps xmlns:a14="http://schemas.microsoft.com/office/drawing/2010/main">
                    <a14:imgLayer r:embed="rId4">
                      <a14:imgEffect>
                        <a14:backgroundRemoval t="6186" b="93814" l="2128" r="92553">
                          <a14:foregroundMark x1="6383" y1="52577" x2="6383" y2="52577"/>
                          <a14:foregroundMark x1="39362" y1="88660" x2="39362" y2="88660"/>
                          <a14:foregroundMark x1="52128" y1="95876" x2="52128" y2="95876"/>
                          <a14:foregroundMark x1="3191" y1="76289" x2="3191" y2="76289"/>
                          <a14:foregroundMark x1="44681" y1="83505" x2="44681" y2="83505"/>
                          <a14:foregroundMark x1="42553" y1="88660" x2="42553" y2="88660"/>
                          <a14:foregroundMark x1="63830" y1="23711" x2="63830" y2="23711"/>
                          <a14:foregroundMark x1="92553" y1="9278" x2="92553" y2="9278"/>
                        </a14:backgroundRemoval>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hape: Button 1"/>
          <p:cNvSpPr/>
          <p:nvPr/>
        </p:nvSpPr>
        <p:spPr>
          <a:xfrm>
            <a:off x="3862276" y="679680"/>
            <a:ext cx="486724" cy="489398"/>
          </a:xfrm>
          <a:prstGeom prst="ellipse">
            <a:avLst/>
          </a:prstGeom>
          <a:blipFill dpi="0" rotWithShape="1">
            <a:blip r:embed="rId3">
              <a:extLst>
                <a:ext uri="{BEBA8EAE-BF5A-486C-A8C5-ECC9F3942E4B}">
                  <a14:imgProps xmlns:a14="http://schemas.microsoft.com/office/drawing/2010/main">
                    <a14:imgLayer r:embed="rId4">
                      <a14:imgEffect>
                        <a14:backgroundRemoval t="6186" b="93814" l="2128" r="92553">
                          <a14:foregroundMark x1="6383" y1="52577" x2="6383" y2="52577"/>
                          <a14:foregroundMark x1="39362" y1="88660" x2="39362" y2="88660"/>
                          <a14:foregroundMark x1="52128" y1="95876" x2="52128" y2="95876"/>
                          <a14:foregroundMark x1="3191" y1="76289" x2="3191" y2="76289"/>
                          <a14:foregroundMark x1="44681" y1="83505" x2="44681" y2="83505"/>
                          <a14:foregroundMark x1="42553" y1="88660" x2="42553" y2="88660"/>
                          <a14:foregroundMark x1="63830" y1="23711" x2="63830" y2="23711"/>
                          <a14:foregroundMark x1="92553" y1="9278" x2="92553" y2="9278"/>
                        </a14:backgroundRemoval>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R-1</a:t>
            </a:r>
          </a:p>
          <a:p>
            <a:pPr algn="ctr"/>
            <a:r>
              <a:rPr lang="en-GB" sz="900" b="1" dirty="0">
                <a:solidFill>
                  <a:srgbClr val="002060"/>
                </a:solidFill>
                <a:latin typeface="Arial" pitchFamily="34" charset="0"/>
                <a:cs typeface="Arial" pitchFamily="34" charset="0"/>
              </a:rPr>
              <a:t>S-05</a:t>
            </a:r>
          </a:p>
        </p:txBody>
      </p:sp>
      <p:sp>
        <p:nvSpPr>
          <p:cNvPr id="14"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Tool instructions"/>
          <p:cNvSpPr txBox="1"/>
          <p:nvPr/>
        </p:nvSpPr>
        <p:spPr>
          <a:xfrm>
            <a:off x="3604430" y="4912668"/>
            <a:ext cx="1935145" cy="230832"/>
          </a:xfrm>
          <a:prstGeom prst="rect">
            <a:avLst/>
          </a:prstGeom>
          <a:noFill/>
        </p:spPr>
        <p:txBody>
          <a:bodyPr wrap="none" rtlCol="0">
            <a:spAutoFit/>
          </a:bodyPr>
          <a:lstStyle/>
          <a:p>
            <a:pPr algn="ctr"/>
            <a:r>
              <a:rPr lang="en-GB" sz="900" dirty="0">
                <a:latin typeface="Arial" pitchFamily="34" charset="0"/>
                <a:ea typeface="Segoe UI" pitchFamily="34" charset="0"/>
                <a:cs typeface="Arial" pitchFamily="34" charset="0"/>
              </a:rPr>
              <a:t>Click each palm to reveal answers</a:t>
            </a:r>
          </a:p>
        </p:txBody>
      </p:sp>
      <p:sp>
        <p:nvSpPr>
          <p:cNvPr id="20" name="Textbox: Line 4">
            <a:extLst>
              <a:ext uri="{FF2B5EF4-FFF2-40B4-BE49-F238E27FC236}">
                <a16:creationId xmlns:a16="http://schemas.microsoft.com/office/drawing/2014/main" id="{A59EB980-CEF1-4335-85F1-4F8D182CB0AB}"/>
              </a:ext>
            </a:extLst>
          </p:cNvPr>
          <p:cNvSpPr txBox="1"/>
          <p:nvPr/>
        </p:nvSpPr>
        <p:spPr>
          <a:xfrm>
            <a:off x="4440426" y="3522894"/>
            <a:ext cx="5245044" cy="369332"/>
          </a:xfrm>
          <a:prstGeom prst="rect">
            <a:avLst/>
          </a:prstGeom>
          <a:noFill/>
        </p:spPr>
        <p:txBody>
          <a:bodyPr wrap="square" rtlCol="0">
            <a:spAutoFit/>
          </a:bodyPr>
          <a:lstStyle>
            <a:defPPr>
              <a:defRPr lang="en-US"/>
            </a:defPPr>
            <a:lvl1pPr>
              <a:defRPr b="1">
                <a:latin typeface="Segoe UI" pitchFamily="34" charset="0"/>
                <a:ea typeface="Segoe UI" pitchFamily="34" charset="0"/>
                <a:cs typeface="Segoe UI" pitchFamily="34" charset="0"/>
              </a:defRPr>
            </a:lvl1pPr>
          </a:lstStyle>
          <a:p>
            <a:r>
              <a:rPr lang="en-NZ" b="0" dirty="0">
                <a:latin typeface="+mn-lt"/>
              </a:rPr>
              <a:t>We call this day Palm Sunday.</a:t>
            </a:r>
          </a:p>
        </p:txBody>
      </p:sp>
      <p:sp>
        <p:nvSpPr>
          <p:cNvPr id="21" name="Shape: Button 4">
            <a:extLst>
              <a:ext uri="{FF2B5EF4-FFF2-40B4-BE49-F238E27FC236}">
                <a16:creationId xmlns:a16="http://schemas.microsoft.com/office/drawing/2014/main" id="{7E9CF39C-2053-4EAB-AE34-10C5B15119FA}"/>
              </a:ext>
            </a:extLst>
          </p:cNvPr>
          <p:cNvSpPr/>
          <p:nvPr/>
        </p:nvSpPr>
        <p:spPr>
          <a:xfrm>
            <a:off x="3862276" y="3156846"/>
            <a:ext cx="486724" cy="489398"/>
          </a:xfrm>
          <a:prstGeom prst="ellipse">
            <a:avLst/>
          </a:prstGeom>
          <a:blipFill dpi="0" rotWithShape="1">
            <a:blip r:embed="rId3">
              <a:extLst>
                <a:ext uri="{BEBA8EAE-BF5A-486C-A8C5-ECC9F3942E4B}">
                  <a14:imgProps xmlns:a14="http://schemas.microsoft.com/office/drawing/2010/main">
                    <a14:imgLayer r:embed="rId4">
                      <a14:imgEffect>
                        <a14:backgroundRemoval t="6186" b="93814" l="2128" r="92553">
                          <a14:foregroundMark x1="6383" y1="52577" x2="6383" y2="52577"/>
                          <a14:foregroundMark x1="39362" y1="88660" x2="39362" y2="88660"/>
                          <a14:foregroundMark x1="52128" y1="95876" x2="52128" y2="95876"/>
                          <a14:foregroundMark x1="3191" y1="76289" x2="3191" y2="76289"/>
                          <a14:foregroundMark x1="44681" y1="83505" x2="44681" y2="83505"/>
                          <a14:foregroundMark x1="42553" y1="88660" x2="42553" y2="88660"/>
                          <a14:foregroundMark x1="63830" y1="23711" x2="63830" y2="23711"/>
                          <a14:foregroundMark x1="92553" y1="9278" x2="92553" y2="9278"/>
                        </a14:backgroundRemoval>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Line 5">
            <a:extLst>
              <a:ext uri="{FF2B5EF4-FFF2-40B4-BE49-F238E27FC236}">
                <a16:creationId xmlns:a16="http://schemas.microsoft.com/office/drawing/2014/main" id="{CD7D18F5-BCBA-4296-814F-D6E49A7DC7AC}"/>
              </a:ext>
            </a:extLst>
          </p:cNvPr>
          <p:cNvSpPr txBox="1"/>
          <p:nvPr/>
        </p:nvSpPr>
        <p:spPr>
          <a:xfrm>
            <a:off x="4440426" y="4294360"/>
            <a:ext cx="5245044" cy="369332"/>
          </a:xfrm>
          <a:prstGeom prst="rect">
            <a:avLst/>
          </a:prstGeom>
          <a:noFill/>
        </p:spPr>
        <p:txBody>
          <a:bodyPr wrap="square" rtlCol="0">
            <a:spAutoFit/>
          </a:bodyPr>
          <a:lstStyle>
            <a:defPPr>
              <a:defRPr lang="en-US"/>
            </a:defPPr>
            <a:lvl1pPr>
              <a:defRPr b="1">
                <a:latin typeface="Segoe UI" pitchFamily="34" charset="0"/>
                <a:ea typeface="Segoe UI" pitchFamily="34" charset="0"/>
                <a:cs typeface="Segoe UI" pitchFamily="34" charset="0"/>
              </a:defRPr>
            </a:lvl1pPr>
          </a:lstStyle>
          <a:p>
            <a:r>
              <a:rPr lang="en-NZ" b="0" dirty="0">
                <a:latin typeface="+mn-lt"/>
              </a:rPr>
              <a:t>Palm Sunday is the first day of Holy Week</a:t>
            </a:r>
          </a:p>
        </p:txBody>
      </p:sp>
      <p:sp>
        <p:nvSpPr>
          <p:cNvPr id="27" name="Shape: Button 5">
            <a:extLst>
              <a:ext uri="{FF2B5EF4-FFF2-40B4-BE49-F238E27FC236}">
                <a16:creationId xmlns:a16="http://schemas.microsoft.com/office/drawing/2014/main" id="{DFC43E3B-3CF0-4C4F-8591-4F42939D43D1}"/>
              </a:ext>
            </a:extLst>
          </p:cNvPr>
          <p:cNvSpPr/>
          <p:nvPr/>
        </p:nvSpPr>
        <p:spPr>
          <a:xfrm>
            <a:off x="3862276" y="3982963"/>
            <a:ext cx="486724" cy="489398"/>
          </a:xfrm>
          <a:prstGeom prst="ellipse">
            <a:avLst/>
          </a:prstGeom>
          <a:blipFill dpi="0" rotWithShape="1">
            <a:blip r:embed="rId3">
              <a:extLst>
                <a:ext uri="{BEBA8EAE-BF5A-486C-A8C5-ECC9F3942E4B}">
                  <a14:imgProps xmlns:a14="http://schemas.microsoft.com/office/drawing/2010/main">
                    <a14:imgLayer r:embed="rId4">
                      <a14:imgEffect>
                        <a14:backgroundRemoval t="6186" b="93814" l="2128" r="92553">
                          <a14:foregroundMark x1="6383" y1="52577" x2="6383" y2="52577"/>
                          <a14:foregroundMark x1="39362" y1="88660" x2="39362" y2="88660"/>
                          <a14:foregroundMark x1="52128" y1="95876" x2="52128" y2="95876"/>
                          <a14:foregroundMark x1="3191" y1="76289" x2="3191" y2="76289"/>
                          <a14:foregroundMark x1="44681" y1="83505" x2="44681" y2="83505"/>
                          <a14:foregroundMark x1="42553" y1="88660" x2="42553" y2="88660"/>
                          <a14:foregroundMark x1="63830" y1="23711" x2="63830" y2="23711"/>
                          <a14:foregroundMark x1="92553" y1="9278" x2="92553" y2="9278"/>
                        </a14:backgroundRemoval>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8A3BCF63-417B-4681-92EF-957693F678F8}"/>
              </a:ext>
            </a:extLst>
          </p:cNvPr>
          <p:cNvSpPr/>
          <p:nvPr/>
        </p:nvSpPr>
        <p:spPr>
          <a:xfrm>
            <a:off x="4435771" y="611271"/>
            <a:ext cx="3420424" cy="369332"/>
          </a:xfrm>
          <a:prstGeom prst="rect">
            <a:avLst/>
          </a:prstGeom>
        </p:spPr>
        <p:txBody>
          <a:bodyPr wrap="none">
            <a:spAutoFit/>
          </a:bodyPr>
          <a:lstStyle/>
          <a:p>
            <a:r>
              <a:rPr lang="en-NZ" b="1" dirty="0"/>
              <a:t>Who do you know in the picture? </a:t>
            </a:r>
            <a:endParaRPr lang="en-NZ" dirty="0"/>
          </a:p>
        </p:txBody>
      </p:sp>
      <p:sp>
        <p:nvSpPr>
          <p:cNvPr id="4" name="Rectangle 3">
            <a:extLst>
              <a:ext uri="{FF2B5EF4-FFF2-40B4-BE49-F238E27FC236}">
                <a16:creationId xmlns:a16="http://schemas.microsoft.com/office/drawing/2014/main" id="{04C80FF2-AAAE-418C-9DEF-B006AE96355A}"/>
              </a:ext>
            </a:extLst>
          </p:cNvPr>
          <p:cNvSpPr/>
          <p:nvPr/>
        </p:nvSpPr>
        <p:spPr>
          <a:xfrm>
            <a:off x="4435771" y="1347166"/>
            <a:ext cx="2082108" cy="392159"/>
          </a:xfrm>
          <a:prstGeom prst="rect">
            <a:avLst/>
          </a:prstGeom>
        </p:spPr>
        <p:txBody>
          <a:bodyPr wrap="none">
            <a:spAutoFit/>
          </a:bodyPr>
          <a:lstStyle/>
          <a:p>
            <a:pPr>
              <a:lnSpc>
                <a:spcPct val="115000"/>
              </a:lnSpc>
              <a:spcAft>
                <a:spcPts val="1000"/>
              </a:spcAft>
            </a:pPr>
            <a:r>
              <a:rPr lang="en-NZ" b="1" dirty="0"/>
              <a:t>What is happening?</a:t>
            </a:r>
            <a:endParaRPr lang="en-NZ" dirty="0"/>
          </a:p>
        </p:txBody>
      </p:sp>
      <p:sp>
        <p:nvSpPr>
          <p:cNvPr id="5" name="Rectangle 4">
            <a:extLst>
              <a:ext uri="{FF2B5EF4-FFF2-40B4-BE49-F238E27FC236}">
                <a16:creationId xmlns:a16="http://schemas.microsoft.com/office/drawing/2014/main" id="{31F3FF35-E63C-417E-8FDE-0A8A5FA66ECC}"/>
              </a:ext>
            </a:extLst>
          </p:cNvPr>
          <p:cNvSpPr/>
          <p:nvPr/>
        </p:nvSpPr>
        <p:spPr>
          <a:xfrm>
            <a:off x="4435771" y="2150424"/>
            <a:ext cx="4986997" cy="369332"/>
          </a:xfrm>
          <a:prstGeom prst="rect">
            <a:avLst/>
          </a:prstGeom>
        </p:spPr>
        <p:txBody>
          <a:bodyPr wrap="square">
            <a:spAutoFit/>
          </a:bodyPr>
          <a:lstStyle/>
          <a:p>
            <a:r>
              <a:rPr lang="en-NZ" b="1" dirty="0"/>
              <a:t>What are the people doing and saying? </a:t>
            </a:r>
            <a:endParaRPr lang="en-NZ" dirty="0"/>
          </a:p>
        </p:txBody>
      </p:sp>
      <p:sp>
        <p:nvSpPr>
          <p:cNvPr id="9" name="Rectangle 8">
            <a:extLst>
              <a:ext uri="{FF2B5EF4-FFF2-40B4-BE49-F238E27FC236}">
                <a16:creationId xmlns:a16="http://schemas.microsoft.com/office/drawing/2014/main" id="{258B8DF5-4362-4378-AF11-860ADB26AFDF}"/>
              </a:ext>
            </a:extLst>
          </p:cNvPr>
          <p:cNvSpPr/>
          <p:nvPr/>
        </p:nvSpPr>
        <p:spPr>
          <a:xfrm>
            <a:off x="4435771" y="3173937"/>
            <a:ext cx="6354000" cy="369332"/>
          </a:xfrm>
          <a:prstGeom prst="rect">
            <a:avLst/>
          </a:prstGeom>
        </p:spPr>
        <p:txBody>
          <a:bodyPr wrap="square">
            <a:spAutoFit/>
          </a:bodyPr>
          <a:lstStyle/>
          <a:p>
            <a:r>
              <a:rPr lang="en-NZ" b="1" dirty="0"/>
              <a:t>What do we call this day?</a:t>
            </a:r>
            <a:endParaRPr lang="en-NZ" dirty="0"/>
          </a:p>
        </p:txBody>
      </p:sp>
      <p:sp>
        <p:nvSpPr>
          <p:cNvPr id="10" name="Rectangle 9">
            <a:extLst>
              <a:ext uri="{FF2B5EF4-FFF2-40B4-BE49-F238E27FC236}">
                <a16:creationId xmlns:a16="http://schemas.microsoft.com/office/drawing/2014/main" id="{D18B8BCA-546C-4B15-B318-7B0A2CF39C58}"/>
              </a:ext>
            </a:extLst>
          </p:cNvPr>
          <p:cNvSpPr/>
          <p:nvPr/>
        </p:nvSpPr>
        <p:spPr>
          <a:xfrm>
            <a:off x="4440425" y="3979981"/>
            <a:ext cx="5760220" cy="369332"/>
          </a:xfrm>
          <a:prstGeom prst="rect">
            <a:avLst/>
          </a:prstGeom>
        </p:spPr>
        <p:txBody>
          <a:bodyPr wrap="square">
            <a:spAutoFit/>
          </a:bodyPr>
          <a:lstStyle/>
          <a:p>
            <a:r>
              <a:rPr lang="en-NZ" b="1" dirty="0"/>
              <a:t>This day is the first day of what special week?</a:t>
            </a:r>
            <a:endParaRPr lang="en-NZ" dirty="0"/>
          </a:p>
        </p:txBody>
      </p:sp>
      <p:sp>
        <p:nvSpPr>
          <p:cNvPr id="15" name="REMOVE THIS OBJECT"/>
          <p:cNvSpPr txBox="1"/>
          <p:nvPr/>
        </p:nvSpPr>
        <p:spPr>
          <a:xfrm>
            <a:off x="3557" y="10410"/>
            <a:ext cx="9144000" cy="584775"/>
          </a:xfrm>
          <a:prstGeom prst="rect">
            <a:avLst/>
          </a:prstGeom>
          <a:noFill/>
        </p:spPr>
        <p:txBody>
          <a:bodyPr wrap="square" rtlCol="0">
            <a:spAutoFit/>
          </a:bodyPr>
          <a:lstStyle/>
          <a:p>
            <a:pPr algn="ctr"/>
            <a:r>
              <a:rPr lang="en-NZ" sz="3200" dirty="0"/>
              <a:t>The first day of Holy Week is </a:t>
            </a:r>
            <a:r>
              <a:rPr lang="en-NZ" sz="3200" b="1" dirty="0"/>
              <a:t>Palm Sunday</a:t>
            </a:r>
            <a:endParaRPr lang="en-NZ" sz="3200" dirty="0"/>
          </a:p>
        </p:txBody>
      </p:sp>
      <p:pic>
        <p:nvPicPr>
          <p:cNvPr id="31" name="Picture 30" descr="Related image">
            <a:extLst>
              <a:ext uri="{FF2B5EF4-FFF2-40B4-BE49-F238E27FC236}">
                <a16:creationId xmlns:a16="http://schemas.microsoft.com/office/drawing/2014/main" id="{A9706E40-C0C9-4C87-800F-45C96A2CD653}"/>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0530" y="1356044"/>
            <a:ext cx="3457487" cy="2327424"/>
          </a:xfrm>
          <a:prstGeom prst="rect">
            <a:avLst/>
          </a:prstGeom>
          <a:noFill/>
          <a:ln w="28575">
            <a:solidFill>
              <a:schemeClr val="bg1"/>
            </a:solidFill>
          </a:ln>
        </p:spPr>
      </p:pic>
    </p:spTree>
    <p:extLst>
      <p:ext uri="{BB962C8B-B14F-4D97-AF65-F5344CB8AC3E}">
        <p14:creationId xmlns:p14="http://schemas.microsoft.com/office/powerpoint/2010/main" val="114335644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nextCondLst>
                <p:cond evt="onClick" delay="0">
                  <p:tgtEl>
                    <p:spTgt spid="2"/>
                  </p:tgtEl>
                </p:cond>
              </p:nextCondLst>
            </p:seq>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childTnLst>
                                </p:cTn>
                              </p:par>
                            </p:childTnLst>
                          </p:cTn>
                        </p:par>
                      </p:childTnLst>
                    </p:cTn>
                  </p:par>
                </p:childTnLst>
              </p:cTn>
              <p:nextCondLst>
                <p:cond evt="onClick" delay="0">
                  <p:tgtEl>
                    <p:spTgt spid="16"/>
                  </p:tgtEl>
                </p:cond>
              </p:nextCondLst>
            </p:seq>
            <p:seq concurrent="1" nextAc="seek">
              <p:cTn id="14" restart="whenNotActive" fill="hold" evtFilter="cancelBubble" nodeType="interactiveSeq">
                <p:stCondLst>
                  <p:cond evt="onClick" delay="0">
                    <p:tgtEl>
                      <p:spTgt spid="17"/>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childTnLst>
                                </p:cTn>
                              </p:par>
                            </p:childTnLst>
                          </p:cTn>
                        </p:par>
                      </p:childTnLst>
                    </p:cTn>
                  </p:par>
                </p:childTnLst>
              </p:cTn>
              <p:nextCondLst>
                <p:cond evt="onClick" delay="0">
                  <p:tgtEl>
                    <p:spTgt spid="17"/>
                  </p:tgtEl>
                </p:cond>
              </p:nextCondLst>
            </p:seq>
            <p:seq concurrent="1" nextAc="seek">
              <p:cTn id="20" restart="whenNotActive" fill="hold" evtFilter="cancelBubble" nodeType="interactiveSeq">
                <p:stCondLst>
                  <p:cond evt="onClick" delay="0">
                    <p:tgtEl>
                      <p:spTgt spid="21"/>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childTnLst>
                                </p:cTn>
                              </p:par>
                            </p:childTnLst>
                          </p:cTn>
                        </p:par>
                      </p:childTnLst>
                    </p:cTn>
                  </p:par>
                </p:childTnLst>
              </p:cTn>
              <p:nextCondLst>
                <p:cond evt="onClick" delay="0">
                  <p:tgtEl>
                    <p:spTgt spid="21"/>
                  </p:tgtEl>
                </p:cond>
              </p:nextCondLst>
            </p:seq>
            <p:seq concurrent="1" nextAc="seek">
              <p:cTn id="26" restart="whenNotActive" fill="hold" evtFilter="cancelBubble" nodeType="interactiveSeq">
                <p:stCondLst>
                  <p:cond evt="onClick" delay="0">
                    <p:tgtEl>
                      <p:spTgt spid="27"/>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childTnLst>
                                </p:cTn>
                              </p:par>
                            </p:childTnLst>
                          </p:cTn>
                        </p:par>
                      </p:childTnLst>
                    </p:cTn>
                  </p:par>
                </p:childTnLst>
              </p:cTn>
              <p:nextCondLst>
                <p:cond evt="onClick" delay="0">
                  <p:tgtEl>
                    <p:spTgt spid="27"/>
                  </p:tgtEl>
                </p:cond>
              </p:nextCondLst>
            </p:seq>
            <p:seq concurrent="1" nextAc="seek">
              <p:cTn id="32" restart="whenNotActive" fill="hold" evtFilter="cancelBubble" nodeType="interactiveSeq">
                <p:stCondLst>
                  <p:cond evt="onClick" delay="0">
                    <p:tgtEl>
                      <p:spTgt spid="14"/>
                    </p:tgtEl>
                  </p:cond>
                </p:stCondLst>
                <p:endSync evt="end" delay="0">
                  <p:rtn val="all"/>
                </p:endSync>
                <p:childTnLst>
                  <p:par>
                    <p:cTn id="33" fill="hold">
                      <p:stCondLst>
                        <p:cond delay="0"/>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6"/>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8"/>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7"/>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20"/>
                                        </p:tgtEl>
                                        <p:attrNameLst>
                                          <p:attrName>style.visibility</p:attrName>
                                        </p:attrNameLst>
                                      </p:cBhvr>
                                      <p:to>
                                        <p:strVal val="hidden"/>
                                      </p:to>
                                    </p:set>
                                  </p:childTnLst>
                                </p:cTn>
                              </p:par>
                              <p:par>
                                <p:cTn id="43" presetID="1" presetClass="exit" presetSubtype="0" fill="hold" grpId="2" nodeType="withEffect">
                                  <p:stCondLst>
                                    <p:cond delay="0"/>
                                  </p:stCondLst>
                                  <p:childTnLst>
                                    <p:set>
                                      <p:cBhvr>
                                        <p:cTn id="44" dur="1" fill="hold">
                                          <p:stCondLst>
                                            <p:cond delay="0"/>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45" restart="whenNotActive" fill="hold" evtFilter="cancelBubble" nodeType="interactiveSeq">
                <p:stCondLst>
                  <p:cond evt="onClick" delay="0">
                    <p:tgtEl>
                      <p:spTgt spid="19"/>
                    </p:tgtEl>
                  </p:cond>
                </p:stCondLst>
                <p:endSync evt="end" delay="0">
                  <p:rtn val="all"/>
                </p:endSync>
                <p:childTnLst>
                  <p:par>
                    <p:cTn id="46" fill="hold">
                      <p:stCondLst>
                        <p:cond delay="0"/>
                      </p:stCondLst>
                      <p:childTnLst>
                        <p:par>
                          <p:cTn id="47" fill="hold">
                            <p:stCondLst>
                              <p:cond delay="0"/>
                            </p:stCondLst>
                            <p:childTnLst>
                              <p:par>
                                <p:cTn id="48" presetID="1" presetClass="exit" presetSubtype="0" fill="hold" grpId="2" nodeType="clickEffect">
                                  <p:stCondLst>
                                    <p:cond delay="0"/>
                                  </p:stCondLst>
                                  <p:childTnLst>
                                    <p:set>
                                      <p:cBhvr>
                                        <p:cTn id="49" dur="1" fill="hold">
                                          <p:stCondLst>
                                            <p:cond delay="0"/>
                                          </p:stCondLst>
                                        </p:cTn>
                                        <p:tgtEl>
                                          <p:spTgt spid="6"/>
                                        </p:tgtEl>
                                        <p:attrNameLst>
                                          <p:attrName>style.visibility</p:attrName>
                                        </p:attrNameLst>
                                      </p:cBhvr>
                                      <p:to>
                                        <p:strVal val="hidden"/>
                                      </p:to>
                                    </p:set>
                                  </p:childTnLst>
                                </p:cTn>
                              </p:par>
                              <p:par>
                                <p:cTn id="50" presetID="1" presetClass="exit" presetSubtype="0" fill="hold" grpId="2" nodeType="withEffect">
                                  <p:stCondLst>
                                    <p:cond delay="0"/>
                                  </p:stCondLst>
                                  <p:childTnLst>
                                    <p:set>
                                      <p:cBhvr>
                                        <p:cTn id="51" dur="1" fill="hold">
                                          <p:stCondLst>
                                            <p:cond delay="0"/>
                                          </p:stCondLst>
                                        </p:cTn>
                                        <p:tgtEl>
                                          <p:spTgt spid="8"/>
                                        </p:tgtEl>
                                        <p:attrNameLst>
                                          <p:attrName>style.visibility</p:attrName>
                                        </p:attrNameLst>
                                      </p:cBhvr>
                                      <p:to>
                                        <p:strVal val="hidden"/>
                                      </p:to>
                                    </p:set>
                                  </p:childTnLst>
                                </p:cTn>
                              </p:par>
                              <p:par>
                                <p:cTn id="52" presetID="1" presetClass="exit" presetSubtype="0" fill="hold" grpId="2" nodeType="withEffect">
                                  <p:stCondLst>
                                    <p:cond delay="0"/>
                                  </p:stCondLst>
                                  <p:childTnLst>
                                    <p:set>
                                      <p:cBhvr>
                                        <p:cTn id="53" dur="1" fill="hold">
                                          <p:stCondLst>
                                            <p:cond delay="0"/>
                                          </p:stCondLst>
                                        </p:cTn>
                                        <p:tgtEl>
                                          <p:spTgt spid="7"/>
                                        </p:tgtEl>
                                        <p:attrNameLst>
                                          <p:attrName>style.visibility</p:attrName>
                                        </p:attrNameLst>
                                      </p:cBhvr>
                                      <p:to>
                                        <p:strVal val="hidden"/>
                                      </p:to>
                                    </p:set>
                                  </p:childTnLst>
                                </p:cTn>
                              </p:par>
                              <p:par>
                                <p:cTn id="54" presetID="1" presetClass="exit" presetSubtype="0" fill="hold" nodeType="withEffect">
                                  <p:stCondLst>
                                    <p:cond delay="0"/>
                                  </p:stCondLst>
                                  <p:childTnLst>
                                    <p:set>
                                      <p:cBhvr>
                                        <p:cTn id="55" dur="1" fill="hold">
                                          <p:stCondLst>
                                            <p:cond delay="0"/>
                                          </p:stCondLst>
                                        </p:cTn>
                                        <p:tgtEl>
                                          <p:spTgt spid="20"/>
                                        </p:tgtEl>
                                        <p:attrNameLst>
                                          <p:attrName>style.visibility</p:attrName>
                                        </p:attrNameLst>
                                      </p:cBhvr>
                                      <p:to>
                                        <p:strVal val="hidden"/>
                                      </p:to>
                                    </p:set>
                                  </p:childTnLst>
                                </p:cTn>
                              </p:par>
                              <p:par>
                                <p:cTn id="56" presetID="1" presetClass="exit" presetSubtype="0" fill="hold" grpId="1" nodeType="withEffect">
                                  <p:stCondLst>
                                    <p:cond delay="0"/>
                                  </p:stCondLst>
                                  <p:childTnLst>
                                    <p:set>
                                      <p:cBhvr>
                                        <p:cTn id="57" dur="1" fill="hold">
                                          <p:stCondLst>
                                            <p:cond delay="0"/>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7" grpId="0"/>
      <p:bldP spid="7" grpId="1"/>
      <p:bldP spid="7" grpId="2"/>
      <p:bldP spid="8" grpId="0"/>
      <p:bldP spid="8" grpId="1"/>
      <p:bldP spid="8" grpId="2"/>
      <p:bldP spid="6" grpId="0"/>
      <p:bldP spid="6" grpId="1"/>
      <p:bldP spid="6" grpId="2"/>
      <p:bldP spid="20" grpId="0"/>
      <p:bldP spid="20" grpId="1"/>
      <p:bldP spid="20" grpId="2"/>
      <p:bldP spid="26" grpId="0"/>
      <p:bldP spid="26" grpId="1"/>
      <p:bldP spid="26" grpId="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7FF57BC-458B-4756-AF22-6507B17DA3AE}"/>
              </a:ext>
            </a:extLst>
          </p:cNvPr>
          <p:cNvSpPr/>
          <p:nvPr/>
        </p:nvSpPr>
        <p:spPr>
          <a:xfrm>
            <a:off x="0" y="-17728"/>
            <a:ext cx="9144000" cy="5161228"/>
          </a:xfrm>
          <a:prstGeom prst="rect">
            <a:avLst/>
          </a:prstGeom>
          <a:gradFill flip="none" rotWithShape="1">
            <a:gsLst>
              <a:gs pos="0">
                <a:schemeClr val="bg2"/>
              </a:gs>
              <a:gs pos="50000">
                <a:srgbClr val="CA9CEC"/>
              </a:gs>
              <a:gs pos="100000">
                <a:srgbClr val="AB68D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sp>
        <p:nvSpPr>
          <p:cNvPr id="6" name="REMOVE THIS OBJECT"/>
          <p:cNvSpPr txBox="1"/>
          <p:nvPr/>
        </p:nvSpPr>
        <p:spPr>
          <a:xfrm>
            <a:off x="0" y="-6005"/>
            <a:ext cx="9144000" cy="584775"/>
          </a:xfrm>
          <a:prstGeom prst="rect">
            <a:avLst/>
          </a:prstGeom>
          <a:noFill/>
        </p:spPr>
        <p:txBody>
          <a:bodyPr wrap="square" rtlCol="0">
            <a:spAutoFit/>
          </a:bodyPr>
          <a:lstStyle/>
          <a:p>
            <a:pPr algn="ctr"/>
            <a:r>
              <a:rPr lang="en-NZ" sz="3200" dirty="0"/>
              <a:t>The Story of </a:t>
            </a:r>
            <a:r>
              <a:rPr lang="en-NZ" sz="3200" b="1" dirty="0"/>
              <a:t>Palm Sunday</a:t>
            </a:r>
            <a:r>
              <a:rPr lang="en-NZ" sz="3200" dirty="0"/>
              <a:t> in the Bible</a:t>
            </a:r>
            <a:endParaRPr lang="en-GB" sz="5400" b="1" dirty="0">
              <a:solidFill>
                <a:srgbClr val="FF0000"/>
              </a:solidFill>
            </a:endParaRPr>
          </a:p>
        </p:txBody>
      </p:sp>
      <p:sp>
        <p:nvSpPr>
          <p:cNvPr id="10"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R-1</a:t>
            </a:r>
          </a:p>
          <a:p>
            <a:pPr algn="ctr"/>
            <a:r>
              <a:rPr lang="en-GB" sz="900" b="1" dirty="0">
                <a:solidFill>
                  <a:srgbClr val="002060"/>
                </a:solidFill>
                <a:latin typeface="Arial" pitchFamily="34" charset="0"/>
                <a:cs typeface="Arial" pitchFamily="34" charset="0"/>
              </a:rPr>
              <a:t>S-06</a:t>
            </a:r>
          </a:p>
        </p:txBody>
      </p:sp>
      <p:sp>
        <p:nvSpPr>
          <p:cNvPr id="11"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ction Button: Video">
            <a:hlinkClick r:id="" action="ppaction://noaction" highlightClick="1"/>
          </p:cNvPr>
          <p:cNvSpPr/>
          <p:nvPr/>
        </p:nvSpPr>
        <p:spPr>
          <a:xfrm>
            <a:off x="7092000" y="4680000"/>
            <a:ext cx="360000" cy="360000"/>
          </a:xfrm>
          <a:prstGeom prst="actionButtonMovi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Tool instructions"/>
          <p:cNvSpPr txBox="1"/>
          <p:nvPr/>
        </p:nvSpPr>
        <p:spPr>
          <a:xfrm>
            <a:off x="1301692" y="4897279"/>
            <a:ext cx="5258171" cy="246221"/>
          </a:xfrm>
          <a:prstGeom prst="rect">
            <a:avLst/>
          </a:prstGeom>
          <a:noFill/>
        </p:spPr>
        <p:txBody>
          <a:bodyPr wrap="none" rtlCol="0">
            <a:spAutoFit/>
          </a:bodyPr>
          <a:lstStyle/>
          <a:p>
            <a:pPr algn="ctr"/>
            <a:r>
              <a:rPr lang="en-GB" sz="1000" dirty="0"/>
              <a:t>Click the video button to play </a:t>
            </a:r>
            <a:r>
              <a:rPr lang="en-NZ" sz="1000" dirty="0"/>
              <a:t>‘Hosanna Palm Sunday’. Click worksheet button to go to worksheet.</a:t>
            </a:r>
          </a:p>
        </p:txBody>
      </p:sp>
      <p:pic>
        <p:nvPicPr>
          <p:cNvPr id="8" name="Picture 7" descr="Image result for Palm Sunday images">
            <a:extLst>
              <a:ext uri="{FF2B5EF4-FFF2-40B4-BE49-F238E27FC236}">
                <a16:creationId xmlns:a16="http://schemas.microsoft.com/office/drawing/2014/main" id="{1A8DDD90-B583-4EFC-A144-A5B7789B764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643187" y="657103"/>
            <a:ext cx="3857625" cy="3613150"/>
          </a:xfrm>
          <a:prstGeom prst="rect">
            <a:avLst/>
          </a:prstGeom>
          <a:noFill/>
          <a:ln>
            <a:noFill/>
          </a:ln>
        </p:spPr>
      </p:pic>
      <p:sp>
        <p:nvSpPr>
          <p:cNvPr id="2" name="Rectangle 1">
            <a:extLst>
              <a:ext uri="{FF2B5EF4-FFF2-40B4-BE49-F238E27FC236}">
                <a16:creationId xmlns:a16="http://schemas.microsoft.com/office/drawing/2014/main" id="{B668AF04-01B3-4FE6-9351-EAF667C37347}"/>
              </a:ext>
            </a:extLst>
          </p:cNvPr>
          <p:cNvSpPr/>
          <p:nvPr/>
        </p:nvSpPr>
        <p:spPr>
          <a:xfrm>
            <a:off x="2548175" y="4337705"/>
            <a:ext cx="4047647" cy="492122"/>
          </a:xfrm>
          <a:prstGeom prst="rect">
            <a:avLst/>
          </a:prstGeom>
        </p:spPr>
        <p:txBody>
          <a:bodyPr wrap="none">
            <a:spAutoFit/>
          </a:bodyPr>
          <a:lstStyle/>
          <a:p>
            <a:pPr>
              <a:lnSpc>
                <a:spcPct val="115000"/>
              </a:lnSpc>
              <a:spcAft>
                <a:spcPts val="1000"/>
              </a:spcAft>
            </a:pPr>
            <a:r>
              <a:rPr lang="en-NZ" sz="2400" dirty="0">
                <a:latin typeface="Calibri" panose="020F0502020204030204" pitchFamily="34" charset="0"/>
                <a:ea typeface="Calibri" panose="020F0502020204030204" pitchFamily="34" charset="0"/>
                <a:cs typeface="Times New Roman" panose="02020603050405020304" pitchFamily="18" charset="0"/>
              </a:rPr>
              <a:t>Read the story of Palm Sunday </a:t>
            </a:r>
            <a:endParaRPr lang="en-NZ"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Action Button: Worksheet">
            <a:hlinkClick r:id="rId4" action="ppaction://hlinksldjump" highlightClick="1"/>
            <a:extLst>
              <a:ext uri="{FF2B5EF4-FFF2-40B4-BE49-F238E27FC236}">
                <a16:creationId xmlns:a16="http://schemas.microsoft.com/office/drawing/2014/main" id="{00CC1EEB-04F7-4A1B-BCDA-A233EFC61EBE}"/>
              </a:ext>
            </a:extLst>
          </p:cNvPr>
          <p:cNvSpPr/>
          <p:nvPr/>
        </p:nvSpPr>
        <p:spPr>
          <a:xfrm>
            <a:off x="6660000" y="4680000"/>
            <a:ext cx="360000" cy="360000"/>
          </a:xfrm>
          <a:prstGeom prst="actionButtonDocumen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621323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0505F3B2-0581-4F25-81CC-F14186FC8AD5}"/>
              </a:ext>
            </a:extLst>
          </p:cNvPr>
          <p:cNvSpPr/>
          <p:nvPr/>
        </p:nvSpPr>
        <p:spPr>
          <a:xfrm>
            <a:off x="0" y="-17728"/>
            <a:ext cx="9144000" cy="5161228"/>
          </a:xfrm>
          <a:prstGeom prst="rect">
            <a:avLst/>
          </a:prstGeom>
          <a:gradFill flip="none" rotWithShape="1">
            <a:gsLst>
              <a:gs pos="0">
                <a:schemeClr val="bg2"/>
              </a:gs>
              <a:gs pos="50000">
                <a:srgbClr val="CA9CEC"/>
              </a:gs>
              <a:gs pos="100000">
                <a:srgbClr val="AB68D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sp>
        <p:nvSpPr>
          <p:cNvPr id="25" name="REMOVE THIS OBJECT"/>
          <p:cNvSpPr txBox="1"/>
          <p:nvPr/>
        </p:nvSpPr>
        <p:spPr>
          <a:xfrm>
            <a:off x="3557" y="3375"/>
            <a:ext cx="9144000" cy="523220"/>
          </a:xfrm>
          <a:prstGeom prst="rect">
            <a:avLst/>
          </a:prstGeom>
          <a:noFill/>
        </p:spPr>
        <p:txBody>
          <a:bodyPr wrap="square" rtlCol="0">
            <a:spAutoFit/>
          </a:bodyPr>
          <a:lstStyle/>
          <a:p>
            <a:pPr algn="ctr"/>
            <a:r>
              <a:rPr lang="en-NZ" sz="2800" dirty="0"/>
              <a:t>How we celebrate Palm Sunday in our Parish Community</a:t>
            </a:r>
            <a:endParaRPr lang="en-GB" sz="4800" b="1" dirty="0">
              <a:solidFill>
                <a:srgbClr val="FF0000"/>
              </a:solidFill>
            </a:endParaRPr>
          </a:p>
        </p:txBody>
      </p:sp>
      <p:pic>
        <p:nvPicPr>
          <p:cNvPr id="24" name="Shape: Post-it 5" descr="\\DESKTOP\Users\Public\TCI\Sample Lesson 22-10-2015\Junior Classes - Year 1 - Lesson 4\Images\post-it.pn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256" b="98372" l="10000" r="90000"/>
                    </a14:imgEffect>
                  </a14:imgLayer>
                </a14:imgProps>
              </a:ext>
              <a:ext uri="{28A0092B-C50C-407E-A947-70E740481C1C}">
                <a14:useLocalDpi xmlns:a14="http://schemas.microsoft.com/office/drawing/2010/main" val="0"/>
              </a:ext>
            </a:extLst>
          </a:blip>
          <a:srcRect l="13584" t="3710" r="13636" b="3509"/>
          <a:stretch/>
        </p:blipFill>
        <p:spPr bwMode="auto">
          <a:xfrm>
            <a:off x="6119989" y="2654653"/>
            <a:ext cx="2393342" cy="2186609"/>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Line 5"/>
          <p:cNvSpPr txBox="1"/>
          <p:nvPr/>
        </p:nvSpPr>
        <p:spPr>
          <a:xfrm rot="20948926">
            <a:off x="6285752" y="3063801"/>
            <a:ext cx="1964188" cy="1384995"/>
          </a:xfrm>
          <a:prstGeom prst="rect">
            <a:avLst/>
          </a:prstGeom>
          <a:noFill/>
        </p:spPr>
        <p:txBody>
          <a:bodyPr wrap="square" rtlCol="0">
            <a:spAutoFit/>
          </a:bodyPr>
          <a:lstStyle/>
          <a:p>
            <a:r>
              <a:rPr lang="en-NZ" sz="1200" dirty="0"/>
              <a:t>People take their blessed palms home and keep them for the year.  Leftover palms will be burned and the ashes used for the crosses people will wear on their foreheads on next Ash Wednesday.</a:t>
            </a:r>
          </a:p>
        </p:txBody>
      </p:sp>
      <p:pic>
        <p:nvPicPr>
          <p:cNvPr id="23" name="Shape: Post-it 4" descr="\\DESKTOP\Users\Public\TCI\Sample Lesson 22-10-2015\Junior Classes - Year 1 - Lesson 4\Images\post-it.pn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256" b="98372" l="10000" r="90000"/>
                    </a14:imgEffect>
                  </a14:imgLayer>
                </a14:imgProps>
              </a:ext>
              <a:ext uri="{28A0092B-C50C-407E-A947-70E740481C1C}">
                <a14:useLocalDpi xmlns:a14="http://schemas.microsoft.com/office/drawing/2010/main" val="0"/>
              </a:ext>
            </a:extLst>
          </a:blip>
          <a:srcRect l="13584" t="3710" r="13636" b="3509"/>
          <a:stretch/>
        </p:blipFill>
        <p:spPr bwMode="auto">
          <a:xfrm>
            <a:off x="5374303" y="386828"/>
            <a:ext cx="2646878" cy="2504466"/>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Line 4"/>
          <p:cNvSpPr txBox="1"/>
          <p:nvPr/>
        </p:nvSpPr>
        <p:spPr>
          <a:xfrm rot="20989791">
            <a:off x="5609274" y="849094"/>
            <a:ext cx="2013718" cy="1569660"/>
          </a:xfrm>
          <a:prstGeom prst="rect">
            <a:avLst/>
          </a:prstGeom>
          <a:noFill/>
        </p:spPr>
        <p:txBody>
          <a:bodyPr wrap="square" rtlCol="0">
            <a:spAutoFit/>
          </a:bodyPr>
          <a:lstStyle/>
          <a:p>
            <a:r>
              <a:rPr lang="en-NZ" sz="1200" dirty="0"/>
              <a:t>Some parishes bless the baskets of palms outside the church before Mass starts and the people process into the church singing Palm Sunday hymns. The people listen to the gospel which tells the Palm Sunday story.</a:t>
            </a:r>
          </a:p>
        </p:txBody>
      </p:sp>
      <p:pic>
        <p:nvPicPr>
          <p:cNvPr id="22" name="Shape: Post-it 3" descr="\\DESKTOP\Users\Public\TCI\Sample Lesson 22-10-2015\Junior Classes - Year 1 - Lesson 4\Images\post-it.pn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256" b="98372" l="10000" r="90000"/>
                    </a14:imgEffect>
                  </a14:imgLayer>
                </a14:imgProps>
              </a:ext>
              <a:ext uri="{28A0092B-C50C-407E-A947-70E740481C1C}">
                <a14:useLocalDpi xmlns:a14="http://schemas.microsoft.com/office/drawing/2010/main" val="0"/>
              </a:ext>
            </a:extLst>
          </a:blip>
          <a:srcRect l="13584" t="3710" r="13636" b="3509"/>
          <a:stretch/>
        </p:blipFill>
        <p:spPr bwMode="auto">
          <a:xfrm>
            <a:off x="3599978" y="2642474"/>
            <a:ext cx="2393342" cy="2186609"/>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Line 3"/>
          <p:cNvSpPr txBox="1"/>
          <p:nvPr/>
        </p:nvSpPr>
        <p:spPr>
          <a:xfrm rot="20948926">
            <a:off x="3829815" y="3088098"/>
            <a:ext cx="1765072" cy="1200329"/>
          </a:xfrm>
          <a:prstGeom prst="rect">
            <a:avLst/>
          </a:prstGeom>
          <a:noFill/>
        </p:spPr>
        <p:txBody>
          <a:bodyPr wrap="square" rtlCol="0">
            <a:spAutoFit/>
          </a:bodyPr>
          <a:lstStyle/>
          <a:p>
            <a:r>
              <a:rPr lang="en-NZ" sz="1200" dirty="0"/>
              <a:t>They sing hymns and wave their palms. They remember the story of the first Palm Sunday when Jesus came into Jerusalem. </a:t>
            </a:r>
          </a:p>
        </p:txBody>
      </p:sp>
      <p:pic>
        <p:nvPicPr>
          <p:cNvPr id="21" name="Shape: Post-it 2" descr="\\DESKTOP\Users\Public\TCI\Sample Lesson 22-10-2015\Junior Classes - Year 1 - Lesson 4\Images\post-it.pn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256" b="98372" l="10000" r="90000"/>
                    </a14:imgEffect>
                  </a14:imgLayer>
                </a14:imgProps>
              </a:ext>
              <a:ext uri="{28A0092B-C50C-407E-A947-70E740481C1C}">
                <a14:useLocalDpi xmlns:a14="http://schemas.microsoft.com/office/drawing/2010/main" val="0"/>
              </a:ext>
            </a:extLst>
          </a:blip>
          <a:srcRect l="13584" t="3710" r="13636" b="3509"/>
          <a:stretch/>
        </p:blipFill>
        <p:spPr bwMode="auto">
          <a:xfrm>
            <a:off x="2674370" y="515095"/>
            <a:ext cx="2393342" cy="2186609"/>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Line 2"/>
          <p:cNvSpPr txBox="1"/>
          <p:nvPr/>
        </p:nvSpPr>
        <p:spPr>
          <a:xfrm rot="20948926">
            <a:off x="2887856" y="1007327"/>
            <a:ext cx="1765072" cy="1200329"/>
          </a:xfrm>
          <a:prstGeom prst="rect">
            <a:avLst/>
          </a:prstGeom>
          <a:noFill/>
        </p:spPr>
        <p:txBody>
          <a:bodyPr wrap="square" rtlCol="0">
            <a:spAutoFit/>
          </a:bodyPr>
          <a:lstStyle/>
          <a:p>
            <a:r>
              <a:rPr lang="en-NZ" sz="1200" dirty="0"/>
              <a:t>They walk around the streets near their church and shout, “Hosanna to the King. Welcome, Jesus our King.” as they walk along.   </a:t>
            </a:r>
          </a:p>
        </p:txBody>
      </p:sp>
      <p:pic>
        <p:nvPicPr>
          <p:cNvPr id="8196" name="Shape: Post-it 1" descr="\\DESKTOP\Users\Public\TCI\Sample Lesson 22-10-2015\Junior Classes - Year 1 - Lesson 4\Images\post-it.pn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256" b="98372" l="10000" r="90000"/>
                    </a14:imgEffect>
                  </a14:imgLayer>
                </a14:imgProps>
              </a:ext>
              <a:ext uri="{28A0092B-C50C-407E-A947-70E740481C1C}">
                <a14:useLocalDpi xmlns:a14="http://schemas.microsoft.com/office/drawing/2010/main" val="0"/>
              </a:ext>
            </a:extLst>
          </a:blip>
          <a:srcRect l="13584" t="3710" r="13636" b="3509"/>
          <a:stretch/>
        </p:blipFill>
        <p:spPr bwMode="auto">
          <a:xfrm>
            <a:off x="155989" y="564826"/>
            <a:ext cx="2393342" cy="218660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Line 1"/>
          <p:cNvSpPr txBox="1"/>
          <p:nvPr/>
        </p:nvSpPr>
        <p:spPr>
          <a:xfrm rot="20948926">
            <a:off x="397844" y="1118495"/>
            <a:ext cx="1765072" cy="1015663"/>
          </a:xfrm>
          <a:prstGeom prst="rect">
            <a:avLst/>
          </a:prstGeom>
          <a:noFill/>
        </p:spPr>
        <p:txBody>
          <a:bodyPr wrap="square" rtlCol="0">
            <a:spAutoFit/>
          </a:bodyPr>
          <a:lstStyle/>
          <a:p>
            <a:r>
              <a:rPr lang="en-NZ" sz="1200" dirty="0"/>
              <a:t>Some parishes have a Palm Sunday procession. The people follow Jesus and the donkey and they wave their palms.</a:t>
            </a:r>
          </a:p>
        </p:txBody>
      </p:sp>
      <p:pic>
        <p:nvPicPr>
          <p:cNvPr id="15" name="Shape: Pin 5" descr="\\DESKTOP\Users\Public\TCI\Sample Lesson 22-10-2015\Junior Classes - Year 1 - Lesson 4\Images\post-it.png"/>
          <p:cNvPicPr>
            <a:picLocks noChangeAspect="1" noChangeArrowheads="1"/>
          </p:cNvPicPr>
          <p:nvPr/>
        </p:nvPicPr>
        <p:blipFill rotWithShape="1">
          <a:blip r:embed="rId5" cstate="print">
            <a:extLst>
              <a:ext uri="{BEBA8EAE-BF5A-486C-A8C5-ECC9F3942E4B}">
                <a14:imgProps xmlns:a14="http://schemas.microsoft.com/office/drawing/2010/main">
                  <a14:imgLayer r:embed="rId4">
                    <a14:imgEffect>
                      <a14:backgroundRemoval t="233" b="90000" l="10000" r="90000">
                        <a14:foregroundMark x1="43500" y1="7674" x2="43500" y2="7674"/>
                        <a14:foregroundMark x1="43833" y1="13721" x2="43833" y2="13721"/>
                        <a14:foregroundMark x1="44167" y1="10930" x2="44167" y2="10930"/>
                        <a14:foregroundMark x1="42167" y1="16279" x2="42167" y2="16279"/>
                        <a14:foregroundMark x1="43167" y1="20930" x2="43167" y2="20930"/>
                        <a14:backgroundMark x1="55000" y1="46279" x2="55000" y2="46279"/>
                        <a14:backgroundMark x1="16000" y1="19535" x2="16000" y2="19535"/>
                        <a14:backgroundMark x1="68167" y1="10000" x2="68167" y2="10000"/>
                        <a14:backgroundMark x1="75667" y1="68372" x2="75667" y2="68372"/>
                        <a14:backgroundMark x1="62333" y1="74186" x2="62333" y2="74186"/>
                        <a14:backgroundMark x1="69167" y1="72093" x2="43000" y2="40930"/>
                        <a14:backgroundMark x1="16500" y1="20000" x2="66000" y2="32093"/>
                        <a14:backgroundMark x1="67333" y1="10233" x2="67333" y2="10233"/>
                        <a14:backgroundMark x1="69500" y1="7209" x2="73333" y2="61860"/>
                        <a14:backgroundMark x1="72500" y1="44884" x2="19000" y2="62093"/>
                        <a14:backgroundMark x1="67833" y1="63023" x2="21833" y2="79302"/>
                        <a14:backgroundMark x1="24167" y1="21628" x2="28000" y2="60233"/>
                      </a14:backgroundRemoval>
                    </a14:imgEffect>
                  </a14:imgLayer>
                </a14:imgProps>
              </a:ext>
              <a:ext uri="{28A0092B-C50C-407E-A947-70E740481C1C}">
                <a14:useLocalDpi xmlns:a14="http://schemas.microsoft.com/office/drawing/2010/main" val="0"/>
              </a:ext>
            </a:extLst>
          </a:blip>
          <a:srcRect l="36427" t="4651" r="51018" b="72520"/>
          <a:stretch/>
        </p:blipFill>
        <p:spPr bwMode="auto">
          <a:xfrm>
            <a:off x="8558171" y="3947457"/>
            <a:ext cx="542441" cy="706864"/>
          </a:xfrm>
          <a:prstGeom prst="rect">
            <a:avLst/>
          </a:prstGeom>
          <a:noFill/>
          <a:extLst>
            <a:ext uri="{909E8E84-426E-40DD-AFC4-6F175D3DCCD1}">
              <a14:hiddenFill xmlns:a14="http://schemas.microsoft.com/office/drawing/2010/main">
                <a:solidFill>
                  <a:srgbClr val="FFFFFF"/>
                </a:solidFill>
              </a14:hiddenFill>
            </a:ext>
          </a:extLst>
        </p:spPr>
      </p:pic>
      <p:pic>
        <p:nvPicPr>
          <p:cNvPr id="14" name="Shape: Pin 4" descr="\\DESKTOP\Users\Public\TCI\Sample Lesson 22-10-2015\Junior Classes - Year 1 - Lesson 4\Images\post-it.png"/>
          <p:cNvPicPr>
            <a:picLocks noChangeAspect="1" noChangeArrowheads="1"/>
          </p:cNvPicPr>
          <p:nvPr/>
        </p:nvPicPr>
        <p:blipFill rotWithShape="1">
          <a:blip r:embed="rId5" cstate="print">
            <a:extLst>
              <a:ext uri="{BEBA8EAE-BF5A-486C-A8C5-ECC9F3942E4B}">
                <a14:imgProps xmlns:a14="http://schemas.microsoft.com/office/drawing/2010/main">
                  <a14:imgLayer r:embed="rId4">
                    <a14:imgEffect>
                      <a14:backgroundRemoval t="233" b="90000" l="10000" r="90000">
                        <a14:foregroundMark x1="43500" y1="7674" x2="43500" y2="7674"/>
                        <a14:foregroundMark x1="43833" y1="13721" x2="43833" y2="13721"/>
                        <a14:foregroundMark x1="44167" y1="10930" x2="44167" y2="10930"/>
                        <a14:foregroundMark x1="42167" y1="16279" x2="42167" y2="16279"/>
                        <a14:foregroundMark x1="43167" y1="20930" x2="43167" y2="20930"/>
                        <a14:backgroundMark x1="55000" y1="46279" x2="55000" y2="46279"/>
                        <a14:backgroundMark x1="16000" y1="19535" x2="16000" y2="19535"/>
                        <a14:backgroundMark x1="68167" y1="10000" x2="68167" y2="10000"/>
                        <a14:backgroundMark x1="75667" y1="68372" x2="75667" y2="68372"/>
                        <a14:backgroundMark x1="62333" y1="74186" x2="62333" y2="74186"/>
                        <a14:backgroundMark x1="69167" y1="72093" x2="43000" y2="40930"/>
                        <a14:backgroundMark x1="16500" y1="20000" x2="66000" y2="32093"/>
                        <a14:backgroundMark x1="67333" y1="10233" x2="67333" y2="10233"/>
                        <a14:backgroundMark x1="69500" y1="7209" x2="73333" y2="61860"/>
                        <a14:backgroundMark x1="72500" y1="44884" x2="19000" y2="62093"/>
                        <a14:backgroundMark x1="67833" y1="63023" x2="21833" y2="79302"/>
                        <a14:backgroundMark x1="24167" y1="21628" x2="28000" y2="60233"/>
                      </a14:backgroundRemoval>
                    </a14:imgEffect>
                  </a14:imgLayer>
                </a14:imgProps>
              </a:ext>
              <a:ext uri="{28A0092B-C50C-407E-A947-70E740481C1C}">
                <a14:useLocalDpi xmlns:a14="http://schemas.microsoft.com/office/drawing/2010/main" val="0"/>
              </a:ext>
            </a:extLst>
          </a:blip>
          <a:srcRect l="36427" t="4651" r="51018" b="72520"/>
          <a:stretch/>
        </p:blipFill>
        <p:spPr bwMode="auto">
          <a:xfrm>
            <a:off x="8558171" y="3252514"/>
            <a:ext cx="542441" cy="706864"/>
          </a:xfrm>
          <a:prstGeom prst="rect">
            <a:avLst/>
          </a:prstGeom>
          <a:noFill/>
          <a:extLst>
            <a:ext uri="{909E8E84-426E-40DD-AFC4-6F175D3DCCD1}">
              <a14:hiddenFill xmlns:a14="http://schemas.microsoft.com/office/drawing/2010/main">
                <a:solidFill>
                  <a:srgbClr val="FFFFFF"/>
                </a:solidFill>
              </a14:hiddenFill>
            </a:ext>
          </a:extLst>
        </p:spPr>
      </p:pic>
      <p:pic>
        <p:nvPicPr>
          <p:cNvPr id="13" name="Shape: Pin 3" descr="\\DESKTOP\Users\Public\TCI\Sample Lesson 22-10-2015\Junior Classes - Year 1 - Lesson 4\Images\post-it.png"/>
          <p:cNvPicPr>
            <a:picLocks noChangeAspect="1" noChangeArrowheads="1"/>
          </p:cNvPicPr>
          <p:nvPr/>
        </p:nvPicPr>
        <p:blipFill rotWithShape="1">
          <a:blip r:embed="rId5" cstate="print">
            <a:extLst>
              <a:ext uri="{BEBA8EAE-BF5A-486C-A8C5-ECC9F3942E4B}">
                <a14:imgProps xmlns:a14="http://schemas.microsoft.com/office/drawing/2010/main">
                  <a14:imgLayer r:embed="rId4">
                    <a14:imgEffect>
                      <a14:backgroundRemoval t="233" b="90000" l="10000" r="90000">
                        <a14:foregroundMark x1="43500" y1="7674" x2="43500" y2="7674"/>
                        <a14:foregroundMark x1="43833" y1="13721" x2="43833" y2="13721"/>
                        <a14:foregroundMark x1="44167" y1="10930" x2="44167" y2="10930"/>
                        <a14:foregroundMark x1="42167" y1="16279" x2="42167" y2="16279"/>
                        <a14:foregroundMark x1="43167" y1="20930" x2="43167" y2="20930"/>
                        <a14:backgroundMark x1="55000" y1="46279" x2="55000" y2="46279"/>
                        <a14:backgroundMark x1="16000" y1="19535" x2="16000" y2="19535"/>
                        <a14:backgroundMark x1="68167" y1="10000" x2="68167" y2="10000"/>
                        <a14:backgroundMark x1="75667" y1="68372" x2="75667" y2="68372"/>
                        <a14:backgroundMark x1="62333" y1="74186" x2="62333" y2="74186"/>
                        <a14:backgroundMark x1="69167" y1="72093" x2="43000" y2="40930"/>
                        <a14:backgroundMark x1="16500" y1="20000" x2="66000" y2="32093"/>
                        <a14:backgroundMark x1="67333" y1="10233" x2="67333" y2="10233"/>
                        <a14:backgroundMark x1="69500" y1="7209" x2="73333" y2="61860"/>
                        <a14:backgroundMark x1="72500" y1="44884" x2="19000" y2="62093"/>
                        <a14:backgroundMark x1="67833" y1="63023" x2="21833" y2="79302"/>
                        <a14:backgroundMark x1="24167" y1="21628" x2="28000" y2="60233"/>
                      </a14:backgroundRemoval>
                    </a14:imgEffect>
                  </a14:imgLayer>
                </a14:imgProps>
              </a:ext>
              <a:ext uri="{28A0092B-C50C-407E-A947-70E740481C1C}">
                <a14:useLocalDpi xmlns:a14="http://schemas.microsoft.com/office/drawing/2010/main" val="0"/>
              </a:ext>
            </a:extLst>
          </a:blip>
          <a:srcRect l="36427" t="4651" r="51018" b="72520"/>
          <a:stretch/>
        </p:blipFill>
        <p:spPr bwMode="auto">
          <a:xfrm>
            <a:off x="8558171" y="2557570"/>
            <a:ext cx="542441" cy="706864"/>
          </a:xfrm>
          <a:prstGeom prst="rect">
            <a:avLst/>
          </a:prstGeom>
          <a:noFill/>
          <a:extLst>
            <a:ext uri="{909E8E84-426E-40DD-AFC4-6F175D3DCCD1}">
              <a14:hiddenFill xmlns:a14="http://schemas.microsoft.com/office/drawing/2010/main">
                <a:solidFill>
                  <a:srgbClr val="FFFFFF"/>
                </a:solidFill>
              </a14:hiddenFill>
            </a:ext>
          </a:extLst>
        </p:spPr>
      </p:pic>
      <p:pic>
        <p:nvPicPr>
          <p:cNvPr id="12" name="Shape: Pin 2" descr="\\DESKTOP\Users\Public\TCI\Sample Lesson 22-10-2015\Junior Classes - Year 1 - Lesson 4\Images\post-it.png"/>
          <p:cNvPicPr>
            <a:picLocks noChangeAspect="1" noChangeArrowheads="1"/>
          </p:cNvPicPr>
          <p:nvPr/>
        </p:nvPicPr>
        <p:blipFill rotWithShape="1">
          <a:blip r:embed="rId5" cstate="print">
            <a:extLst>
              <a:ext uri="{BEBA8EAE-BF5A-486C-A8C5-ECC9F3942E4B}">
                <a14:imgProps xmlns:a14="http://schemas.microsoft.com/office/drawing/2010/main">
                  <a14:imgLayer r:embed="rId4">
                    <a14:imgEffect>
                      <a14:backgroundRemoval t="233" b="90000" l="10000" r="90000">
                        <a14:foregroundMark x1="43500" y1="7674" x2="43500" y2="7674"/>
                        <a14:foregroundMark x1="43833" y1="13721" x2="43833" y2="13721"/>
                        <a14:foregroundMark x1="44167" y1="10930" x2="44167" y2="10930"/>
                        <a14:foregroundMark x1="42167" y1="16279" x2="42167" y2="16279"/>
                        <a14:foregroundMark x1="43167" y1="20930" x2="43167" y2="20930"/>
                        <a14:backgroundMark x1="55000" y1="46279" x2="55000" y2="46279"/>
                        <a14:backgroundMark x1="16000" y1="19535" x2="16000" y2="19535"/>
                        <a14:backgroundMark x1="68167" y1="10000" x2="68167" y2="10000"/>
                        <a14:backgroundMark x1="75667" y1="68372" x2="75667" y2="68372"/>
                        <a14:backgroundMark x1="62333" y1="74186" x2="62333" y2="74186"/>
                        <a14:backgroundMark x1="69167" y1="72093" x2="43000" y2="40930"/>
                        <a14:backgroundMark x1="16500" y1="20000" x2="66000" y2="32093"/>
                        <a14:backgroundMark x1="67333" y1="10233" x2="67333" y2="10233"/>
                        <a14:backgroundMark x1="69500" y1="7209" x2="73333" y2="61860"/>
                        <a14:backgroundMark x1="72500" y1="44884" x2="19000" y2="62093"/>
                        <a14:backgroundMark x1="67833" y1="63023" x2="21833" y2="79302"/>
                        <a14:backgroundMark x1="24167" y1="21628" x2="28000" y2="60233"/>
                      </a14:backgroundRemoval>
                    </a14:imgEffect>
                  </a14:imgLayer>
                </a14:imgProps>
              </a:ext>
              <a:ext uri="{28A0092B-C50C-407E-A947-70E740481C1C}">
                <a14:useLocalDpi xmlns:a14="http://schemas.microsoft.com/office/drawing/2010/main" val="0"/>
              </a:ext>
            </a:extLst>
          </a:blip>
          <a:srcRect l="36427" t="4651" r="51018" b="72520"/>
          <a:stretch/>
        </p:blipFill>
        <p:spPr bwMode="auto">
          <a:xfrm>
            <a:off x="8558171" y="1862626"/>
            <a:ext cx="542441" cy="706864"/>
          </a:xfrm>
          <a:prstGeom prst="rect">
            <a:avLst/>
          </a:prstGeom>
          <a:noFill/>
          <a:extLst>
            <a:ext uri="{909E8E84-426E-40DD-AFC4-6F175D3DCCD1}">
              <a14:hiddenFill xmlns:a14="http://schemas.microsoft.com/office/drawing/2010/main">
                <a:solidFill>
                  <a:srgbClr val="FFFFFF"/>
                </a:solidFill>
              </a14:hiddenFill>
            </a:ext>
          </a:extLst>
        </p:spPr>
      </p:pic>
      <p:pic>
        <p:nvPicPr>
          <p:cNvPr id="8195" name="Shape: Pin 1" descr="\\DESKTOP\Users\Public\TCI\Sample Lesson 22-10-2015\Junior Classes - Year 1 - Lesson 4\Images\post-it.png"/>
          <p:cNvPicPr>
            <a:picLocks noChangeAspect="1" noChangeArrowheads="1"/>
          </p:cNvPicPr>
          <p:nvPr/>
        </p:nvPicPr>
        <p:blipFill rotWithShape="1">
          <a:blip r:embed="rId5" cstate="print">
            <a:extLst>
              <a:ext uri="{BEBA8EAE-BF5A-486C-A8C5-ECC9F3942E4B}">
                <a14:imgProps xmlns:a14="http://schemas.microsoft.com/office/drawing/2010/main">
                  <a14:imgLayer r:embed="rId4">
                    <a14:imgEffect>
                      <a14:backgroundRemoval t="233" b="90000" l="10000" r="90000">
                        <a14:foregroundMark x1="43500" y1="7674" x2="43500" y2="7674"/>
                        <a14:foregroundMark x1="43833" y1="13721" x2="43833" y2="13721"/>
                        <a14:foregroundMark x1="44167" y1="10930" x2="44167" y2="10930"/>
                        <a14:foregroundMark x1="42167" y1="16279" x2="42167" y2="16279"/>
                        <a14:foregroundMark x1="43167" y1="20930" x2="43167" y2="20930"/>
                        <a14:backgroundMark x1="55000" y1="46279" x2="55000" y2="46279"/>
                        <a14:backgroundMark x1="16000" y1="19535" x2="16000" y2="19535"/>
                        <a14:backgroundMark x1="68167" y1="10000" x2="68167" y2="10000"/>
                        <a14:backgroundMark x1="75667" y1="68372" x2="75667" y2="68372"/>
                        <a14:backgroundMark x1="62333" y1="74186" x2="62333" y2="74186"/>
                        <a14:backgroundMark x1="69167" y1="72093" x2="43000" y2="40930"/>
                        <a14:backgroundMark x1="16500" y1="20000" x2="66000" y2="32093"/>
                        <a14:backgroundMark x1="67333" y1="10233" x2="67333" y2="10233"/>
                        <a14:backgroundMark x1="69500" y1="7209" x2="73333" y2="61860"/>
                        <a14:backgroundMark x1="72500" y1="44884" x2="19000" y2="62093"/>
                        <a14:backgroundMark x1="67833" y1="63023" x2="21833" y2="79302"/>
                        <a14:backgroundMark x1="24167" y1="21628" x2="28000" y2="60233"/>
                      </a14:backgroundRemoval>
                    </a14:imgEffect>
                  </a14:imgLayer>
                </a14:imgProps>
              </a:ext>
              <a:ext uri="{28A0092B-C50C-407E-A947-70E740481C1C}">
                <a14:useLocalDpi xmlns:a14="http://schemas.microsoft.com/office/drawing/2010/main" val="0"/>
              </a:ext>
            </a:extLst>
          </a:blip>
          <a:srcRect l="36427" t="4651" r="51018" b="72520"/>
          <a:stretch/>
        </p:blipFill>
        <p:spPr bwMode="auto">
          <a:xfrm>
            <a:off x="8558171" y="1167683"/>
            <a:ext cx="542441" cy="706864"/>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R-1</a:t>
            </a:r>
          </a:p>
          <a:p>
            <a:pPr algn="ctr"/>
            <a:r>
              <a:rPr lang="en-GB" sz="900" b="1" dirty="0">
                <a:solidFill>
                  <a:srgbClr val="002060"/>
                </a:solidFill>
                <a:latin typeface="Arial" pitchFamily="34" charset="0"/>
                <a:cs typeface="Arial" pitchFamily="34" charset="0"/>
              </a:rPr>
              <a:t>S-07</a:t>
            </a:r>
          </a:p>
        </p:txBody>
      </p:sp>
      <p:sp>
        <p:nvSpPr>
          <p:cNvPr id="32"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Tool instructions"/>
          <p:cNvSpPr txBox="1"/>
          <p:nvPr/>
        </p:nvSpPr>
        <p:spPr>
          <a:xfrm>
            <a:off x="3248572" y="4912668"/>
            <a:ext cx="2646878" cy="230832"/>
          </a:xfrm>
          <a:prstGeom prst="rect">
            <a:avLst/>
          </a:prstGeom>
          <a:noFill/>
          <a:ln>
            <a:noFill/>
          </a:ln>
        </p:spPr>
        <p:txBody>
          <a:bodyPr wrap="none" rtlCol="0">
            <a:spAutoFit/>
          </a:bodyPr>
          <a:lstStyle/>
          <a:p>
            <a:pPr algn="ctr"/>
            <a:r>
              <a:rPr lang="en-GB" sz="900" dirty="0">
                <a:latin typeface="Arial" pitchFamily="34" charset="0"/>
                <a:ea typeface="Segoe UI" pitchFamily="34" charset="0"/>
                <a:cs typeface="Arial" pitchFamily="34" charset="0"/>
              </a:rPr>
              <a:t>Click the pins on the right to reveal post-it notes.</a:t>
            </a:r>
          </a:p>
        </p:txBody>
      </p:sp>
      <p:pic>
        <p:nvPicPr>
          <p:cNvPr id="36" name="Picture 35" descr="Image result for palm sunday processions">
            <a:extLst>
              <a:ext uri="{FF2B5EF4-FFF2-40B4-BE49-F238E27FC236}">
                <a16:creationId xmlns:a16="http://schemas.microsoft.com/office/drawing/2014/main" id="{5CBCF9D6-B9D9-4319-9EC9-B31EDBF6634F}"/>
              </a:ext>
            </a:extLst>
          </p:cNvPr>
          <p:cNvPicPr/>
          <p:nvPr/>
        </p:nvPicPr>
        <p:blipFill rotWithShape="1">
          <a:blip r:embed="rId6" cstate="print">
            <a:extLst>
              <a:ext uri="{28A0092B-C50C-407E-A947-70E740481C1C}">
                <a14:useLocalDpi xmlns:a14="http://schemas.microsoft.com/office/drawing/2010/main" val="0"/>
              </a:ext>
            </a:extLst>
          </a:blip>
          <a:srcRect l="3491" t="6578" r="2614" b="7912"/>
          <a:stretch/>
        </p:blipFill>
        <p:spPr bwMode="auto">
          <a:xfrm>
            <a:off x="217744" y="2953781"/>
            <a:ext cx="3232688" cy="1785131"/>
          </a:xfrm>
          <a:prstGeom prst="rect">
            <a:avLst/>
          </a:prstGeom>
          <a:noFill/>
          <a:ln w="19050">
            <a:solidFill>
              <a:schemeClr val="bg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657345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195"/>
                    </p:tgtEl>
                  </p:cond>
                </p:stCondLst>
                <p:endSync evt="end" delay="0">
                  <p:rtn val="all"/>
                </p:endSync>
                <p:childTnLst>
                  <p:par>
                    <p:cTn id="3" fill="hold">
                      <p:stCondLst>
                        <p:cond delay="0"/>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fade">
                                      <p:cBhvr>
                                        <p:cTn id="7" dur="1000"/>
                                        <p:tgtEl>
                                          <p:spTgt spid="8196"/>
                                        </p:tgtEl>
                                      </p:cBhvr>
                                    </p:animEffect>
                                    <p:anim calcmode="lin" valueType="num">
                                      <p:cBhvr>
                                        <p:cTn id="8" dur="1000" fill="hold"/>
                                        <p:tgtEl>
                                          <p:spTgt spid="8196"/>
                                        </p:tgtEl>
                                        <p:attrNameLst>
                                          <p:attrName>ppt_x</p:attrName>
                                        </p:attrNameLst>
                                      </p:cBhvr>
                                      <p:tavLst>
                                        <p:tav tm="0">
                                          <p:val>
                                            <p:strVal val="#ppt_x"/>
                                          </p:val>
                                        </p:tav>
                                        <p:tav tm="100000">
                                          <p:val>
                                            <p:strVal val="#ppt_x"/>
                                          </p:val>
                                        </p:tav>
                                      </p:tavLst>
                                    </p:anim>
                                    <p:anim calcmode="lin" valueType="num">
                                      <p:cBhvr>
                                        <p:cTn id="9" dur="900" decel="100000" fill="hold"/>
                                        <p:tgtEl>
                                          <p:spTgt spid="819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196"/>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2" presetClass="entr" presetSubtype="1"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up)">
                                      <p:cBhvr>
                                        <p:cTn id="14" dur="500"/>
                                        <p:tgtEl>
                                          <p:spTgt spid="6"/>
                                        </p:tgtEl>
                                      </p:cBhvr>
                                    </p:animEffect>
                                  </p:childTnLst>
                                </p:cTn>
                              </p:par>
                            </p:childTnLst>
                          </p:cTn>
                        </p:par>
                        <p:par>
                          <p:cTn id="15" fill="hold">
                            <p:stCondLst>
                              <p:cond delay="1500"/>
                            </p:stCondLst>
                            <p:childTnLst>
                              <p:par>
                                <p:cTn id="16" presetID="10" presetClass="exit" presetSubtype="0" fill="hold" nodeType="afterEffect">
                                  <p:stCondLst>
                                    <p:cond delay="0"/>
                                  </p:stCondLst>
                                  <p:childTnLst>
                                    <p:animEffect transition="out" filter="fade">
                                      <p:cBhvr>
                                        <p:cTn id="17" dur="500"/>
                                        <p:tgtEl>
                                          <p:spTgt spid="8195"/>
                                        </p:tgtEl>
                                      </p:cBhvr>
                                    </p:animEffect>
                                    <p:set>
                                      <p:cBhvr>
                                        <p:cTn id="18" dur="1" fill="hold">
                                          <p:stCondLst>
                                            <p:cond delay="499"/>
                                          </p:stCondLst>
                                        </p:cTn>
                                        <p:tgtEl>
                                          <p:spTgt spid="8195"/>
                                        </p:tgtEl>
                                        <p:attrNameLst>
                                          <p:attrName>style.visibility</p:attrName>
                                        </p:attrNameLst>
                                      </p:cBhvr>
                                      <p:to>
                                        <p:strVal val="hidden"/>
                                      </p:to>
                                    </p:set>
                                  </p:childTnLst>
                                </p:cTn>
                              </p:par>
                            </p:childTnLst>
                          </p:cTn>
                        </p:par>
                      </p:childTnLst>
                    </p:cTn>
                  </p:par>
                </p:childTnLst>
              </p:cTn>
              <p:nextCondLst>
                <p:cond evt="onClick" delay="0">
                  <p:tgtEl>
                    <p:spTgt spid="8195"/>
                  </p:tgtEl>
                </p:cond>
              </p:nextCondLst>
            </p:seq>
            <p:seq concurrent="1" nextAc="seek">
              <p:cTn id="19" restart="whenNotActive" fill="hold" evtFilter="cancelBubble" nodeType="interactiveSeq">
                <p:stCondLst>
                  <p:cond evt="onClick" delay="0">
                    <p:tgtEl>
                      <p:spTgt spid="12"/>
                    </p:tgtEl>
                  </p:cond>
                </p:stCondLst>
                <p:endSync evt="end" delay="0">
                  <p:rtn val="all"/>
                </p:endSync>
                <p:childTnLst>
                  <p:par>
                    <p:cTn id="20" fill="hold">
                      <p:stCondLst>
                        <p:cond delay="0"/>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1000"/>
                                        <p:tgtEl>
                                          <p:spTgt spid="21"/>
                                        </p:tgtEl>
                                      </p:cBhvr>
                                    </p:animEffect>
                                    <p:anim calcmode="lin" valueType="num">
                                      <p:cBhvr>
                                        <p:cTn id="25" dur="1000" fill="hold"/>
                                        <p:tgtEl>
                                          <p:spTgt spid="21"/>
                                        </p:tgtEl>
                                        <p:attrNameLst>
                                          <p:attrName>ppt_x</p:attrName>
                                        </p:attrNameLst>
                                      </p:cBhvr>
                                      <p:tavLst>
                                        <p:tav tm="0">
                                          <p:val>
                                            <p:strVal val="#ppt_x"/>
                                          </p:val>
                                        </p:tav>
                                        <p:tav tm="100000">
                                          <p:val>
                                            <p:strVal val="#ppt_x"/>
                                          </p:val>
                                        </p:tav>
                                      </p:tavLst>
                                    </p:anim>
                                    <p:anim calcmode="lin" valueType="num">
                                      <p:cBhvr>
                                        <p:cTn id="26" dur="900" decel="100000" fill="hold"/>
                                        <p:tgtEl>
                                          <p:spTgt spid="2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8" fill="hold">
                            <p:stCondLst>
                              <p:cond delay="1000"/>
                            </p:stCondLst>
                            <p:childTnLst>
                              <p:par>
                                <p:cTn id="29" presetID="22" presetClass="entr" presetSubtype="1"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up)">
                                      <p:cBhvr>
                                        <p:cTn id="31" dur="500"/>
                                        <p:tgtEl>
                                          <p:spTgt spid="26"/>
                                        </p:tgtEl>
                                      </p:cBhvr>
                                    </p:animEffect>
                                  </p:childTnLst>
                                </p:cTn>
                              </p:par>
                            </p:childTnLst>
                          </p:cTn>
                        </p:par>
                        <p:par>
                          <p:cTn id="32" fill="hold">
                            <p:stCondLst>
                              <p:cond delay="1500"/>
                            </p:stCondLst>
                            <p:childTnLst>
                              <p:par>
                                <p:cTn id="33" presetID="10" presetClass="exit" presetSubtype="0" fill="hold" nodeType="afterEffect">
                                  <p:stCondLst>
                                    <p:cond delay="0"/>
                                  </p:stCondLst>
                                  <p:childTnLst>
                                    <p:animEffect transition="out" filter="fade">
                                      <p:cBhvr>
                                        <p:cTn id="34" dur="500"/>
                                        <p:tgtEl>
                                          <p:spTgt spid="12"/>
                                        </p:tgtEl>
                                      </p:cBhvr>
                                    </p:animEffect>
                                    <p:set>
                                      <p:cBhvr>
                                        <p:cTn id="35"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6" restart="whenNotActive" fill="hold" evtFilter="cancelBubble" nodeType="interactiveSeq">
                <p:stCondLst>
                  <p:cond evt="onClick" delay="0">
                    <p:tgtEl>
                      <p:spTgt spid="13"/>
                    </p:tgtEl>
                  </p:cond>
                </p:stCondLst>
                <p:endSync evt="end" delay="0">
                  <p:rtn val="all"/>
                </p:endSync>
                <p:childTnLst>
                  <p:par>
                    <p:cTn id="37" fill="hold">
                      <p:stCondLst>
                        <p:cond delay="0"/>
                      </p:stCondLst>
                      <p:childTnLst>
                        <p:par>
                          <p:cTn id="38" fill="hold">
                            <p:stCondLst>
                              <p:cond delay="0"/>
                            </p:stCondLst>
                            <p:childTnLst>
                              <p:par>
                                <p:cTn id="39" presetID="37" presetClass="entr" presetSubtype="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900" decel="100000" fill="hold"/>
                                        <p:tgtEl>
                                          <p:spTgt spid="22"/>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5" fill="hold">
                            <p:stCondLst>
                              <p:cond delay="1000"/>
                            </p:stCondLst>
                            <p:childTnLst>
                              <p:par>
                                <p:cTn id="46" presetID="22" presetClass="entr" presetSubtype="1" fill="hold" grpId="0" nodeType="after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wipe(up)">
                                      <p:cBhvr>
                                        <p:cTn id="48" dur="500"/>
                                        <p:tgtEl>
                                          <p:spTgt spid="27"/>
                                        </p:tgtEl>
                                      </p:cBhvr>
                                    </p:animEffect>
                                  </p:childTnLst>
                                </p:cTn>
                              </p:par>
                            </p:childTnLst>
                          </p:cTn>
                        </p:par>
                        <p:par>
                          <p:cTn id="49" fill="hold">
                            <p:stCondLst>
                              <p:cond delay="1500"/>
                            </p:stCondLst>
                            <p:childTnLst>
                              <p:par>
                                <p:cTn id="50" presetID="10" presetClass="exit" presetSubtype="0" fill="hold" nodeType="afterEffect">
                                  <p:stCondLst>
                                    <p:cond delay="0"/>
                                  </p:stCondLst>
                                  <p:childTnLst>
                                    <p:animEffect transition="out" filter="fade">
                                      <p:cBhvr>
                                        <p:cTn id="51" dur="500"/>
                                        <p:tgtEl>
                                          <p:spTgt spid="13"/>
                                        </p:tgtEl>
                                      </p:cBhvr>
                                    </p:animEffect>
                                    <p:set>
                                      <p:cBhvr>
                                        <p:cTn id="52"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53" restart="whenNotActive" fill="hold" evtFilter="cancelBubble" nodeType="interactiveSeq">
                <p:stCondLst>
                  <p:cond evt="onClick" delay="0">
                    <p:tgtEl>
                      <p:spTgt spid="14"/>
                    </p:tgtEl>
                  </p:cond>
                </p:stCondLst>
                <p:endSync evt="end" delay="0">
                  <p:rtn val="all"/>
                </p:endSync>
                <p:childTnLst>
                  <p:par>
                    <p:cTn id="54" fill="hold">
                      <p:stCondLst>
                        <p:cond delay="0"/>
                      </p:stCondLst>
                      <p:childTnLst>
                        <p:par>
                          <p:cTn id="55" fill="hold">
                            <p:stCondLst>
                              <p:cond delay="0"/>
                            </p:stCondLst>
                            <p:childTnLst>
                              <p:par>
                                <p:cTn id="56" presetID="37" presetClass="entr" presetSubtype="0" fill="hold" nodeType="click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1000"/>
                            </p:stCondLst>
                            <p:childTnLst>
                              <p:par>
                                <p:cTn id="63" presetID="22" presetClass="entr" presetSubtype="1"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wipe(up)">
                                      <p:cBhvr>
                                        <p:cTn id="65" dur="500"/>
                                        <p:tgtEl>
                                          <p:spTgt spid="29"/>
                                        </p:tgtEl>
                                      </p:cBhvr>
                                    </p:animEffect>
                                  </p:childTnLst>
                                </p:cTn>
                              </p:par>
                            </p:childTnLst>
                          </p:cTn>
                        </p:par>
                        <p:par>
                          <p:cTn id="66" fill="hold">
                            <p:stCondLst>
                              <p:cond delay="1500"/>
                            </p:stCondLst>
                            <p:childTnLst>
                              <p:par>
                                <p:cTn id="67" presetID="10" presetClass="exit" presetSubtype="0" fill="hold" nodeType="afterEffect">
                                  <p:stCondLst>
                                    <p:cond delay="0"/>
                                  </p:stCondLst>
                                  <p:childTnLst>
                                    <p:animEffect transition="out" filter="fade">
                                      <p:cBhvr>
                                        <p:cTn id="68" dur="500"/>
                                        <p:tgtEl>
                                          <p:spTgt spid="14"/>
                                        </p:tgtEl>
                                      </p:cBhvr>
                                    </p:animEffect>
                                    <p:set>
                                      <p:cBhvr>
                                        <p:cTn id="69"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70" restart="whenNotActive" fill="hold" evtFilter="cancelBubble" nodeType="interactiveSeq">
                <p:stCondLst>
                  <p:cond evt="onClick" delay="0">
                    <p:tgtEl>
                      <p:spTgt spid="15"/>
                    </p:tgtEl>
                  </p:cond>
                </p:stCondLst>
                <p:endSync evt="end" delay="0">
                  <p:rtn val="all"/>
                </p:endSync>
                <p:childTnLst>
                  <p:par>
                    <p:cTn id="71" fill="hold">
                      <p:stCondLst>
                        <p:cond delay="0"/>
                      </p:stCondLst>
                      <p:childTnLst>
                        <p:par>
                          <p:cTn id="72" fill="hold">
                            <p:stCondLst>
                              <p:cond delay="0"/>
                            </p:stCondLst>
                            <p:childTnLst>
                              <p:par>
                                <p:cTn id="73" presetID="37" presetClass="entr" presetSubtype="0" fill="hold" nodeType="click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1000"/>
                            </p:stCondLst>
                            <p:childTnLst>
                              <p:par>
                                <p:cTn id="80" presetID="22" presetClass="entr" presetSubtype="1"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Effect transition="in" filter="wipe(up)">
                                      <p:cBhvr>
                                        <p:cTn id="82" dur="500"/>
                                        <p:tgtEl>
                                          <p:spTgt spid="30"/>
                                        </p:tgtEl>
                                      </p:cBhvr>
                                    </p:animEffect>
                                  </p:childTnLst>
                                </p:cTn>
                              </p:par>
                            </p:childTnLst>
                          </p:cTn>
                        </p:par>
                        <p:par>
                          <p:cTn id="83" fill="hold">
                            <p:stCondLst>
                              <p:cond delay="1500"/>
                            </p:stCondLst>
                            <p:childTnLst>
                              <p:par>
                                <p:cTn id="84" presetID="10" presetClass="exit" presetSubtype="0" fill="hold" nodeType="afterEffect">
                                  <p:stCondLst>
                                    <p:cond delay="0"/>
                                  </p:stCondLst>
                                  <p:childTnLst>
                                    <p:animEffect transition="out" filter="fade">
                                      <p:cBhvr>
                                        <p:cTn id="85" dur="500"/>
                                        <p:tgtEl>
                                          <p:spTgt spid="15"/>
                                        </p:tgtEl>
                                      </p:cBhvr>
                                    </p:animEffect>
                                    <p:set>
                                      <p:cBhvr>
                                        <p:cTn id="86"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87" restart="whenNotActive" fill="hold" evtFilter="cancelBubble" nodeType="interactiveSeq">
                <p:stCondLst>
                  <p:cond evt="onClick" delay="0">
                    <p:tgtEl>
                      <p:spTgt spid="32"/>
                    </p:tgtEl>
                  </p:cond>
                </p:stCondLst>
                <p:endSync evt="end" delay="0">
                  <p:rtn val="all"/>
                </p:endSync>
                <p:childTnLst>
                  <p:par>
                    <p:cTn id="88" fill="hold">
                      <p:stCondLst>
                        <p:cond delay="0"/>
                      </p:stCondLst>
                      <p:childTnLst>
                        <p:par>
                          <p:cTn id="89" fill="hold">
                            <p:stCondLst>
                              <p:cond delay="0"/>
                            </p:stCondLst>
                            <p:childTnLst>
                              <p:par>
                                <p:cTn id="90" presetID="1" presetClass="entr" presetSubtype="0" fill="hold" nodeType="clickEffect">
                                  <p:stCondLst>
                                    <p:cond delay="0"/>
                                  </p:stCondLst>
                                  <p:childTnLst>
                                    <p:set>
                                      <p:cBhvr>
                                        <p:cTn id="91" dur="1" fill="hold">
                                          <p:stCondLst>
                                            <p:cond delay="0"/>
                                          </p:stCondLst>
                                        </p:cTn>
                                        <p:tgtEl>
                                          <p:spTgt spid="8195"/>
                                        </p:tgtEl>
                                        <p:attrNameLst>
                                          <p:attrName>style.visibility</p:attrName>
                                        </p:attrNameLst>
                                      </p:cBhvr>
                                      <p:to>
                                        <p:strVal val="visible"/>
                                      </p:to>
                                    </p:set>
                                  </p:childTnLst>
                                </p:cTn>
                              </p:par>
                              <p:par>
                                <p:cTn id="92" presetID="1" presetClass="entr" presetSubtype="0" fill="hold" nodeType="withEffect">
                                  <p:stCondLst>
                                    <p:cond delay="0"/>
                                  </p:stCondLst>
                                  <p:childTnLst>
                                    <p:set>
                                      <p:cBhvr>
                                        <p:cTn id="93" dur="1" fill="hold">
                                          <p:stCondLst>
                                            <p:cond delay="0"/>
                                          </p:stCondLst>
                                        </p:cTn>
                                        <p:tgtEl>
                                          <p:spTgt spid="12"/>
                                        </p:tgtEl>
                                        <p:attrNameLst>
                                          <p:attrName>style.visibility</p:attrName>
                                        </p:attrNameLst>
                                      </p:cBhvr>
                                      <p:to>
                                        <p:strVal val="visible"/>
                                      </p:to>
                                    </p:set>
                                  </p:childTnLst>
                                </p:cTn>
                              </p:par>
                              <p:par>
                                <p:cTn id="94" presetID="1" presetClass="entr" presetSubtype="0" fill="hold" nodeType="withEffect">
                                  <p:stCondLst>
                                    <p:cond delay="0"/>
                                  </p:stCondLst>
                                  <p:childTnLst>
                                    <p:set>
                                      <p:cBhvr>
                                        <p:cTn id="95" dur="1" fill="hold">
                                          <p:stCondLst>
                                            <p:cond delay="0"/>
                                          </p:stCondLst>
                                        </p:cTn>
                                        <p:tgtEl>
                                          <p:spTgt spid="13"/>
                                        </p:tgtEl>
                                        <p:attrNameLst>
                                          <p:attrName>style.visibility</p:attrName>
                                        </p:attrNameLst>
                                      </p:cBhvr>
                                      <p:to>
                                        <p:strVal val="visible"/>
                                      </p:to>
                                    </p:set>
                                  </p:childTnLst>
                                </p:cTn>
                              </p:par>
                              <p:par>
                                <p:cTn id="96" presetID="1" presetClass="entr" presetSubtype="0" fill="hold" nodeType="withEffect">
                                  <p:stCondLst>
                                    <p:cond delay="0"/>
                                  </p:stCondLst>
                                  <p:childTnLst>
                                    <p:set>
                                      <p:cBhvr>
                                        <p:cTn id="97" dur="1" fill="hold">
                                          <p:stCondLst>
                                            <p:cond delay="0"/>
                                          </p:stCondLst>
                                        </p:cTn>
                                        <p:tgtEl>
                                          <p:spTgt spid="14"/>
                                        </p:tgtEl>
                                        <p:attrNameLst>
                                          <p:attrName>style.visibility</p:attrName>
                                        </p:attrNameLst>
                                      </p:cBhvr>
                                      <p:to>
                                        <p:strVal val="visible"/>
                                      </p:to>
                                    </p:set>
                                  </p:childTnLst>
                                </p:cTn>
                              </p:par>
                              <p:par>
                                <p:cTn id="98" presetID="1" presetClass="entr" presetSubtype="0" fill="hold" nodeType="withEffect">
                                  <p:stCondLst>
                                    <p:cond delay="0"/>
                                  </p:stCondLst>
                                  <p:childTnLst>
                                    <p:set>
                                      <p:cBhvr>
                                        <p:cTn id="99" dur="1" fill="hold">
                                          <p:stCondLst>
                                            <p:cond delay="0"/>
                                          </p:stCondLst>
                                        </p:cTn>
                                        <p:tgtEl>
                                          <p:spTgt spid="15"/>
                                        </p:tgtEl>
                                        <p:attrNameLst>
                                          <p:attrName>style.visibility</p:attrName>
                                        </p:attrNameLst>
                                      </p:cBhvr>
                                      <p:to>
                                        <p:strVal val="visible"/>
                                      </p:to>
                                    </p:set>
                                  </p:childTnLst>
                                </p:cTn>
                              </p:par>
                              <p:par>
                                <p:cTn id="100" presetID="1" presetClass="exit" presetSubtype="0" fill="hold" nodeType="withEffect">
                                  <p:stCondLst>
                                    <p:cond delay="0"/>
                                  </p:stCondLst>
                                  <p:childTnLst>
                                    <p:set>
                                      <p:cBhvr>
                                        <p:cTn id="101" dur="1" fill="hold">
                                          <p:stCondLst>
                                            <p:cond delay="0"/>
                                          </p:stCondLst>
                                        </p:cTn>
                                        <p:tgtEl>
                                          <p:spTgt spid="8196"/>
                                        </p:tgtEl>
                                        <p:attrNameLst>
                                          <p:attrName>style.visibility</p:attrName>
                                        </p:attrNameLst>
                                      </p:cBhvr>
                                      <p:to>
                                        <p:strVal val="hidden"/>
                                      </p:to>
                                    </p:set>
                                  </p:childTnLst>
                                </p:cTn>
                              </p:par>
                              <p:par>
                                <p:cTn id="102" presetID="1" presetClass="exit" presetSubtype="0" fill="hold" grpId="2" nodeType="withEffect">
                                  <p:stCondLst>
                                    <p:cond delay="0"/>
                                  </p:stCondLst>
                                  <p:childTnLst>
                                    <p:set>
                                      <p:cBhvr>
                                        <p:cTn id="103" dur="1" fill="hold">
                                          <p:stCondLst>
                                            <p:cond delay="0"/>
                                          </p:stCondLst>
                                        </p:cTn>
                                        <p:tgtEl>
                                          <p:spTgt spid="6"/>
                                        </p:tgtEl>
                                        <p:attrNameLst>
                                          <p:attrName>style.visibility</p:attrName>
                                        </p:attrNameLst>
                                      </p:cBhvr>
                                      <p:to>
                                        <p:strVal val="hidden"/>
                                      </p:to>
                                    </p:set>
                                  </p:childTnLst>
                                </p:cTn>
                              </p:par>
                              <p:par>
                                <p:cTn id="104" presetID="1" presetClass="exit" presetSubtype="0" fill="hold" nodeType="withEffect">
                                  <p:stCondLst>
                                    <p:cond delay="0"/>
                                  </p:stCondLst>
                                  <p:childTnLst>
                                    <p:set>
                                      <p:cBhvr>
                                        <p:cTn id="105" dur="1" fill="hold">
                                          <p:stCondLst>
                                            <p:cond delay="0"/>
                                          </p:stCondLst>
                                        </p:cTn>
                                        <p:tgtEl>
                                          <p:spTgt spid="21"/>
                                        </p:tgtEl>
                                        <p:attrNameLst>
                                          <p:attrName>style.visibility</p:attrName>
                                        </p:attrNameLst>
                                      </p:cBhvr>
                                      <p:to>
                                        <p:strVal val="hidden"/>
                                      </p:to>
                                    </p:set>
                                  </p:childTnLst>
                                </p:cTn>
                              </p:par>
                              <p:par>
                                <p:cTn id="106" presetID="1" presetClass="exit" presetSubtype="0" fill="hold" grpId="2" nodeType="withEffect">
                                  <p:stCondLst>
                                    <p:cond delay="0"/>
                                  </p:stCondLst>
                                  <p:childTnLst>
                                    <p:set>
                                      <p:cBhvr>
                                        <p:cTn id="107" dur="1" fill="hold">
                                          <p:stCondLst>
                                            <p:cond delay="0"/>
                                          </p:stCondLst>
                                        </p:cTn>
                                        <p:tgtEl>
                                          <p:spTgt spid="26"/>
                                        </p:tgtEl>
                                        <p:attrNameLst>
                                          <p:attrName>style.visibility</p:attrName>
                                        </p:attrNameLst>
                                      </p:cBhvr>
                                      <p:to>
                                        <p:strVal val="hidden"/>
                                      </p:to>
                                    </p:set>
                                  </p:childTnLst>
                                </p:cTn>
                              </p:par>
                              <p:par>
                                <p:cTn id="108" presetID="1" presetClass="exit" presetSubtype="0" fill="hold" nodeType="withEffect">
                                  <p:stCondLst>
                                    <p:cond delay="0"/>
                                  </p:stCondLst>
                                  <p:childTnLst>
                                    <p:set>
                                      <p:cBhvr>
                                        <p:cTn id="109" dur="1" fill="hold">
                                          <p:stCondLst>
                                            <p:cond delay="0"/>
                                          </p:stCondLst>
                                        </p:cTn>
                                        <p:tgtEl>
                                          <p:spTgt spid="22"/>
                                        </p:tgtEl>
                                        <p:attrNameLst>
                                          <p:attrName>style.visibility</p:attrName>
                                        </p:attrNameLst>
                                      </p:cBhvr>
                                      <p:to>
                                        <p:strVal val="hidden"/>
                                      </p:to>
                                    </p:set>
                                  </p:childTnLst>
                                </p:cTn>
                              </p:par>
                              <p:par>
                                <p:cTn id="110" presetID="1" presetClass="exit" presetSubtype="0" fill="hold" grpId="2" nodeType="withEffect">
                                  <p:stCondLst>
                                    <p:cond delay="0"/>
                                  </p:stCondLst>
                                  <p:childTnLst>
                                    <p:set>
                                      <p:cBhvr>
                                        <p:cTn id="111" dur="1" fill="hold">
                                          <p:stCondLst>
                                            <p:cond delay="0"/>
                                          </p:stCondLst>
                                        </p:cTn>
                                        <p:tgtEl>
                                          <p:spTgt spid="27"/>
                                        </p:tgtEl>
                                        <p:attrNameLst>
                                          <p:attrName>style.visibility</p:attrName>
                                        </p:attrNameLst>
                                      </p:cBhvr>
                                      <p:to>
                                        <p:strVal val="hidden"/>
                                      </p:to>
                                    </p:set>
                                  </p:childTnLst>
                                </p:cTn>
                              </p:par>
                              <p:par>
                                <p:cTn id="112" presetID="1" presetClass="exit" presetSubtype="0" fill="hold" nodeType="withEffect">
                                  <p:stCondLst>
                                    <p:cond delay="0"/>
                                  </p:stCondLst>
                                  <p:childTnLst>
                                    <p:set>
                                      <p:cBhvr>
                                        <p:cTn id="113" dur="1" fill="hold">
                                          <p:stCondLst>
                                            <p:cond delay="0"/>
                                          </p:stCondLst>
                                        </p:cTn>
                                        <p:tgtEl>
                                          <p:spTgt spid="23"/>
                                        </p:tgtEl>
                                        <p:attrNameLst>
                                          <p:attrName>style.visibility</p:attrName>
                                        </p:attrNameLst>
                                      </p:cBhvr>
                                      <p:to>
                                        <p:strVal val="hidden"/>
                                      </p:to>
                                    </p:set>
                                  </p:childTnLst>
                                </p:cTn>
                              </p:par>
                              <p:par>
                                <p:cTn id="114" presetID="1" presetClass="exit" presetSubtype="0" fill="hold" grpId="2" nodeType="withEffect">
                                  <p:stCondLst>
                                    <p:cond delay="0"/>
                                  </p:stCondLst>
                                  <p:childTnLst>
                                    <p:set>
                                      <p:cBhvr>
                                        <p:cTn id="115" dur="1" fill="hold">
                                          <p:stCondLst>
                                            <p:cond delay="0"/>
                                          </p:stCondLst>
                                        </p:cTn>
                                        <p:tgtEl>
                                          <p:spTgt spid="29"/>
                                        </p:tgtEl>
                                        <p:attrNameLst>
                                          <p:attrName>style.visibility</p:attrName>
                                        </p:attrNameLst>
                                      </p:cBhvr>
                                      <p:to>
                                        <p:strVal val="hidden"/>
                                      </p:to>
                                    </p:set>
                                  </p:childTnLst>
                                </p:cTn>
                              </p:par>
                              <p:par>
                                <p:cTn id="116" presetID="1" presetClass="exit" presetSubtype="0" fill="hold" nodeType="withEffect">
                                  <p:stCondLst>
                                    <p:cond delay="0"/>
                                  </p:stCondLst>
                                  <p:childTnLst>
                                    <p:set>
                                      <p:cBhvr>
                                        <p:cTn id="117" dur="1" fill="hold">
                                          <p:stCondLst>
                                            <p:cond delay="0"/>
                                          </p:stCondLst>
                                        </p:cTn>
                                        <p:tgtEl>
                                          <p:spTgt spid="24"/>
                                        </p:tgtEl>
                                        <p:attrNameLst>
                                          <p:attrName>style.visibility</p:attrName>
                                        </p:attrNameLst>
                                      </p:cBhvr>
                                      <p:to>
                                        <p:strVal val="hidden"/>
                                      </p:to>
                                    </p:set>
                                  </p:childTnLst>
                                </p:cTn>
                              </p:par>
                              <p:par>
                                <p:cTn id="118" presetID="1" presetClass="exit" presetSubtype="0" fill="hold" grpId="2" nodeType="withEffect">
                                  <p:stCondLst>
                                    <p:cond delay="0"/>
                                  </p:stCondLst>
                                  <p:childTnLst>
                                    <p:set>
                                      <p:cBhvr>
                                        <p:cTn id="119" dur="1" fill="hold">
                                          <p:stCondLst>
                                            <p:cond delay="0"/>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120" restart="whenNotActive" fill="hold" evtFilter="cancelBubble" nodeType="interactiveSeq">
                <p:stCondLst>
                  <p:cond evt="onClick" delay="0">
                    <p:tgtEl>
                      <p:spTgt spid="33"/>
                    </p:tgtEl>
                  </p:cond>
                </p:stCondLst>
                <p:endSync evt="end" delay="0">
                  <p:rtn val="all"/>
                </p:endSync>
                <p:childTnLst>
                  <p:par>
                    <p:cTn id="121" fill="hold">
                      <p:stCondLst>
                        <p:cond delay="0"/>
                      </p:stCondLst>
                      <p:childTnLst>
                        <p:par>
                          <p:cTn id="122" fill="hold">
                            <p:stCondLst>
                              <p:cond delay="0"/>
                            </p:stCondLst>
                            <p:childTnLst>
                              <p:par>
                                <p:cTn id="123" presetID="1" presetClass="entr" presetSubtype="0" fill="hold" nodeType="clickEffect">
                                  <p:stCondLst>
                                    <p:cond delay="0"/>
                                  </p:stCondLst>
                                  <p:childTnLst>
                                    <p:set>
                                      <p:cBhvr>
                                        <p:cTn id="124" dur="1" fill="hold">
                                          <p:stCondLst>
                                            <p:cond delay="0"/>
                                          </p:stCondLst>
                                        </p:cTn>
                                        <p:tgtEl>
                                          <p:spTgt spid="8195"/>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12"/>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13"/>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14"/>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15"/>
                                        </p:tgtEl>
                                        <p:attrNameLst>
                                          <p:attrName>style.visibility</p:attrName>
                                        </p:attrNameLst>
                                      </p:cBhvr>
                                      <p:to>
                                        <p:strVal val="visible"/>
                                      </p:to>
                                    </p:set>
                                  </p:childTnLst>
                                </p:cTn>
                              </p:par>
                              <p:par>
                                <p:cTn id="133" presetID="1" presetClass="exit" presetSubtype="0" fill="hold" nodeType="withEffect">
                                  <p:stCondLst>
                                    <p:cond delay="0"/>
                                  </p:stCondLst>
                                  <p:childTnLst>
                                    <p:set>
                                      <p:cBhvr>
                                        <p:cTn id="134" dur="1" fill="hold">
                                          <p:stCondLst>
                                            <p:cond delay="0"/>
                                          </p:stCondLst>
                                        </p:cTn>
                                        <p:tgtEl>
                                          <p:spTgt spid="8196"/>
                                        </p:tgtEl>
                                        <p:attrNameLst>
                                          <p:attrName>style.visibility</p:attrName>
                                        </p:attrNameLst>
                                      </p:cBhvr>
                                      <p:to>
                                        <p:strVal val="hidden"/>
                                      </p:to>
                                    </p:set>
                                  </p:childTnLst>
                                </p:cTn>
                              </p:par>
                              <p:par>
                                <p:cTn id="135" presetID="1" presetClass="exit" presetSubtype="0" fill="hold" grpId="1" nodeType="withEffect">
                                  <p:stCondLst>
                                    <p:cond delay="0"/>
                                  </p:stCondLst>
                                  <p:childTnLst>
                                    <p:set>
                                      <p:cBhvr>
                                        <p:cTn id="136" dur="1" fill="hold">
                                          <p:stCondLst>
                                            <p:cond delay="0"/>
                                          </p:stCondLst>
                                        </p:cTn>
                                        <p:tgtEl>
                                          <p:spTgt spid="6"/>
                                        </p:tgtEl>
                                        <p:attrNameLst>
                                          <p:attrName>style.visibility</p:attrName>
                                        </p:attrNameLst>
                                      </p:cBhvr>
                                      <p:to>
                                        <p:strVal val="hidden"/>
                                      </p:to>
                                    </p:set>
                                  </p:childTnLst>
                                </p:cTn>
                              </p:par>
                              <p:par>
                                <p:cTn id="137" presetID="1" presetClass="exit" presetSubtype="0" fill="hold" nodeType="withEffect">
                                  <p:stCondLst>
                                    <p:cond delay="0"/>
                                  </p:stCondLst>
                                  <p:childTnLst>
                                    <p:set>
                                      <p:cBhvr>
                                        <p:cTn id="138" dur="1" fill="hold">
                                          <p:stCondLst>
                                            <p:cond delay="0"/>
                                          </p:stCondLst>
                                        </p:cTn>
                                        <p:tgtEl>
                                          <p:spTgt spid="21"/>
                                        </p:tgtEl>
                                        <p:attrNameLst>
                                          <p:attrName>style.visibility</p:attrName>
                                        </p:attrNameLst>
                                      </p:cBhvr>
                                      <p:to>
                                        <p:strVal val="hidden"/>
                                      </p:to>
                                    </p:set>
                                  </p:childTnLst>
                                </p:cTn>
                              </p:par>
                              <p:par>
                                <p:cTn id="139" presetID="1" presetClass="exit" presetSubtype="0" fill="hold" grpId="1" nodeType="withEffect">
                                  <p:stCondLst>
                                    <p:cond delay="0"/>
                                  </p:stCondLst>
                                  <p:childTnLst>
                                    <p:set>
                                      <p:cBhvr>
                                        <p:cTn id="140" dur="1" fill="hold">
                                          <p:stCondLst>
                                            <p:cond delay="0"/>
                                          </p:stCondLst>
                                        </p:cTn>
                                        <p:tgtEl>
                                          <p:spTgt spid="26"/>
                                        </p:tgtEl>
                                        <p:attrNameLst>
                                          <p:attrName>style.visibility</p:attrName>
                                        </p:attrNameLst>
                                      </p:cBhvr>
                                      <p:to>
                                        <p:strVal val="hidden"/>
                                      </p:to>
                                    </p:set>
                                  </p:childTnLst>
                                </p:cTn>
                              </p:par>
                              <p:par>
                                <p:cTn id="141" presetID="1" presetClass="exit" presetSubtype="0" fill="hold" nodeType="withEffect">
                                  <p:stCondLst>
                                    <p:cond delay="0"/>
                                  </p:stCondLst>
                                  <p:childTnLst>
                                    <p:set>
                                      <p:cBhvr>
                                        <p:cTn id="142" dur="1" fill="hold">
                                          <p:stCondLst>
                                            <p:cond delay="0"/>
                                          </p:stCondLst>
                                        </p:cTn>
                                        <p:tgtEl>
                                          <p:spTgt spid="22"/>
                                        </p:tgtEl>
                                        <p:attrNameLst>
                                          <p:attrName>style.visibility</p:attrName>
                                        </p:attrNameLst>
                                      </p:cBhvr>
                                      <p:to>
                                        <p:strVal val="hidden"/>
                                      </p:to>
                                    </p:set>
                                  </p:childTnLst>
                                </p:cTn>
                              </p:par>
                              <p:par>
                                <p:cTn id="143" presetID="1" presetClass="exit" presetSubtype="0" fill="hold" grpId="1" nodeType="withEffect">
                                  <p:stCondLst>
                                    <p:cond delay="0"/>
                                  </p:stCondLst>
                                  <p:childTnLst>
                                    <p:set>
                                      <p:cBhvr>
                                        <p:cTn id="144" dur="1" fill="hold">
                                          <p:stCondLst>
                                            <p:cond delay="0"/>
                                          </p:stCondLst>
                                        </p:cTn>
                                        <p:tgtEl>
                                          <p:spTgt spid="27"/>
                                        </p:tgtEl>
                                        <p:attrNameLst>
                                          <p:attrName>style.visibility</p:attrName>
                                        </p:attrNameLst>
                                      </p:cBhvr>
                                      <p:to>
                                        <p:strVal val="hidden"/>
                                      </p:to>
                                    </p:set>
                                  </p:childTnLst>
                                </p:cTn>
                              </p:par>
                              <p:par>
                                <p:cTn id="145" presetID="1" presetClass="exit" presetSubtype="0" fill="hold" nodeType="withEffect">
                                  <p:stCondLst>
                                    <p:cond delay="0"/>
                                  </p:stCondLst>
                                  <p:childTnLst>
                                    <p:set>
                                      <p:cBhvr>
                                        <p:cTn id="146" dur="1" fill="hold">
                                          <p:stCondLst>
                                            <p:cond delay="0"/>
                                          </p:stCondLst>
                                        </p:cTn>
                                        <p:tgtEl>
                                          <p:spTgt spid="23"/>
                                        </p:tgtEl>
                                        <p:attrNameLst>
                                          <p:attrName>style.visibility</p:attrName>
                                        </p:attrNameLst>
                                      </p:cBhvr>
                                      <p:to>
                                        <p:strVal val="hidden"/>
                                      </p:to>
                                    </p:set>
                                  </p:childTnLst>
                                </p:cTn>
                              </p:par>
                              <p:par>
                                <p:cTn id="147" presetID="1" presetClass="exit" presetSubtype="0" fill="hold" grpId="1" nodeType="withEffect">
                                  <p:stCondLst>
                                    <p:cond delay="0"/>
                                  </p:stCondLst>
                                  <p:childTnLst>
                                    <p:set>
                                      <p:cBhvr>
                                        <p:cTn id="148" dur="1" fill="hold">
                                          <p:stCondLst>
                                            <p:cond delay="0"/>
                                          </p:stCondLst>
                                        </p:cTn>
                                        <p:tgtEl>
                                          <p:spTgt spid="29"/>
                                        </p:tgtEl>
                                        <p:attrNameLst>
                                          <p:attrName>style.visibility</p:attrName>
                                        </p:attrNameLst>
                                      </p:cBhvr>
                                      <p:to>
                                        <p:strVal val="hidden"/>
                                      </p:to>
                                    </p:set>
                                  </p:childTnLst>
                                </p:cTn>
                              </p:par>
                              <p:par>
                                <p:cTn id="149" presetID="1" presetClass="exit" presetSubtype="0" fill="hold" nodeType="withEffect">
                                  <p:stCondLst>
                                    <p:cond delay="0"/>
                                  </p:stCondLst>
                                  <p:childTnLst>
                                    <p:set>
                                      <p:cBhvr>
                                        <p:cTn id="150" dur="1" fill="hold">
                                          <p:stCondLst>
                                            <p:cond delay="0"/>
                                          </p:stCondLst>
                                        </p:cTn>
                                        <p:tgtEl>
                                          <p:spTgt spid="24"/>
                                        </p:tgtEl>
                                        <p:attrNameLst>
                                          <p:attrName>style.visibility</p:attrName>
                                        </p:attrNameLst>
                                      </p:cBhvr>
                                      <p:to>
                                        <p:strVal val="hidden"/>
                                      </p:to>
                                    </p:set>
                                  </p:childTnLst>
                                </p:cTn>
                              </p:par>
                              <p:par>
                                <p:cTn id="151" presetID="1" presetClass="exit" presetSubtype="0" fill="hold" grpId="1" nodeType="withEffect">
                                  <p:stCondLst>
                                    <p:cond delay="0"/>
                                  </p:stCondLst>
                                  <p:childTnLst>
                                    <p:set>
                                      <p:cBhvr>
                                        <p:cTn id="152" dur="1" fill="hold">
                                          <p:stCondLst>
                                            <p:cond delay="0"/>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3"/>
                  </p:tgtEl>
                </p:cond>
              </p:nextCondLst>
            </p:seq>
          </p:childTnLst>
        </p:cTn>
      </p:par>
    </p:tnLst>
    <p:bldLst>
      <p:bldP spid="30" grpId="0"/>
      <p:bldP spid="30" grpId="1"/>
      <p:bldP spid="30" grpId="2"/>
      <p:bldP spid="29" grpId="0"/>
      <p:bldP spid="29" grpId="1"/>
      <p:bldP spid="29" grpId="2"/>
      <p:bldP spid="27" grpId="0"/>
      <p:bldP spid="27" grpId="1"/>
      <p:bldP spid="27" grpId="2"/>
      <p:bldP spid="26" grpId="0"/>
      <p:bldP spid="26" grpId="1"/>
      <p:bldP spid="26" grpId="2"/>
      <p:bldP spid="6" grpId="0"/>
      <p:bldP spid="6" grpId="1"/>
      <p:bldP spid="6" grpId="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oly Week - Y2-R01-S08 - Come into the streets with m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654106" y="147205"/>
            <a:ext cx="609600" cy="609600"/>
          </a:xfrm>
          <a:prstGeom prst="rect">
            <a:avLst/>
          </a:prstGeom>
        </p:spPr>
      </p:pic>
      <p:sp>
        <p:nvSpPr>
          <p:cNvPr id="46" name="Rectangle 45">
            <a:extLst>
              <a:ext uri="{FF2B5EF4-FFF2-40B4-BE49-F238E27FC236}">
                <a16:creationId xmlns:a16="http://schemas.microsoft.com/office/drawing/2014/main" id="{BBCF3C44-5861-42BA-9157-E96969116634}"/>
              </a:ext>
            </a:extLst>
          </p:cNvPr>
          <p:cNvSpPr/>
          <p:nvPr/>
        </p:nvSpPr>
        <p:spPr>
          <a:xfrm>
            <a:off x="0" y="-17728"/>
            <a:ext cx="9144000" cy="5161228"/>
          </a:xfrm>
          <a:prstGeom prst="rect">
            <a:avLst/>
          </a:prstGeom>
          <a:gradFill flip="none" rotWithShape="1">
            <a:gsLst>
              <a:gs pos="0">
                <a:schemeClr val="bg2"/>
              </a:gs>
              <a:gs pos="50000">
                <a:srgbClr val="CA9CEC"/>
              </a:gs>
              <a:gs pos="100000">
                <a:srgbClr val="AB68D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sp>
        <p:nvSpPr>
          <p:cNvPr id="39" name="Rectangle 38">
            <a:extLst>
              <a:ext uri="{FF2B5EF4-FFF2-40B4-BE49-F238E27FC236}">
                <a16:creationId xmlns:a16="http://schemas.microsoft.com/office/drawing/2014/main" id="{B3C39FB3-8058-4A95-B8BC-A7FCF0E7F810}"/>
              </a:ext>
            </a:extLst>
          </p:cNvPr>
          <p:cNvSpPr/>
          <p:nvPr/>
        </p:nvSpPr>
        <p:spPr>
          <a:xfrm>
            <a:off x="0" y="0"/>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sp>
        <p:nvSpPr>
          <p:cNvPr id="8" name="REMOVE THIS OBJECT"/>
          <p:cNvSpPr txBox="1"/>
          <p:nvPr/>
        </p:nvSpPr>
        <p:spPr>
          <a:xfrm>
            <a:off x="0" y="-14974"/>
            <a:ext cx="9144000" cy="523220"/>
          </a:xfrm>
          <a:prstGeom prst="rect">
            <a:avLst/>
          </a:prstGeom>
          <a:noFill/>
        </p:spPr>
        <p:txBody>
          <a:bodyPr wrap="square" rtlCol="0">
            <a:spAutoFit/>
          </a:bodyPr>
          <a:lstStyle/>
          <a:p>
            <a:pPr algn="ctr"/>
            <a:r>
              <a:rPr lang="en-NZ" sz="2800" dirty="0"/>
              <a:t>How we celebrate Palm Sunday in our school</a:t>
            </a:r>
          </a:p>
        </p:txBody>
      </p:sp>
      <p:sp>
        <p:nvSpPr>
          <p:cNvPr id="21" name="Shape: Word list border"/>
          <p:cNvSpPr/>
          <p:nvPr/>
        </p:nvSpPr>
        <p:spPr>
          <a:xfrm>
            <a:off x="2500422" y="3101038"/>
            <a:ext cx="6367285" cy="1802557"/>
          </a:xfrm>
          <a:custGeom>
            <a:avLst/>
            <a:gdLst>
              <a:gd name="connsiteX0" fmla="*/ 0 w 5704420"/>
              <a:gd name="connsiteY0" fmla="*/ 299466 h 1796761"/>
              <a:gd name="connsiteX1" fmla="*/ 299466 w 5704420"/>
              <a:gd name="connsiteY1" fmla="*/ 0 h 1796761"/>
              <a:gd name="connsiteX2" fmla="*/ 5404954 w 5704420"/>
              <a:gd name="connsiteY2" fmla="*/ 0 h 1796761"/>
              <a:gd name="connsiteX3" fmla="*/ 5704420 w 5704420"/>
              <a:gd name="connsiteY3" fmla="*/ 299466 h 1796761"/>
              <a:gd name="connsiteX4" fmla="*/ 5704420 w 5704420"/>
              <a:gd name="connsiteY4" fmla="*/ 1497295 h 1796761"/>
              <a:gd name="connsiteX5" fmla="*/ 5404954 w 5704420"/>
              <a:gd name="connsiteY5" fmla="*/ 1796761 h 1796761"/>
              <a:gd name="connsiteX6" fmla="*/ 299466 w 5704420"/>
              <a:gd name="connsiteY6" fmla="*/ 1796761 h 1796761"/>
              <a:gd name="connsiteX7" fmla="*/ 0 w 5704420"/>
              <a:gd name="connsiteY7" fmla="*/ 1497295 h 1796761"/>
              <a:gd name="connsiteX8" fmla="*/ 0 w 5704420"/>
              <a:gd name="connsiteY8" fmla="*/ 299466 h 1796761"/>
              <a:gd name="connsiteX0" fmla="*/ 0 w 5704420"/>
              <a:gd name="connsiteY0" fmla="*/ 299466 h 1796761"/>
              <a:gd name="connsiteX1" fmla="*/ 299466 w 5704420"/>
              <a:gd name="connsiteY1" fmla="*/ 0 h 1796761"/>
              <a:gd name="connsiteX2" fmla="*/ 5404954 w 5704420"/>
              <a:gd name="connsiteY2" fmla="*/ 0 h 1796761"/>
              <a:gd name="connsiteX3" fmla="*/ 5704420 w 5704420"/>
              <a:gd name="connsiteY3" fmla="*/ 299466 h 1796761"/>
              <a:gd name="connsiteX4" fmla="*/ 5704420 w 5704420"/>
              <a:gd name="connsiteY4" fmla="*/ 1497295 h 1796761"/>
              <a:gd name="connsiteX5" fmla="*/ 5138254 w 5704420"/>
              <a:gd name="connsiteY5" fmla="*/ 1596736 h 1796761"/>
              <a:gd name="connsiteX6" fmla="*/ 299466 w 5704420"/>
              <a:gd name="connsiteY6" fmla="*/ 1796761 h 1796761"/>
              <a:gd name="connsiteX7" fmla="*/ 0 w 5704420"/>
              <a:gd name="connsiteY7" fmla="*/ 1497295 h 1796761"/>
              <a:gd name="connsiteX8" fmla="*/ 0 w 5704420"/>
              <a:gd name="connsiteY8" fmla="*/ 299466 h 1796761"/>
              <a:gd name="connsiteX0" fmla="*/ 0 w 5704420"/>
              <a:gd name="connsiteY0" fmla="*/ 299466 h 1806394"/>
              <a:gd name="connsiteX1" fmla="*/ 299466 w 5704420"/>
              <a:gd name="connsiteY1" fmla="*/ 0 h 1806394"/>
              <a:gd name="connsiteX2" fmla="*/ 5404954 w 5704420"/>
              <a:gd name="connsiteY2" fmla="*/ 0 h 1806394"/>
              <a:gd name="connsiteX3" fmla="*/ 5704420 w 5704420"/>
              <a:gd name="connsiteY3" fmla="*/ 299466 h 1806394"/>
              <a:gd name="connsiteX4" fmla="*/ 5704420 w 5704420"/>
              <a:gd name="connsiteY4" fmla="*/ 1497295 h 1806394"/>
              <a:gd name="connsiteX5" fmla="*/ 5138254 w 5704420"/>
              <a:gd name="connsiteY5" fmla="*/ 1596736 h 1806394"/>
              <a:gd name="connsiteX6" fmla="*/ 299466 w 5704420"/>
              <a:gd name="connsiteY6" fmla="*/ 1796761 h 1806394"/>
              <a:gd name="connsiteX7" fmla="*/ 0 w 5704420"/>
              <a:gd name="connsiteY7" fmla="*/ 1497295 h 1806394"/>
              <a:gd name="connsiteX8" fmla="*/ 0 w 5704420"/>
              <a:gd name="connsiteY8" fmla="*/ 299466 h 1806394"/>
              <a:gd name="connsiteX0" fmla="*/ 0 w 5704420"/>
              <a:gd name="connsiteY0" fmla="*/ 299466 h 1812629"/>
              <a:gd name="connsiteX1" fmla="*/ 299466 w 5704420"/>
              <a:gd name="connsiteY1" fmla="*/ 0 h 1812629"/>
              <a:gd name="connsiteX2" fmla="*/ 5404954 w 5704420"/>
              <a:gd name="connsiteY2" fmla="*/ 0 h 1812629"/>
              <a:gd name="connsiteX3" fmla="*/ 5704420 w 5704420"/>
              <a:gd name="connsiteY3" fmla="*/ 299466 h 1812629"/>
              <a:gd name="connsiteX4" fmla="*/ 5704420 w 5704420"/>
              <a:gd name="connsiteY4" fmla="*/ 1497295 h 1812629"/>
              <a:gd name="connsiteX5" fmla="*/ 4804879 w 5704420"/>
              <a:gd name="connsiteY5" fmla="*/ 1615786 h 1812629"/>
              <a:gd name="connsiteX6" fmla="*/ 299466 w 5704420"/>
              <a:gd name="connsiteY6" fmla="*/ 1796761 h 1812629"/>
              <a:gd name="connsiteX7" fmla="*/ 0 w 5704420"/>
              <a:gd name="connsiteY7" fmla="*/ 1497295 h 1812629"/>
              <a:gd name="connsiteX8" fmla="*/ 0 w 5704420"/>
              <a:gd name="connsiteY8" fmla="*/ 299466 h 1812629"/>
              <a:gd name="connsiteX0" fmla="*/ 0 w 5704420"/>
              <a:gd name="connsiteY0" fmla="*/ 299466 h 1818525"/>
              <a:gd name="connsiteX1" fmla="*/ 299466 w 5704420"/>
              <a:gd name="connsiteY1" fmla="*/ 0 h 1818525"/>
              <a:gd name="connsiteX2" fmla="*/ 5404954 w 5704420"/>
              <a:gd name="connsiteY2" fmla="*/ 0 h 1818525"/>
              <a:gd name="connsiteX3" fmla="*/ 5704420 w 5704420"/>
              <a:gd name="connsiteY3" fmla="*/ 299466 h 1818525"/>
              <a:gd name="connsiteX4" fmla="*/ 5704420 w 5704420"/>
              <a:gd name="connsiteY4" fmla="*/ 1497295 h 1818525"/>
              <a:gd name="connsiteX5" fmla="*/ 4804879 w 5704420"/>
              <a:gd name="connsiteY5" fmla="*/ 1615786 h 1818525"/>
              <a:gd name="connsiteX6" fmla="*/ 299466 w 5704420"/>
              <a:gd name="connsiteY6" fmla="*/ 1796761 h 1818525"/>
              <a:gd name="connsiteX7" fmla="*/ 0 w 5704420"/>
              <a:gd name="connsiteY7" fmla="*/ 1497295 h 1818525"/>
              <a:gd name="connsiteX8" fmla="*/ 0 w 5704420"/>
              <a:gd name="connsiteY8" fmla="*/ 299466 h 1818525"/>
              <a:gd name="connsiteX0" fmla="*/ 0 w 5704420"/>
              <a:gd name="connsiteY0" fmla="*/ 299466 h 1818525"/>
              <a:gd name="connsiteX1" fmla="*/ 299466 w 5704420"/>
              <a:gd name="connsiteY1" fmla="*/ 0 h 1818525"/>
              <a:gd name="connsiteX2" fmla="*/ 5404954 w 5704420"/>
              <a:gd name="connsiteY2" fmla="*/ 0 h 1818525"/>
              <a:gd name="connsiteX3" fmla="*/ 5704420 w 5704420"/>
              <a:gd name="connsiteY3" fmla="*/ 299466 h 1818525"/>
              <a:gd name="connsiteX4" fmla="*/ 5704420 w 5704420"/>
              <a:gd name="connsiteY4" fmla="*/ 1497295 h 1818525"/>
              <a:gd name="connsiteX5" fmla="*/ 4804879 w 5704420"/>
              <a:gd name="connsiteY5" fmla="*/ 1615786 h 1818525"/>
              <a:gd name="connsiteX6" fmla="*/ 451866 w 5704420"/>
              <a:gd name="connsiteY6" fmla="*/ 1796761 h 1818525"/>
              <a:gd name="connsiteX7" fmla="*/ 0 w 5704420"/>
              <a:gd name="connsiteY7" fmla="*/ 1497295 h 1818525"/>
              <a:gd name="connsiteX8" fmla="*/ 0 w 5704420"/>
              <a:gd name="connsiteY8" fmla="*/ 299466 h 1818525"/>
              <a:gd name="connsiteX0" fmla="*/ 0 w 5704420"/>
              <a:gd name="connsiteY0" fmla="*/ 299466 h 1818525"/>
              <a:gd name="connsiteX1" fmla="*/ 299466 w 5704420"/>
              <a:gd name="connsiteY1" fmla="*/ 0 h 1818525"/>
              <a:gd name="connsiteX2" fmla="*/ 5404954 w 5704420"/>
              <a:gd name="connsiteY2" fmla="*/ 0 h 1818525"/>
              <a:gd name="connsiteX3" fmla="*/ 5704420 w 5704420"/>
              <a:gd name="connsiteY3" fmla="*/ 299466 h 1818525"/>
              <a:gd name="connsiteX4" fmla="*/ 5704420 w 5704420"/>
              <a:gd name="connsiteY4" fmla="*/ 1497295 h 1818525"/>
              <a:gd name="connsiteX5" fmla="*/ 4804879 w 5704420"/>
              <a:gd name="connsiteY5" fmla="*/ 1615786 h 1818525"/>
              <a:gd name="connsiteX6" fmla="*/ 451866 w 5704420"/>
              <a:gd name="connsiteY6" fmla="*/ 1796761 h 1818525"/>
              <a:gd name="connsiteX7" fmla="*/ 0 w 5704420"/>
              <a:gd name="connsiteY7" fmla="*/ 1497295 h 1818525"/>
              <a:gd name="connsiteX8" fmla="*/ 0 w 5704420"/>
              <a:gd name="connsiteY8" fmla="*/ 299466 h 1818525"/>
              <a:gd name="connsiteX0" fmla="*/ 0 w 5704420"/>
              <a:gd name="connsiteY0" fmla="*/ 299466 h 1824339"/>
              <a:gd name="connsiteX1" fmla="*/ 299466 w 5704420"/>
              <a:gd name="connsiteY1" fmla="*/ 0 h 1824339"/>
              <a:gd name="connsiteX2" fmla="*/ 5404954 w 5704420"/>
              <a:gd name="connsiteY2" fmla="*/ 0 h 1824339"/>
              <a:gd name="connsiteX3" fmla="*/ 5704420 w 5704420"/>
              <a:gd name="connsiteY3" fmla="*/ 299466 h 1824339"/>
              <a:gd name="connsiteX4" fmla="*/ 5704420 w 5704420"/>
              <a:gd name="connsiteY4" fmla="*/ 1497295 h 1824339"/>
              <a:gd name="connsiteX5" fmla="*/ 4804879 w 5704420"/>
              <a:gd name="connsiteY5" fmla="*/ 1615786 h 1824339"/>
              <a:gd name="connsiteX6" fmla="*/ 432816 w 5704420"/>
              <a:gd name="connsiteY6" fmla="*/ 1806286 h 1824339"/>
              <a:gd name="connsiteX7" fmla="*/ 0 w 5704420"/>
              <a:gd name="connsiteY7" fmla="*/ 1497295 h 1824339"/>
              <a:gd name="connsiteX8" fmla="*/ 0 w 5704420"/>
              <a:gd name="connsiteY8" fmla="*/ 299466 h 1824339"/>
              <a:gd name="connsiteX0" fmla="*/ 0 w 5704420"/>
              <a:gd name="connsiteY0" fmla="*/ 299466 h 1832502"/>
              <a:gd name="connsiteX1" fmla="*/ 299466 w 5704420"/>
              <a:gd name="connsiteY1" fmla="*/ 0 h 1832502"/>
              <a:gd name="connsiteX2" fmla="*/ 5404954 w 5704420"/>
              <a:gd name="connsiteY2" fmla="*/ 0 h 1832502"/>
              <a:gd name="connsiteX3" fmla="*/ 5704420 w 5704420"/>
              <a:gd name="connsiteY3" fmla="*/ 299466 h 1832502"/>
              <a:gd name="connsiteX4" fmla="*/ 5704420 w 5704420"/>
              <a:gd name="connsiteY4" fmla="*/ 1497295 h 1832502"/>
              <a:gd name="connsiteX5" fmla="*/ 4804879 w 5704420"/>
              <a:gd name="connsiteY5" fmla="*/ 1615786 h 1832502"/>
              <a:gd name="connsiteX6" fmla="*/ 432816 w 5704420"/>
              <a:gd name="connsiteY6" fmla="*/ 1806286 h 1832502"/>
              <a:gd name="connsiteX7" fmla="*/ 0 w 5704420"/>
              <a:gd name="connsiteY7" fmla="*/ 1497295 h 1832502"/>
              <a:gd name="connsiteX8" fmla="*/ 0 w 5704420"/>
              <a:gd name="connsiteY8" fmla="*/ 299466 h 1832502"/>
              <a:gd name="connsiteX0" fmla="*/ 0 w 5704420"/>
              <a:gd name="connsiteY0" fmla="*/ 299466 h 1844882"/>
              <a:gd name="connsiteX1" fmla="*/ 299466 w 5704420"/>
              <a:gd name="connsiteY1" fmla="*/ 0 h 1844882"/>
              <a:gd name="connsiteX2" fmla="*/ 5404954 w 5704420"/>
              <a:gd name="connsiteY2" fmla="*/ 0 h 1844882"/>
              <a:gd name="connsiteX3" fmla="*/ 5704420 w 5704420"/>
              <a:gd name="connsiteY3" fmla="*/ 299466 h 1844882"/>
              <a:gd name="connsiteX4" fmla="*/ 5704420 w 5704420"/>
              <a:gd name="connsiteY4" fmla="*/ 1497295 h 1844882"/>
              <a:gd name="connsiteX5" fmla="*/ 4804879 w 5704420"/>
              <a:gd name="connsiteY5" fmla="*/ 1615786 h 1844882"/>
              <a:gd name="connsiteX6" fmla="*/ 432816 w 5704420"/>
              <a:gd name="connsiteY6" fmla="*/ 1806286 h 1844882"/>
              <a:gd name="connsiteX7" fmla="*/ 0 w 5704420"/>
              <a:gd name="connsiteY7" fmla="*/ 1497295 h 1844882"/>
              <a:gd name="connsiteX8" fmla="*/ 0 w 5704420"/>
              <a:gd name="connsiteY8" fmla="*/ 299466 h 1844882"/>
              <a:gd name="connsiteX0" fmla="*/ 0 w 5704420"/>
              <a:gd name="connsiteY0" fmla="*/ 299466 h 1840742"/>
              <a:gd name="connsiteX1" fmla="*/ 299466 w 5704420"/>
              <a:gd name="connsiteY1" fmla="*/ 0 h 1840742"/>
              <a:gd name="connsiteX2" fmla="*/ 5404954 w 5704420"/>
              <a:gd name="connsiteY2" fmla="*/ 0 h 1840742"/>
              <a:gd name="connsiteX3" fmla="*/ 5704420 w 5704420"/>
              <a:gd name="connsiteY3" fmla="*/ 299466 h 1840742"/>
              <a:gd name="connsiteX4" fmla="*/ 5704420 w 5704420"/>
              <a:gd name="connsiteY4" fmla="*/ 1497295 h 1840742"/>
              <a:gd name="connsiteX5" fmla="*/ 4804879 w 5704420"/>
              <a:gd name="connsiteY5" fmla="*/ 1615786 h 1840742"/>
              <a:gd name="connsiteX6" fmla="*/ 432816 w 5704420"/>
              <a:gd name="connsiteY6" fmla="*/ 1806286 h 1840742"/>
              <a:gd name="connsiteX7" fmla="*/ 0 w 5704420"/>
              <a:gd name="connsiteY7" fmla="*/ 1497295 h 1840742"/>
              <a:gd name="connsiteX8" fmla="*/ 0 w 5704420"/>
              <a:gd name="connsiteY8" fmla="*/ 299466 h 1840742"/>
              <a:gd name="connsiteX0" fmla="*/ 0 w 5704420"/>
              <a:gd name="connsiteY0" fmla="*/ 299466 h 1816283"/>
              <a:gd name="connsiteX1" fmla="*/ 299466 w 5704420"/>
              <a:gd name="connsiteY1" fmla="*/ 0 h 1816283"/>
              <a:gd name="connsiteX2" fmla="*/ 5404954 w 5704420"/>
              <a:gd name="connsiteY2" fmla="*/ 0 h 1816283"/>
              <a:gd name="connsiteX3" fmla="*/ 5704420 w 5704420"/>
              <a:gd name="connsiteY3" fmla="*/ 299466 h 1816283"/>
              <a:gd name="connsiteX4" fmla="*/ 5704420 w 5704420"/>
              <a:gd name="connsiteY4" fmla="*/ 1497295 h 1816283"/>
              <a:gd name="connsiteX5" fmla="*/ 4804879 w 5704420"/>
              <a:gd name="connsiteY5" fmla="*/ 1615786 h 1816283"/>
              <a:gd name="connsiteX6" fmla="*/ 432816 w 5704420"/>
              <a:gd name="connsiteY6" fmla="*/ 1806286 h 1816283"/>
              <a:gd name="connsiteX7" fmla="*/ 0 w 5704420"/>
              <a:gd name="connsiteY7" fmla="*/ 1497295 h 1816283"/>
              <a:gd name="connsiteX8" fmla="*/ 0 w 5704420"/>
              <a:gd name="connsiteY8" fmla="*/ 299466 h 1816283"/>
              <a:gd name="connsiteX0" fmla="*/ 0 w 5704420"/>
              <a:gd name="connsiteY0" fmla="*/ 299466 h 1816283"/>
              <a:gd name="connsiteX1" fmla="*/ 299466 w 5704420"/>
              <a:gd name="connsiteY1" fmla="*/ 0 h 1816283"/>
              <a:gd name="connsiteX2" fmla="*/ 5404954 w 5704420"/>
              <a:gd name="connsiteY2" fmla="*/ 0 h 1816283"/>
              <a:gd name="connsiteX3" fmla="*/ 5704420 w 5704420"/>
              <a:gd name="connsiteY3" fmla="*/ 299466 h 1816283"/>
              <a:gd name="connsiteX4" fmla="*/ 5704420 w 5704420"/>
              <a:gd name="connsiteY4" fmla="*/ 1497295 h 1816283"/>
              <a:gd name="connsiteX5" fmla="*/ 4662004 w 5704420"/>
              <a:gd name="connsiteY5" fmla="*/ 1615786 h 1816283"/>
              <a:gd name="connsiteX6" fmla="*/ 432816 w 5704420"/>
              <a:gd name="connsiteY6" fmla="*/ 1806286 h 1816283"/>
              <a:gd name="connsiteX7" fmla="*/ 0 w 5704420"/>
              <a:gd name="connsiteY7" fmla="*/ 1497295 h 1816283"/>
              <a:gd name="connsiteX8" fmla="*/ 0 w 5704420"/>
              <a:gd name="connsiteY8" fmla="*/ 299466 h 1816283"/>
              <a:gd name="connsiteX0" fmla="*/ 0 w 5704420"/>
              <a:gd name="connsiteY0" fmla="*/ 299466 h 1810558"/>
              <a:gd name="connsiteX1" fmla="*/ 299466 w 5704420"/>
              <a:gd name="connsiteY1" fmla="*/ 0 h 1810558"/>
              <a:gd name="connsiteX2" fmla="*/ 5404954 w 5704420"/>
              <a:gd name="connsiteY2" fmla="*/ 0 h 1810558"/>
              <a:gd name="connsiteX3" fmla="*/ 5704420 w 5704420"/>
              <a:gd name="connsiteY3" fmla="*/ 299466 h 1810558"/>
              <a:gd name="connsiteX4" fmla="*/ 5704420 w 5704420"/>
              <a:gd name="connsiteY4" fmla="*/ 1497295 h 1810558"/>
              <a:gd name="connsiteX5" fmla="*/ 4662004 w 5704420"/>
              <a:gd name="connsiteY5" fmla="*/ 1615786 h 1810558"/>
              <a:gd name="connsiteX6" fmla="*/ 432816 w 5704420"/>
              <a:gd name="connsiteY6" fmla="*/ 1806286 h 1810558"/>
              <a:gd name="connsiteX7" fmla="*/ 0 w 5704420"/>
              <a:gd name="connsiteY7" fmla="*/ 1497295 h 1810558"/>
              <a:gd name="connsiteX8" fmla="*/ 0 w 5704420"/>
              <a:gd name="connsiteY8" fmla="*/ 299466 h 1810558"/>
              <a:gd name="connsiteX0" fmla="*/ 0 w 5704420"/>
              <a:gd name="connsiteY0" fmla="*/ 299466 h 1839623"/>
              <a:gd name="connsiteX1" fmla="*/ 299466 w 5704420"/>
              <a:gd name="connsiteY1" fmla="*/ 0 h 1839623"/>
              <a:gd name="connsiteX2" fmla="*/ 5404954 w 5704420"/>
              <a:gd name="connsiteY2" fmla="*/ 0 h 1839623"/>
              <a:gd name="connsiteX3" fmla="*/ 5704420 w 5704420"/>
              <a:gd name="connsiteY3" fmla="*/ 299466 h 1839623"/>
              <a:gd name="connsiteX4" fmla="*/ 5704420 w 5704420"/>
              <a:gd name="connsiteY4" fmla="*/ 1497295 h 1839623"/>
              <a:gd name="connsiteX5" fmla="*/ 4662004 w 5704420"/>
              <a:gd name="connsiteY5" fmla="*/ 1615786 h 1839623"/>
              <a:gd name="connsiteX6" fmla="*/ 432816 w 5704420"/>
              <a:gd name="connsiteY6" fmla="*/ 1806286 h 1839623"/>
              <a:gd name="connsiteX7" fmla="*/ 0 w 5704420"/>
              <a:gd name="connsiteY7" fmla="*/ 1497295 h 1839623"/>
              <a:gd name="connsiteX8" fmla="*/ 0 w 5704420"/>
              <a:gd name="connsiteY8" fmla="*/ 299466 h 1839623"/>
              <a:gd name="connsiteX0" fmla="*/ 0 w 5704420"/>
              <a:gd name="connsiteY0" fmla="*/ 299466 h 1813343"/>
              <a:gd name="connsiteX1" fmla="*/ 299466 w 5704420"/>
              <a:gd name="connsiteY1" fmla="*/ 0 h 1813343"/>
              <a:gd name="connsiteX2" fmla="*/ 5404954 w 5704420"/>
              <a:gd name="connsiteY2" fmla="*/ 0 h 1813343"/>
              <a:gd name="connsiteX3" fmla="*/ 5704420 w 5704420"/>
              <a:gd name="connsiteY3" fmla="*/ 299466 h 1813343"/>
              <a:gd name="connsiteX4" fmla="*/ 5704420 w 5704420"/>
              <a:gd name="connsiteY4" fmla="*/ 1497295 h 1813343"/>
              <a:gd name="connsiteX5" fmla="*/ 4662004 w 5704420"/>
              <a:gd name="connsiteY5" fmla="*/ 1615786 h 1813343"/>
              <a:gd name="connsiteX6" fmla="*/ 432816 w 5704420"/>
              <a:gd name="connsiteY6" fmla="*/ 1806286 h 1813343"/>
              <a:gd name="connsiteX7" fmla="*/ 0 w 5704420"/>
              <a:gd name="connsiteY7" fmla="*/ 1497295 h 1813343"/>
              <a:gd name="connsiteX8" fmla="*/ 0 w 5704420"/>
              <a:gd name="connsiteY8" fmla="*/ 299466 h 1813343"/>
              <a:gd name="connsiteX0" fmla="*/ 0 w 5704420"/>
              <a:gd name="connsiteY0" fmla="*/ 299466 h 1807537"/>
              <a:gd name="connsiteX1" fmla="*/ 299466 w 5704420"/>
              <a:gd name="connsiteY1" fmla="*/ 0 h 1807537"/>
              <a:gd name="connsiteX2" fmla="*/ 5404954 w 5704420"/>
              <a:gd name="connsiteY2" fmla="*/ 0 h 1807537"/>
              <a:gd name="connsiteX3" fmla="*/ 5704420 w 5704420"/>
              <a:gd name="connsiteY3" fmla="*/ 299466 h 1807537"/>
              <a:gd name="connsiteX4" fmla="*/ 5704420 w 5704420"/>
              <a:gd name="connsiteY4" fmla="*/ 1497295 h 1807537"/>
              <a:gd name="connsiteX5" fmla="*/ 4662004 w 5704420"/>
              <a:gd name="connsiteY5" fmla="*/ 1615786 h 1807537"/>
              <a:gd name="connsiteX6" fmla="*/ 308991 w 5704420"/>
              <a:gd name="connsiteY6" fmla="*/ 1796761 h 1807537"/>
              <a:gd name="connsiteX7" fmla="*/ 0 w 5704420"/>
              <a:gd name="connsiteY7" fmla="*/ 1497295 h 1807537"/>
              <a:gd name="connsiteX8" fmla="*/ 0 w 5704420"/>
              <a:gd name="connsiteY8" fmla="*/ 299466 h 1807537"/>
              <a:gd name="connsiteX0" fmla="*/ 0 w 5704420"/>
              <a:gd name="connsiteY0" fmla="*/ 299466 h 1807537"/>
              <a:gd name="connsiteX1" fmla="*/ 299466 w 5704420"/>
              <a:gd name="connsiteY1" fmla="*/ 0 h 1807537"/>
              <a:gd name="connsiteX2" fmla="*/ 5404954 w 5704420"/>
              <a:gd name="connsiteY2" fmla="*/ 0 h 1807537"/>
              <a:gd name="connsiteX3" fmla="*/ 5704420 w 5704420"/>
              <a:gd name="connsiteY3" fmla="*/ 299466 h 1807537"/>
              <a:gd name="connsiteX4" fmla="*/ 5704420 w 5704420"/>
              <a:gd name="connsiteY4" fmla="*/ 1497295 h 1807537"/>
              <a:gd name="connsiteX5" fmla="*/ 4662004 w 5704420"/>
              <a:gd name="connsiteY5" fmla="*/ 1615786 h 1807537"/>
              <a:gd name="connsiteX6" fmla="*/ 308991 w 5704420"/>
              <a:gd name="connsiteY6" fmla="*/ 1796761 h 1807537"/>
              <a:gd name="connsiteX7" fmla="*/ 0 w 5704420"/>
              <a:gd name="connsiteY7" fmla="*/ 1497295 h 1807537"/>
              <a:gd name="connsiteX8" fmla="*/ 0 w 5704420"/>
              <a:gd name="connsiteY8" fmla="*/ 299466 h 1807537"/>
              <a:gd name="connsiteX0" fmla="*/ 0 w 5732995"/>
              <a:gd name="connsiteY0" fmla="*/ 299466 h 1807537"/>
              <a:gd name="connsiteX1" fmla="*/ 299466 w 5732995"/>
              <a:gd name="connsiteY1" fmla="*/ 0 h 1807537"/>
              <a:gd name="connsiteX2" fmla="*/ 5404954 w 5732995"/>
              <a:gd name="connsiteY2" fmla="*/ 0 h 1807537"/>
              <a:gd name="connsiteX3" fmla="*/ 5704420 w 5732995"/>
              <a:gd name="connsiteY3" fmla="*/ 299466 h 1807537"/>
              <a:gd name="connsiteX4" fmla="*/ 5732995 w 5732995"/>
              <a:gd name="connsiteY4" fmla="*/ 1392520 h 1807537"/>
              <a:gd name="connsiteX5" fmla="*/ 4662004 w 5732995"/>
              <a:gd name="connsiteY5" fmla="*/ 1615786 h 1807537"/>
              <a:gd name="connsiteX6" fmla="*/ 308991 w 5732995"/>
              <a:gd name="connsiteY6" fmla="*/ 1796761 h 1807537"/>
              <a:gd name="connsiteX7" fmla="*/ 0 w 5732995"/>
              <a:gd name="connsiteY7" fmla="*/ 1497295 h 1807537"/>
              <a:gd name="connsiteX8" fmla="*/ 0 w 5732995"/>
              <a:gd name="connsiteY8" fmla="*/ 299466 h 1807537"/>
              <a:gd name="connsiteX0" fmla="*/ 0 w 5814993"/>
              <a:gd name="connsiteY0" fmla="*/ 299466 h 1807537"/>
              <a:gd name="connsiteX1" fmla="*/ 299466 w 5814993"/>
              <a:gd name="connsiteY1" fmla="*/ 0 h 1807537"/>
              <a:gd name="connsiteX2" fmla="*/ 5404954 w 5814993"/>
              <a:gd name="connsiteY2" fmla="*/ 0 h 1807537"/>
              <a:gd name="connsiteX3" fmla="*/ 5704420 w 5814993"/>
              <a:gd name="connsiteY3" fmla="*/ 299466 h 1807537"/>
              <a:gd name="connsiteX4" fmla="*/ 5732995 w 5814993"/>
              <a:gd name="connsiteY4" fmla="*/ 1392520 h 1807537"/>
              <a:gd name="connsiteX5" fmla="*/ 4662004 w 5814993"/>
              <a:gd name="connsiteY5" fmla="*/ 1615786 h 1807537"/>
              <a:gd name="connsiteX6" fmla="*/ 308991 w 5814993"/>
              <a:gd name="connsiteY6" fmla="*/ 1796761 h 1807537"/>
              <a:gd name="connsiteX7" fmla="*/ 0 w 5814993"/>
              <a:gd name="connsiteY7" fmla="*/ 1497295 h 1807537"/>
              <a:gd name="connsiteX8" fmla="*/ 0 w 5814993"/>
              <a:gd name="connsiteY8" fmla="*/ 299466 h 1807537"/>
              <a:gd name="connsiteX0" fmla="*/ 0 w 5733060"/>
              <a:gd name="connsiteY0" fmla="*/ 299466 h 1807537"/>
              <a:gd name="connsiteX1" fmla="*/ 299466 w 5733060"/>
              <a:gd name="connsiteY1" fmla="*/ 0 h 1807537"/>
              <a:gd name="connsiteX2" fmla="*/ 5404954 w 5733060"/>
              <a:gd name="connsiteY2" fmla="*/ 0 h 1807537"/>
              <a:gd name="connsiteX3" fmla="*/ 5704420 w 5733060"/>
              <a:gd name="connsiteY3" fmla="*/ 299466 h 1807537"/>
              <a:gd name="connsiteX4" fmla="*/ 5732995 w 5733060"/>
              <a:gd name="connsiteY4" fmla="*/ 1392520 h 1807537"/>
              <a:gd name="connsiteX5" fmla="*/ 4662004 w 5733060"/>
              <a:gd name="connsiteY5" fmla="*/ 1615786 h 1807537"/>
              <a:gd name="connsiteX6" fmla="*/ 308991 w 5733060"/>
              <a:gd name="connsiteY6" fmla="*/ 1796761 h 1807537"/>
              <a:gd name="connsiteX7" fmla="*/ 0 w 5733060"/>
              <a:gd name="connsiteY7" fmla="*/ 1497295 h 1807537"/>
              <a:gd name="connsiteX8" fmla="*/ 0 w 5733060"/>
              <a:gd name="connsiteY8" fmla="*/ 299466 h 1807537"/>
              <a:gd name="connsiteX0" fmla="*/ 0 w 5733076"/>
              <a:gd name="connsiteY0" fmla="*/ 299466 h 1807537"/>
              <a:gd name="connsiteX1" fmla="*/ 299466 w 5733076"/>
              <a:gd name="connsiteY1" fmla="*/ 0 h 1807537"/>
              <a:gd name="connsiteX2" fmla="*/ 5404954 w 5733076"/>
              <a:gd name="connsiteY2" fmla="*/ 0 h 1807537"/>
              <a:gd name="connsiteX3" fmla="*/ 5704420 w 5733076"/>
              <a:gd name="connsiteY3" fmla="*/ 299466 h 1807537"/>
              <a:gd name="connsiteX4" fmla="*/ 5732995 w 5733076"/>
              <a:gd name="connsiteY4" fmla="*/ 1392520 h 1807537"/>
              <a:gd name="connsiteX5" fmla="*/ 4662004 w 5733076"/>
              <a:gd name="connsiteY5" fmla="*/ 1615786 h 1807537"/>
              <a:gd name="connsiteX6" fmla="*/ 308991 w 5733076"/>
              <a:gd name="connsiteY6" fmla="*/ 1796761 h 1807537"/>
              <a:gd name="connsiteX7" fmla="*/ 0 w 5733076"/>
              <a:gd name="connsiteY7" fmla="*/ 1497295 h 1807537"/>
              <a:gd name="connsiteX8" fmla="*/ 0 w 5733076"/>
              <a:gd name="connsiteY8" fmla="*/ 299466 h 1807537"/>
              <a:gd name="connsiteX0" fmla="*/ 0 w 5704504"/>
              <a:gd name="connsiteY0" fmla="*/ 299466 h 1807537"/>
              <a:gd name="connsiteX1" fmla="*/ 299466 w 5704504"/>
              <a:gd name="connsiteY1" fmla="*/ 0 h 1807537"/>
              <a:gd name="connsiteX2" fmla="*/ 5404954 w 5704504"/>
              <a:gd name="connsiteY2" fmla="*/ 0 h 1807537"/>
              <a:gd name="connsiteX3" fmla="*/ 5704420 w 5704504"/>
              <a:gd name="connsiteY3" fmla="*/ 299466 h 1807537"/>
              <a:gd name="connsiteX4" fmla="*/ 5704420 w 5704504"/>
              <a:gd name="connsiteY4" fmla="*/ 1354420 h 1807537"/>
              <a:gd name="connsiteX5" fmla="*/ 4662004 w 5704504"/>
              <a:gd name="connsiteY5" fmla="*/ 1615786 h 1807537"/>
              <a:gd name="connsiteX6" fmla="*/ 308991 w 5704504"/>
              <a:gd name="connsiteY6" fmla="*/ 1796761 h 1807537"/>
              <a:gd name="connsiteX7" fmla="*/ 0 w 5704504"/>
              <a:gd name="connsiteY7" fmla="*/ 1497295 h 1807537"/>
              <a:gd name="connsiteX8" fmla="*/ 0 w 5704504"/>
              <a:gd name="connsiteY8" fmla="*/ 299466 h 1807537"/>
              <a:gd name="connsiteX0" fmla="*/ 0 w 5704504"/>
              <a:gd name="connsiteY0" fmla="*/ 299466 h 1807537"/>
              <a:gd name="connsiteX1" fmla="*/ 299466 w 5704504"/>
              <a:gd name="connsiteY1" fmla="*/ 0 h 1807537"/>
              <a:gd name="connsiteX2" fmla="*/ 5404954 w 5704504"/>
              <a:gd name="connsiteY2" fmla="*/ 0 h 1807537"/>
              <a:gd name="connsiteX3" fmla="*/ 5704420 w 5704504"/>
              <a:gd name="connsiteY3" fmla="*/ 299466 h 1807537"/>
              <a:gd name="connsiteX4" fmla="*/ 5704420 w 5704504"/>
              <a:gd name="connsiteY4" fmla="*/ 1525870 h 1807537"/>
              <a:gd name="connsiteX5" fmla="*/ 4662004 w 5704504"/>
              <a:gd name="connsiteY5" fmla="*/ 1615786 h 1807537"/>
              <a:gd name="connsiteX6" fmla="*/ 308991 w 5704504"/>
              <a:gd name="connsiteY6" fmla="*/ 1796761 h 1807537"/>
              <a:gd name="connsiteX7" fmla="*/ 0 w 5704504"/>
              <a:gd name="connsiteY7" fmla="*/ 1497295 h 1807537"/>
              <a:gd name="connsiteX8" fmla="*/ 0 w 5704504"/>
              <a:gd name="connsiteY8" fmla="*/ 299466 h 1807537"/>
              <a:gd name="connsiteX0" fmla="*/ 0 w 5704503"/>
              <a:gd name="connsiteY0" fmla="*/ 299466 h 1820573"/>
              <a:gd name="connsiteX1" fmla="*/ 299466 w 5704503"/>
              <a:gd name="connsiteY1" fmla="*/ 0 h 1820573"/>
              <a:gd name="connsiteX2" fmla="*/ 5404954 w 5704503"/>
              <a:gd name="connsiteY2" fmla="*/ 0 h 1820573"/>
              <a:gd name="connsiteX3" fmla="*/ 5704420 w 5704503"/>
              <a:gd name="connsiteY3" fmla="*/ 299466 h 1820573"/>
              <a:gd name="connsiteX4" fmla="*/ 5704420 w 5704503"/>
              <a:gd name="connsiteY4" fmla="*/ 1525870 h 1820573"/>
              <a:gd name="connsiteX5" fmla="*/ 4652479 w 5704503"/>
              <a:gd name="connsiteY5" fmla="*/ 1644361 h 1820573"/>
              <a:gd name="connsiteX6" fmla="*/ 308991 w 5704503"/>
              <a:gd name="connsiteY6" fmla="*/ 1796761 h 1820573"/>
              <a:gd name="connsiteX7" fmla="*/ 0 w 5704503"/>
              <a:gd name="connsiteY7" fmla="*/ 1497295 h 1820573"/>
              <a:gd name="connsiteX8" fmla="*/ 0 w 5704503"/>
              <a:gd name="connsiteY8" fmla="*/ 299466 h 1820573"/>
              <a:gd name="connsiteX0" fmla="*/ 0 w 5704504"/>
              <a:gd name="connsiteY0" fmla="*/ 299466 h 1807537"/>
              <a:gd name="connsiteX1" fmla="*/ 299466 w 5704504"/>
              <a:gd name="connsiteY1" fmla="*/ 0 h 1807537"/>
              <a:gd name="connsiteX2" fmla="*/ 5404954 w 5704504"/>
              <a:gd name="connsiteY2" fmla="*/ 0 h 1807537"/>
              <a:gd name="connsiteX3" fmla="*/ 5704420 w 5704504"/>
              <a:gd name="connsiteY3" fmla="*/ 299466 h 1807537"/>
              <a:gd name="connsiteX4" fmla="*/ 5704420 w 5704504"/>
              <a:gd name="connsiteY4" fmla="*/ 1525870 h 1807537"/>
              <a:gd name="connsiteX5" fmla="*/ 4662004 w 5704504"/>
              <a:gd name="connsiteY5" fmla="*/ 1615786 h 1807537"/>
              <a:gd name="connsiteX6" fmla="*/ 308991 w 5704504"/>
              <a:gd name="connsiteY6" fmla="*/ 1796761 h 1807537"/>
              <a:gd name="connsiteX7" fmla="*/ 0 w 5704504"/>
              <a:gd name="connsiteY7" fmla="*/ 1497295 h 1807537"/>
              <a:gd name="connsiteX8" fmla="*/ 0 w 5704504"/>
              <a:gd name="connsiteY8" fmla="*/ 299466 h 1807537"/>
              <a:gd name="connsiteX0" fmla="*/ 0 w 5704531"/>
              <a:gd name="connsiteY0" fmla="*/ 299466 h 1807537"/>
              <a:gd name="connsiteX1" fmla="*/ 299466 w 5704531"/>
              <a:gd name="connsiteY1" fmla="*/ 0 h 1807537"/>
              <a:gd name="connsiteX2" fmla="*/ 5404954 w 5704531"/>
              <a:gd name="connsiteY2" fmla="*/ 0 h 1807537"/>
              <a:gd name="connsiteX3" fmla="*/ 5704420 w 5704531"/>
              <a:gd name="connsiteY3" fmla="*/ 299466 h 1807537"/>
              <a:gd name="connsiteX4" fmla="*/ 5704420 w 5704531"/>
              <a:gd name="connsiteY4" fmla="*/ 1525870 h 1807537"/>
              <a:gd name="connsiteX5" fmla="*/ 4662004 w 5704531"/>
              <a:gd name="connsiteY5" fmla="*/ 1615786 h 1807537"/>
              <a:gd name="connsiteX6" fmla="*/ 308991 w 5704531"/>
              <a:gd name="connsiteY6" fmla="*/ 1796761 h 1807537"/>
              <a:gd name="connsiteX7" fmla="*/ 0 w 5704531"/>
              <a:gd name="connsiteY7" fmla="*/ 1497295 h 1807537"/>
              <a:gd name="connsiteX8" fmla="*/ 0 w 5704531"/>
              <a:gd name="connsiteY8" fmla="*/ 299466 h 1807537"/>
              <a:gd name="connsiteX0" fmla="*/ 0 w 5704531"/>
              <a:gd name="connsiteY0" fmla="*/ 299466 h 1807537"/>
              <a:gd name="connsiteX1" fmla="*/ 299466 w 5704531"/>
              <a:gd name="connsiteY1" fmla="*/ 0 h 1807537"/>
              <a:gd name="connsiteX2" fmla="*/ 5404954 w 5704531"/>
              <a:gd name="connsiteY2" fmla="*/ 0 h 1807537"/>
              <a:gd name="connsiteX3" fmla="*/ 5704420 w 5704531"/>
              <a:gd name="connsiteY3" fmla="*/ 299466 h 1807537"/>
              <a:gd name="connsiteX4" fmla="*/ 5704420 w 5704531"/>
              <a:gd name="connsiteY4" fmla="*/ 1525870 h 1807537"/>
              <a:gd name="connsiteX5" fmla="*/ 4662004 w 5704531"/>
              <a:gd name="connsiteY5" fmla="*/ 1615786 h 1807537"/>
              <a:gd name="connsiteX6" fmla="*/ 308991 w 5704531"/>
              <a:gd name="connsiteY6" fmla="*/ 1796761 h 1807537"/>
              <a:gd name="connsiteX7" fmla="*/ 0 w 5704531"/>
              <a:gd name="connsiteY7" fmla="*/ 1497295 h 1807537"/>
              <a:gd name="connsiteX8" fmla="*/ 0 w 5704531"/>
              <a:gd name="connsiteY8" fmla="*/ 299466 h 1807537"/>
              <a:gd name="connsiteX0" fmla="*/ 0 w 5704531"/>
              <a:gd name="connsiteY0" fmla="*/ 299466 h 1807537"/>
              <a:gd name="connsiteX1" fmla="*/ 299466 w 5704531"/>
              <a:gd name="connsiteY1" fmla="*/ 0 h 1807537"/>
              <a:gd name="connsiteX2" fmla="*/ 5404954 w 5704531"/>
              <a:gd name="connsiteY2" fmla="*/ 0 h 1807537"/>
              <a:gd name="connsiteX3" fmla="*/ 5704420 w 5704531"/>
              <a:gd name="connsiteY3" fmla="*/ 299466 h 1807537"/>
              <a:gd name="connsiteX4" fmla="*/ 5704420 w 5704531"/>
              <a:gd name="connsiteY4" fmla="*/ 1525870 h 1807537"/>
              <a:gd name="connsiteX5" fmla="*/ 4662004 w 5704531"/>
              <a:gd name="connsiteY5" fmla="*/ 1615786 h 1807537"/>
              <a:gd name="connsiteX6" fmla="*/ 308991 w 5704531"/>
              <a:gd name="connsiteY6" fmla="*/ 1796761 h 1807537"/>
              <a:gd name="connsiteX7" fmla="*/ 0 w 5704531"/>
              <a:gd name="connsiteY7" fmla="*/ 1497295 h 1807537"/>
              <a:gd name="connsiteX8" fmla="*/ 0 w 5704531"/>
              <a:gd name="connsiteY8" fmla="*/ 299466 h 1807537"/>
              <a:gd name="connsiteX0" fmla="*/ 0 w 5704531"/>
              <a:gd name="connsiteY0" fmla="*/ 299466 h 1807537"/>
              <a:gd name="connsiteX1" fmla="*/ 299466 w 5704531"/>
              <a:gd name="connsiteY1" fmla="*/ 0 h 1807537"/>
              <a:gd name="connsiteX2" fmla="*/ 5404954 w 5704531"/>
              <a:gd name="connsiteY2" fmla="*/ 0 h 1807537"/>
              <a:gd name="connsiteX3" fmla="*/ 5704420 w 5704531"/>
              <a:gd name="connsiteY3" fmla="*/ 299466 h 1807537"/>
              <a:gd name="connsiteX4" fmla="*/ 5704420 w 5704531"/>
              <a:gd name="connsiteY4" fmla="*/ 1525870 h 1807537"/>
              <a:gd name="connsiteX5" fmla="*/ 4662004 w 5704531"/>
              <a:gd name="connsiteY5" fmla="*/ 1615786 h 1807537"/>
              <a:gd name="connsiteX6" fmla="*/ 308991 w 5704531"/>
              <a:gd name="connsiteY6" fmla="*/ 1796761 h 1807537"/>
              <a:gd name="connsiteX7" fmla="*/ 0 w 5704531"/>
              <a:gd name="connsiteY7" fmla="*/ 1497295 h 1807537"/>
              <a:gd name="connsiteX8" fmla="*/ 0 w 5704531"/>
              <a:gd name="connsiteY8" fmla="*/ 299466 h 1807537"/>
              <a:gd name="connsiteX0" fmla="*/ 0 w 5704506"/>
              <a:gd name="connsiteY0" fmla="*/ 299466 h 1820573"/>
              <a:gd name="connsiteX1" fmla="*/ 299466 w 5704506"/>
              <a:gd name="connsiteY1" fmla="*/ 0 h 1820573"/>
              <a:gd name="connsiteX2" fmla="*/ 5404954 w 5704506"/>
              <a:gd name="connsiteY2" fmla="*/ 0 h 1820573"/>
              <a:gd name="connsiteX3" fmla="*/ 5704420 w 5704506"/>
              <a:gd name="connsiteY3" fmla="*/ 299466 h 1820573"/>
              <a:gd name="connsiteX4" fmla="*/ 5704420 w 5704506"/>
              <a:gd name="connsiteY4" fmla="*/ 1525870 h 1820573"/>
              <a:gd name="connsiteX5" fmla="*/ 4481029 w 5704506"/>
              <a:gd name="connsiteY5" fmla="*/ 1644361 h 1820573"/>
              <a:gd name="connsiteX6" fmla="*/ 308991 w 5704506"/>
              <a:gd name="connsiteY6" fmla="*/ 1796761 h 1820573"/>
              <a:gd name="connsiteX7" fmla="*/ 0 w 5704506"/>
              <a:gd name="connsiteY7" fmla="*/ 1497295 h 1820573"/>
              <a:gd name="connsiteX8" fmla="*/ 0 w 5704506"/>
              <a:gd name="connsiteY8" fmla="*/ 299466 h 1820573"/>
              <a:gd name="connsiteX0" fmla="*/ 0 w 5704518"/>
              <a:gd name="connsiteY0" fmla="*/ 299466 h 1800046"/>
              <a:gd name="connsiteX1" fmla="*/ 299466 w 5704518"/>
              <a:gd name="connsiteY1" fmla="*/ 0 h 1800046"/>
              <a:gd name="connsiteX2" fmla="*/ 5404954 w 5704518"/>
              <a:gd name="connsiteY2" fmla="*/ 0 h 1800046"/>
              <a:gd name="connsiteX3" fmla="*/ 5704420 w 5704518"/>
              <a:gd name="connsiteY3" fmla="*/ 299466 h 1800046"/>
              <a:gd name="connsiteX4" fmla="*/ 5704420 w 5704518"/>
              <a:gd name="connsiteY4" fmla="*/ 1525870 h 1800046"/>
              <a:gd name="connsiteX5" fmla="*/ 4576279 w 5704518"/>
              <a:gd name="connsiteY5" fmla="*/ 1463386 h 1800046"/>
              <a:gd name="connsiteX6" fmla="*/ 308991 w 5704518"/>
              <a:gd name="connsiteY6" fmla="*/ 1796761 h 1800046"/>
              <a:gd name="connsiteX7" fmla="*/ 0 w 5704518"/>
              <a:gd name="connsiteY7" fmla="*/ 1497295 h 1800046"/>
              <a:gd name="connsiteX8" fmla="*/ 0 w 5704518"/>
              <a:gd name="connsiteY8" fmla="*/ 299466 h 1800046"/>
              <a:gd name="connsiteX0" fmla="*/ 0 w 5704518"/>
              <a:gd name="connsiteY0" fmla="*/ 299466 h 1805986"/>
              <a:gd name="connsiteX1" fmla="*/ 299466 w 5704518"/>
              <a:gd name="connsiteY1" fmla="*/ 0 h 1805986"/>
              <a:gd name="connsiteX2" fmla="*/ 5404954 w 5704518"/>
              <a:gd name="connsiteY2" fmla="*/ 0 h 1805986"/>
              <a:gd name="connsiteX3" fmla="*/ 5704420 w 5704518"/>
              <a:gd name="connsiteY3" fmla="*/ 299466 h 1805986"/>
              <a:gd name="connsiteX4" fmla="*/ 5704420 w 5704518"/>
              <a:gd name="connsiteY4" fmla="*/ 1525870 h 1805986"/>
              <a:gd name="connsiteX5" fmla="*/ 4576279 w 5704518"/>
              <a:gd name="connsiteY5" fmla="*/ 1463386 h 1805986"/>
              <a:gd name="connsiteX6" fmla="*/ 308991 w 5704518"/>
              <a:gd name="connsiteY6" fmla="*/ 1796761 h 1805986"/>
              <a:gd name="connsiteX7" fmla="*/ 0 w 5704518"/>
              <a:gd name="connsiteY7" fmla="*/ 1497295 h 1805986"/>
              <a:gd name="connsiteX8" fmla="*/ 0 w 5704518"/>
              <a:gd name="connsiteY8" fmla="*/ 299466 h 1805986"/>
              <a:gd name="connsiteX0" fmla="*/ 0 w 5704545"/>
              <a:gd name="connsiteY0" fmla="*/ 299466 h 1805986"/>
              <a:gd name="connsiteX1" fmla="*/ 299466 w 5704545"/>
              <a:gd name="connsiteY1" fmla="*/ 0 h 1805986"/>
              <a:gd name="connsiteX2" fmla="*/ 5404954 w 5704545"/>
              <a:gd name="connsiteY2" fmla="*/ 0 h 1805986"/>
              <a:gd name="connsiteX3" fmla="*/ 5704420 w 5704545"/>
              <a:gd name="connsiteY3" fmla="*/ 299466 h 1805986"/>
              <a:gd name="connsiteX4" fmla="*/ 5704420 w 5704545"/>
              <a:gd name="connsiteY4" fmla="*/ 1525870 h 1805986"/>
              <a:gd name="connsiteX5" fmla="*/ 4576279 w 5704545"/>
              <a:gd name="connsiteY5" fmla="*/ 1463386 h 1805986"/>
              <a:gd name="connsiteX6" fmla="*/ 308991 w 5704545"/>
              <a:gd name="connsiteY6" fmla="*/ 1796761 h 1805986"/>
              <a:gd name="connsiteX7" fmla="*/ 0 w 5704545"/>
              <a:gd name="connsiteY7" fmla="*/ 1497295 h 1805986"/>
              <a:gd name="connsiteX8" fmla="*/ 0 w 5704545"/>
              <a:gd name="connsiteY8" fmla="*/ 299466 h 1805986"/>
              <a:gd name="connsiteX0" fmla="*/ 0 w 5733114"/>
              <a:gd name="connsiteY0" fmla="*/ 299466 h 1805986"/>
              <a:gd name="connsiteX1" fmla="*/ 299466 w 5733114"/>
              <a:gd name="connsiteY1" fmla="*/ 0 h 1805986"/>
              <a:gd name="connsiteX2" fmla="*/ 5404954 w 5733114"/>
              <a:gd name="connsiteY2" fmla="*/ 0 h 1805986"/>
              <a:gd name="connsiteX3" fmla="*/ 5704420 w 5733114"/>
              <a:gd name="connsiteY3" fmla="*/ 299466 h 1805986"/>
              <a:gd name="connsiteX4" fmla="*/ 5732995 w 5733114"/>
              <a:gd name="connsiteY4" fmla="*/ 1430620 h 1805986"/>
              <a:gd name="connsiteX5" fmla="*/ 4576279 w 5733114"/>
              <a:gd name="connsiteY5" fmla="*/ 1463386 h 1805986"/>
              <a:gd name="connsiteX6" fmla="*/ 308991 w 5733114"/>
              <a:gd name="connsiteY6" fmla="*/ 1796761 h 1805986"/>
              <a:gd name="connsiteX7" fmla="*/ 0 w 5733114"/>
              <a:gd name="connsiteY7" fmla="*/ 1497295 h 1805986"/>
              <a:gd name="connsiteX8" fmla="*/ 0 w 5733114"/>
              <a:gd name="connsiteY8" fmla="*/ 299466 h 1805986"/>
              <a:gd name="connsiteX0" fmla="*/ 0 w 5733114"/>
              <a:gd name="connsiteY0" fmla="*/ 299466 h 1800650"/>
              <a:gd name="connsiteX1" fmla="*/ 299466 w 5733114"/>
              <a:gd name="connsiteY1" fmla="*/ 0 h 1800650"/>
              <a:gd name="connsiteX2" fmla="*/ 5404954 w 5733114"/>
              <a:gd name="connsiteY2" fmla="*/ 0 h 1800650"/>
              <a:gd name="connsiteX3" fmla="*/ 5704420 w 5733114"/>
              <a:gd name="connsiteY3" fmla="*/ 299466 h 1800650"/>
              <a:gd name="connsiteX4" fmla="*/ 5732995 w 5733114"/>
              <a:gd name="connsiteY4" fmla="*/ 1430620 h 1800650"/>
              <a:gd name="connsiteX5" fmla="*/ 4576279 w 5733114"/>
              <a:gd name="connsiteY5" fmla="*/ 1444336 h 1800650"/>
              <a:gd name="connsiteX6" fmla="*/ 308991 w 5733114"/>
              <a:gd name="connsiteY6" fmla="*/ 1796761 h 1800650"/>
              <a:gd name="connsiteX7" fmla="*/ 0 w 5733114"/>
              <a:gd name="connsiteY7" fmla="*/ 1497295 h 1800650"/>
              <a:gd name="connsiteX8" fmla="*/ 0 w 5733114"/>
              <a:gd name="connsiteY8" fmla="*/ 299466 h 1800650"/>
              <a:gd name="connsiteX0" fmla="*/ 0 w 5733129"/>
              <a:gd name="connsiteY0" fmla="*/ 299466 h 1800650"/>
              <a:gd name="connsiteX1" fmla="*/ 299466 w 5733129"/>
              <a:gd name="connsiteY1" fmla="*/ 0 h 1800650"/>
              <a:gd name="connsiteX2" fmla="*/ 5404954 w 5733129"/>
              <a:gd name="connsiteY2" fmla="*/ 0 h 1800650"/>
              <a:gd name="connsiteX3" fmla="*/ 5704420 w 5733129"/>
              <a:gd name="connsiteY3" fmla="*/ 299466 h 1800650"/>
              <a:gd name="connsiteX4" fmla="*/ 5732995 w 5733129"/>
              <a:gd name="connsiteY4" fmla="*/ 1430620 h 1800650"/>
              <a:gd name="connsiteX5" fmla="*/ 4576279 w 5733129"/>
              <a:gd name="connsiteY5" fmla="*/ 1444336 h 1800650"/>
              <a:gd name="connsiteX6" fmla="*/ 308991 w 5733129"/>
              <a:gd name="connsiteY6" fmla="*/ 1796761 h 1800650"/>
              <a:gd name="connsiteX7" fmla="*/ 0 w 5733129"/>
              <a:gd name="connsiteY7" fmla="*/ 1497295 h 1800650"/>
              <a:gd name="connsiteX8" fmla="*/ 0 w 5733129"/>
              <a:gd name="connsiteY8" fmla="*/ 299466 h 1800650"/>
              <a:gd name="connsiteX0" fmla="*/ 0 w 5733135"/>
              <a:gd name="connsiteY0" fmla="*/ 299466 h 1800650"/>
              <a:gd name="connsiteX1" fmla="*/ 299466 w 5733135"/>
              <a:gd name="connsiteY1" fmla="*/ 0 h 1800650"/>
              <a:gd name="connsiteX2" fmla="*/ 5404954 w 5733135"/>
              <a:gd name="connsiteY2" fmla="*/ 0 h 1800650"/>
              <a:gd name="connsiteX3" fmla="*/ 5704420 w 5733135"/>
              <a:gd name="connsiteY3" fmla="*/ 299466 h 1800650"/>
              <a:gd name="connsiteX4" fmla="*/ 5732995 w 5733135"/>
              <a:gd name="connsiteY4" fmla="*/ 1430620 h 1800650"/>
              <a:gd name="connsiteX5" fmla="*/ 4576279 w 5733135"/>
              <a:gd name="connsiteY5" fmla="*/ 1444336 h 1800650"/>
              <a:gd name="connsiteX6" fmla="*/ 308991 w 5733135"/>
              <a:gd name="connsiteY6" fmla="*/ 1796761 h 1800650"/>
              <a:gd name="connsiteX7" fmla="*/ 0 w 5733135"/>
              <a:gd name="connsiteY7" fmla="*/ 1497295 h 1800650"/>
              <a:gd name="connsiteX8" fmla="*/ 0 w 5733135"/>
              <a:gd name="connsiteY8" fmla="*/ 299466 h 1800650"/>
              <a:gd name="connsiteX0" fmla="*/ 0 w 5733135"/>
              <a:gd name="connsiteY0" fmla="*/ 299466 h 1800650"/>
              <a:gd name="connsiteX1" fmla="*/ 299466 w 5733135"/>
              <a:gd name="connsiteY1" fmla="*/ 0 h 1800650"/>
              <a:gd name="connsiteX2" fmla="*/ 5404954 w 5733135"/>
              <a:gd name="connsiteY2" fmla="*/ 0 h 1800650"/>
              <a:gd name="connsiteX3" fmla="*/ 5704420 w 5733135"/>
              <a:gd name="connsiteY3" fmla="*/ 299466 h 1800650"/>
              <a:gd name="connsiteX4" fmla="*/ 5732995 w 5733135"/>
              <a:gd name="connsiteY4" fmla="*/ 1430620 h 1800650"/>
              <a:gd name="connsiteX5" fmla="*/ 4576279 w 5733135"/>
              <a:gd name="connsiteY5" fmla="*/ 1444336 h 1800650"/>
              <a:gd name="connsiteX6" fmla="*/ 308991 w 5733135"/>
              <a:gd name="connsiteY6" fmla="*/ 1796761 h 1800650"/>
              <a:gd name="connsiteX7" fmla="*/ 0 w 5733135"/>
              <a:gd name="connsiteY7" fmla="*/ 1497295 h 1800650"/>
              <a:gd name="connsiteX8" fmla="*/ 0 w 5733135"/>
              <a:gd name="connsiteY8" fmla="*/ 299466 h 1800650"/>
              <a:gd name="connsiteX0" fmla="*/ 0 w 5733135"/>
              <a:gd name="connsiteY0" fmla="*/ 299466 h 1807484"/>
              <a:gd name="connsiteX1" fmla="*/ 299466 w 5733135"/>
              <a:gd name="connsiteY1" fmla="*/ 0 h 1807484"/>
              <a:gd name="connsiteX2" fmla="*/ 5404954 w 5733135"/>
              <a:gd name="connsiteY2" fmla="*/ 0 h 1807484"/>
              <a:gd name="connsiteX3" fmla="*/ 5704420 w 5733135"/>
              <a:gd name="connsiteY3" fmla="*/ 299466 h 1807484"/>
              <a:gd name="connsiteX4" fmla="*/ 5732995 w 5733135"/>
              <a:gd name="connsiteY4" fmla="*/ 1430620 h 1807484"/>
              <a:gd name="connsiteX5" fmla="*/ 4576279 w 5733135"/>
              <a:gd name="connsiteY5" fmla="*/ 1444336 h 1807484"/>
              <a:gd name="connsiteX6" fmla="*/ 308991 w 5733135"/>
              <a:gd name="connsiteY6" fmla="*/ 1796761 h 1807484"/>
              <a:gd name="connsiteX7" fmla="*/ 0 w 5733135"/>
              <a:gd name="connsiteY7" fmla="*/ 1497295 h 1807484"/>
              <a:gd name="connsiteX8" fmla="*/ 0 w 5733135"/>
              <a:gd name="connsiteY8" fmla="*/ 299466 h 1807484"/>
              <a:gd name="connsiteX0" fmla="*/ 0 w 5733135"/>
              <a:gd name="connsiteY0" fmla="*/ 299466 h 1800650"/>
              <a:gd name="connsiteX1" fmla="*/ 299466 w 5733135"/>
              <a:gd name="connsiteY1" fmla="*/ 0 h 1800650"/>
              <a:gd name="connsiteX2" fmla="*/ 5404954 w 5733135"/>
              <a:gd name="connsiteY2" fmla="*/ 0 h 1800650"/>
              <a:gd name="connsiteX3" fmla="*/ 5704420 w 5733135"/>
              <a:gd name="connsiteY3" fmla="*/ 299466 h 1800650"/>
              <a:gd name="connsiteX4" fmla="*/ 5732995 w 5733135"/>
              <a:gd name="connsiteY4" fmla="*/ 1430620 h 1800650"/>
              <a:gd name="connsiteX5" fmla="*/ 4576279 w 5733135"/>
              <a:gd name="connsiteY5" fmla="*/ 1444336 h 1800650"/>
              <a:gd name="connsiteX6" fmla="*/ 308991 w 5733135"/>
              <a:gd name="connsiteY6" fmla="*/ 1796761 h 1800650"/>
              <a:gd name="connsiteX7" fmla="*/ 0 w 5733135"/>
              <a:gd name="connsiteY7" fmla="*/ 1497295 h 1800650"/>
              <a:gd name="connsiteX8" fmla="*/ 0 w 5733135"/>
              <a:gd name="connsiteY8" fmla="*/ 299466 h 1800650"/>
              <a:gd name="connsiteX0" fmla="*/ 0 w 5733135"/>
              <a:gd name="connsiteY0" fmla="*/ 299466 h 1800046"/>
              <a:gd name="connsiteX1" fmla="*/ 299466 w 5733135"/>
              <a:gd name="connsiteY1" fmla="*/ 0 h 1800046"/>
              <a:gd name="connsiteX2" fmla="*/ 5404954 w 5733135"/>
              <a:gd name="connsiteY2" fmla="*/ 0 h 1800046"/>
              <a:gd name="connsiteX3" fmla="*/ 5704420 w 5733135"/>
              <a:gd name="connsiteY3" fmla="*/ 299466 h 1800046"/>
              <a:gd name="connsiteX4" fmla="*/ 5732995 w 5733135"/>
              <a:gd name="connsiteY4" fmla="*/ 1430620 h 1800046"/>
              <a:gd name="connsiteX5" fmla="*/ 4576279 w 5733135"/>
              <a:gd name="connsiteY5" fmla="*/ 1444336 h 1800046"/>
              <a:gd name="connsiteX6" fmla="*/ 308991 w 5733135"/>
              <a:gd name="connsiteY6" fmla="*/ 1796761 h 1800046"/>
              <a:gd name="connsiteX7" fmla="*/ 0 w 5733135"/>
              <a:gd name="connsiteY7" fmla="*/ 1497295 h 1800046"/>
              <a:gd name="connsiteX8" fmla="*/ 0 w 5733135"/>
              <a:gd name="connsiteY8" fmla="*/ 299466 h 1800046"/>
              <a:gd name="connsiteX0" fmla="*/ 0 w 5733061"/>
              <a:gd name="connsiteY0" fmla="*/ 299466 h 1803601"/>
              <a:gd name="connsiteX1" fmla="*/ 299466 w 5733061"/>
              <a:gd name="connsiteY1" fmla="*/ 0 h 1803601"/>
              <a:gd name="connsiteX2" fmla="*/ 5404954 w 5733061"/>
              <a:gd name="connsiteY2" fmla="*/ 0 h 1803601"/>
              <a:gd name="connsiteX3" fmla="*/ 5704420 w 5733061"/>
              <a:gd name="connsiteY3" fmla="*/ 299466 h 1803601"/>
              <a:gd name="connsiteX4" fmla="*/ 5732995 w 5733061"/>
              <a:gd name="connsiteY4" fmla="*/ 1430620 h 1803601"/>
              <a:gd name="connsiteX5" fmla="*/ 4037586 w 5733061"/>
              <a:gd name="connsiteY5" fmla="*/ 1463386 h 1803601"/>
              <a:gd name="connsiteX6" fmla="*/ 308991 w 5733061"/>
              <a:gd name="connsiteY6" fmla="*/ 1796761 h 1803601"/>
              <a:gd name="connsiteX7" fmla="*/ 0 w 5733061"/>
              <a:gd name="connsiteY7" fmla="*/ 1497295 h 1803601"/>
              <a:gd name="connsiteX8" fmla="*/ 0 w 5733061"/>
              <a:gd name="connsiteY8" fmla="*/ 299466 h 1803601"/>
              <a:gd name="connsiteX0" fmla="*/ 0 w 5733061"/>
              <a:gd name="connsiteY0" fmla="*/ 299466 h 1803601"/>
              <a:gd name="connsiteX1" fmla="*/ 299466 w 5733061"/>
              <a:gd name="connsiteY1" fmla="*/ 0 h 1803601"/>
              <a:gd name="connsiteX2" fmla="*/ 5404954 w 5733061"/>
              <a:gd name="connsiteY2" fmla="*/ 0 h 1803601"/>
              <a:gd name="connsiteX3" fmla="*/ 5704420 w 5733061"/>
              <a:gd name="connsiteY3" fmla="*/ 299466 h 1803601"/>
              <a:gd name="connsiteX4" fmla="*/ 5732995 w 5733061"/>
              <a:gd name="connsiteY4" fmla="*/ 1430620 h 1803601"/>
              <a:gd name="connsiteX5" fmla="*/ 4037586 w 5733061"/>
              <a:gd name="connsiteY5" fmla="*/ 1463386 h 1803601"/>
              <a:gd name="connsiteX6" fmla="*/ 308991 w 5733061"/>
              <a:gd name="connsiteY6" fmla="*/ 1796761 h 1803601"/>
              <a:gd name="connsiteX7" fmla="*/ 0 w 5733061"/>
              <a:gd name="connsiteY7" fmla="*/ 1497295 h 1803601"/>
              <a:gd name="connsiteX8" fmla="*/ 0 w 5733061"/>
              <a:gd name="connsiteY8" fmla="*/ 299466 h 1803601"/>
              <a:gd name="connsiteX0" fmla="*/ 0 w 5733063"/>
              <a:gd name="connsiteY0" fmla="*/ 299466 h 1806472"/>
              <a:gd name="connsiteX1" fmla="*/ 299466 w 5733063"/>
              <a:gd name="connsiteY1" fmla="*/ 0 h 1806472"/>
              <a:gd name="connsiteX2" fmla="*/ 5404954 w 5733063"/>
              <a:gd name="connsiteY2" fmla="*/ 0 h 1806472"/>
              <a:gd name="connsiteX3" fmla="*/ 5704420 w 5733063"/>
              <a:gd name="connsiteY3" fmla="*/ 299466 h 1806472"/>
              <a:gd name="connsiteX4" fmla="*/ 5732995 w 5733063"/>
              <a:gd name="connsiteY4" fmla="*/ 1430620 h 1806472"/>
              <a:gd name="connsiteX5" fmla="*/ 4071789 w 5733063"/>
              <a:gd name="connsiteY5" fmla="*/ 1472911 h 1806472"/>
              <a:gd name="connsiteX6" fmla="*/ 308991 w 5733063"/>
              <a:gd name="connsiteY6" fmla="*/ 1796761 h 1806472"/>
              <a:gd name="connsiteX7" fmla="*/ 0 w 5733063"/>
              <a:gd name="connsiteY7" fmla="*/ 1497295 h 1806472"/>
              <a:gd name="connsiteX8" fmla="*/ 0 w 5733063"/>
              <a:gd name="connsiteY8" fmla="*/ 299466 h 1806472"/>
              <a:gd name="connsiteX0" fmla="*/ 0 w 5733068"/>
              <a:gd name="connsiteY0" fmla="*/ 299466 h 1806472"/>
              <a:gd name="connsiteX1" fmla="*/ 299466 w 5733068"/>
              <a:gd name="connsiteY1" fmla="*/ 0 h 1806472"/>
              <a:gd name="connsiteX2" fmla="*/ 5404954 w 5733068"/>
              <a:gd name="connsiteY2" fmla="*/ 0 h 1806472"/>
              <a:gd name="connsiteX3" fmla="*/ 5704420 w 5733068"/>
              <a:gd name="connsiteY3" fmla="*/ 299466 h 1806472"/>
              <a:gd name="connsiteX4" fmla="*/ 5732995 w 5733068"/>
              <a:gd name="connsiteY4" fmla="*/ 1430620 h 1806472"/>
              <a:gd name="connsiteX5" fmla="*/ 4071789 w 5733068"/>
              <a:gd name="connsiteY5" fmla="*/ 1472911 h 1806472"/>
              <a:gd name="connsiteX6" fmla="*/ 308991 w 5733068"/>
              <a:gd name="connsiteY6" fmla="*/ 1796761 h 1806472"/>
              <a:gd name="connsiteX7" fmla="*/ 0 w 5733068"/>
              <a:gd name="connsiteY7" fmla="*/ 1497295 h 1806472"/>
              <a:gd name="connsiteX8" fmla="*/ 0 w 5733068"/>
              <a:gd name="connsiteY8" fmla="*/ 299466 h 1806472"/>
              <a:gd name="connsiteX0" fmla="*/ 0 w 5715969"/>
              <a:gd name="connsiteY0" fmla="*/ 299466 h 1806472"/>
              <a:gd name="connsiteX1" fmla="*/ 299466 w 5715969"/>
              <a:gd name="connsiteY1" fmla="*/ 0 h 1806472"/>
              <a:gd name="connsiteX2" fmla="*/ 5404954 w 5715969"/>
              <a:gd name="connsiteY2" fmla="*/ 0 h 1806472"/>
              <a:gd name="connsiteX3" fmla="*/ 5704420 w 5715969"/>
              <a:gd name="connsiteY3" fmla="*/ 299466 h 1806472"/>
              <a:gd name="connsiteX4" fmla="*/ 5715894 w 5715969"/>
              <a:gd name="connsiteY4" fmla="*/ 1468720 h 1806472"/>
              <a:gd name="connsiteX5" fmla="*/ 4071789 w 5715969"/>
              <a:gd name="connsiteY5" fmla="*/ 1472911 h 1806472"/>
              <a:gd name="connsiteX6" fmla="*/ 308991 w 5715969"/>
              <a:gd name="connsiteY6" fmla="*/ 1796761 h 1806472"/>
              <a:gd name="connsiteX7" fmla="*/ 0 w 5715969"/>
              <a:gd name="connsiteY7" fmla="*/ 1497295 h 1806472"/>
              <a:gd name="connsiteX8" fmla="*/ 0 w 5715969"/>
              <a:gd name="connsiteY8" fmla="*/ 299466 h 1806472"/>
              <a:gd name="connsiteX0" fmla="*/ 0 w 5715973"/>
              <a:gd name="connsiteY0" fmla="*/ 299466 h 1812943"/>
              <a:gd name="connsiteX1" fmla="*/ 299466 w 5715973"/>
              <a:gd name="connsiteY1" fmla="*/ 0 h 1812943"/>
              <a:gd name="connsiteX2" fmla="*/ 5404954 w 5715973"/>
              <a:gd name="connsiteY2" fmla="*/ 0 h 1812943"/>
              <a:gd name="connsiteX3" fmla="*/ 5704420 w 5715973"/>
              <a:gd name="connsiteY3" fmla="*/ 299466 h 1812943"/>
              <a:gd name="connsiteX4" fmla="*/ 5715894 w 5715973"/>
              <a:gd name="connsiteY4" fmla="*/ 1468720 h 1812943"/>
              <a:gd name="connsiteX5" fmla="*/ 4114542 w 5715973"/>
              <a:gd name="connsiteY5" fmla="*/ 1491961 h 1812943"/>
              <a:gd name="connsiteX6" fmla="*/ 308991 w 5715973"/>
              <a:gd name="connsiteY6" fmla="*/ 1796761 h 1812943"/>
              <a:gd name="connsiteX7" fmla="*/ 0 w 5715973"/>
              <a:gd name="connsiteY7" fmla="*/ 1497295 h 1812943"/>
              <a:gd name="connsiteX8" fmla="*/ 0 w 5715973"/>
              <a:gd name="connsiteY8" fmla="*/ 299466 h 1812943"/>
              <a:gd name="connsiteX0" fmla="*/ 0 w 5715973"/>
              <a:gd name="connsiteY0" fmla="*/ 299466 h 1821781"/>
              <a:gd name="connsiteX1" fmla="*/ 299466 w 5715973"/>
              <a:gd name="connsiteY1" fmla="*/ 0 h 1821781"/>
              <a:gd name="connsiteX2" fmla="*/ 5404954 w 5715973"/>
              <a:gd name="connsiteY2" fmla="*/ 0 h 1821781"/>
              <a:gd name="connsiteX3" fmla="*/ 5704420 w 5715973"/>
              <a:gd name="connsiteY3" fmla="*/ 299466 h 1821781"/>
              <a:gd name="connsiteX4" fmla="*/ 5715894 w 5715973"/>
              <a:gd name="connsiteY4" fmla="*/ 1468720 h 1821781"/>
              <a:gd name="connsiteX5" fmla="*/ 4114542 w 5715973"/>
              <a:gd name="connsiteY5" fmla="*/ 1491961 h 1821781"/>
              <a:gd name="connsiteX6" fmla="*/ 308991 w 5715973"/>
              <a:gd name="connsiteY6" fmla="*/ 1796761 h 1821781"/>
              <a:gd name="connsiteX7" fmla="*/ 0 w 5715973"/>
              <a:gd name="connsiteY7" fmla="*/ 1497295 h 1821781"/>
              <a:gd name="connsiteX8" fmla="*/ 0 w 5715973"/>
              <a:gd name="connsiteY8" fmla="*/ 299466 h 1821781"/>
              <a:gd name="connsiteX0" fmla="*/ 0 w 5715973"/>
              <a:gd name="connsiteY0" fmla="*/ 299466 h 1824878"/>
              <a:gd name="connsiteX1" fmla="*/ 299466 w 5715973"/>
              <a:gd name="connsiteY1" fmla="*/ 0 h 1824878"/>
              <a:gd name="connsiteX2" fmla="*/ 5404954 w 5715973"/>
              <a:gd name="connsiteY2" fmla="*/ 0 h 1824878"/>
              <a:gd name="connsiteX3" fmla="*/ 5704420 w 5715973"/>
              <a:gd name="connsiteY3" fmla="*/ 299466 h 1824878"/>
              <a:gd name="connsiteX4" fmla="*/ 5715894 w 5715973"/>
              <a:gd name="connsiteY4" fmla="*/ 1468720 h 1824878"/>
              <a:gd name="connsiteX5" fmla="*/ 4114542 w 5715973"/>
              <a:gd name="connsiteY5" fmla="*/ 1491961 h 1824878"/>
              <a:gd name="connsiteX6" fmla="*/ 308991 w 5715973"/>
              <a:gd name="connsiteY6" fmla="*/ 1796761 h 1824878"/>
              <a:gd name="connsiteX7" fmla="*/ 0 w 5715973"/>
              <a:gd name="connsiteY7" fmla="*/ 1497295 h 1824878"/>
              <a:gd name="connsiteX8" fmla="*/ 0 w 5715973"/>
              <a:gd name="connsiteY8" fmla="*/ 299466 h 1824878"/>
              <a:gd name="connsiteX0" fmla="*/ 0 w 5715973"/>
              <a:gd name="connsiteY0" fmla="*/ 299466 h 1802557"/>
              <a:gd name="connsiteX1" fmla="*/ 299466 w 5715973"/>
              <a:gd name="connsiteY1" fmla="*/ 0 h 1802557"/>
              <a:gd name="connsiteX2" fmla="*/ 5404954 w 5715973"/>
              <a:gd name="connsiteY2" fmla="*/ 0 h 1802557"/>
              <a:gd name="connsiteX3" fmla="*/ 5704420 w 5715973"/>
              <a:gd name="connsiteY3" fmla="*/ 299466 h 1802557"/>
              <a:gd name="connsiteX4" fmla="*/ 5715894 w 5715973"/>
              <a:gd name="connsiteY4" fmla="*/ 1468720 h 1802557"/>
              <a:gd name="connsiteX5" fmla="*/ 4114542 w 5715973"/>
              <a:gd name="connsiteY5" fmla="*/ 1491961 h 1802557"/>
              <a:gd name="connsiteX6" fmla="*/ 308991 w 5715973"/>
              <a:gd name="connsiteY6" fmla="*/ 1796761 h 1802557"/>
              <a:gd name="connsiteX7" fmla="*/ 0 w 5715973"/>
              <a:gd name="connsiteY7" fmla="*/ 1497295 h 1802557"/>
              <a:gd name="connsiteX8" fmla="*/ 0 w 5715973"/>
              <a:gd name="connsiteY8" fmla="*/ 299466 h 1802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973" h="1802557">
                <a:moveTo>
                  <a:pt x="0" y="299466"/>
                </a:moveTo>
                <a:cubicBezTo>
                  <a:pt x="0" y="134075"/>
                  <a:pt x="134075" y="0"/>
                  <a:pt x="299466" y="0"/>
                </a:cubicBezTo>
                <a:lnTo>
                  <a:pt x="5404954" y="0"/>
                </a:lnTo>
                <a:cubicBezTo>
                  <a:pt x="5570345" y="0"/>
                  <a:pt x="5704420" y="134075"/>
                  <a:pt x="5704420" y="299466"/>
                </a:cubicBezTo>
                <a:lnTo>
                  <a:pt x="5715894" y="1468720"/>
                </a:lnTo>
                <a:cubicBezTo>
                  <a:pt x="5725419" y="1491236"/>
                  <a:pt x="4872214" y="1482436"/>
                  <a:pt x="4114542" y="1491961"/>
                </a:cubicBezTo>
                <a:cubicBezTo>
                  <a:pt x="3744164" y="1911061"/>
                  <a:pt x="5068345" y="1777711"/>
                  <a:pt x="308991" y="1796761"/>
                </a:cubicBezTo>
                <a:cubicBezTo>
                  <a:pt x="143600" y="1825336"/>
                  <a:pt x="0" y="1662686"/>
                  <a:pt x="0" y="1497295"/>
                </a:cubicBezTo>
                <a:lnTo>
                  <a:pt x="0" y="299466"/>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sp>
        <p:nvSpPr>
          <p:cNvPr id="20" name="TextBox: Fifth word"/>
          <p:cNvSpPr txBox="1"/>
          <p:nvPr/>
        </p:nvSpPr>
        <p:spPr>
          <a:xfrm>
            <a:off x="2595493" y="4179396"/>
            <a:ext cx="2403591" cy="360000"/>
          </a:xfrm>
          <a:prstGeom prst="rect">
            <a:avLst/>
          </a:prstGeom>
          <a:noFill/>
        </p:spPr>
        <p:txBody>
          <a:bodyPr wrap="none" rtlCol="0">
            <a:noAutofit/>
          </a:bodyPr>
          <a:lstStyle>
            <a:defPPr>
              <a:defRPr lang="en-US"/>
            </a:defPPr>
          </a:lstStyle>
          <a:p>
            <a:r>
              <a:rPr lang="en-NZ" sz="1600" dirty="0"/>
              <a:t>D) they visit our home and our classroom.</a:t>
            </a:r>
          </a:p>
        </p:txBody>
      </p:sp>
      <p:sp>
        <p:nvSpPr>
          <p:cNvPr id="19" name="TextBox: Fourth word"/>
          <p:cNvSpPr txBox="1"/>
          <p:nvPr/>
        </p:nvSpPr>
        <p:spPr>
          <a:xfrm>
            <a:off x="2595493" y="3497712"/>
            <a:ext cx="4394157" cy="360000"/>
          </a:xfrm>
          <a:prstGeom prst="rect">
            <a:avLst/>
          </a:prstGeom>
          <a:noFill/>
        </p:spPr>
        <p:txBody>
          <a:bodyPr wrap="none" rtlCol="0">
            <a:noAutofit/>
          </a:bodyPr>
          <a:lstStyle>
            <a:defPPr>
              <a:defRPr lang="en-US"/>
            </a:defPPr>
          </a:lstStyle>
          <a:p>
            <a:r>
              <a:rPr lang="en-NZ" sz="1600" dirty="0"/>
              <a:t>B) that we love him and want to follow him.</a:t>
            </a:r>
          </a:p>
        </p:txBody>
      </p:sp>
      <p:sp>
        <p:nvSpPr>
          <p:cNvPr id="18" name="TextBox: Third word"/>
          <p:cNvSpPr txBox="1"/>
          <p:nvPr/>
        </p:nvSpPr>
        <p:spPr>
          <a:xfrm>
            <a:off x="2595493" y="3156870"/>
            <a:ext cx="4709742" cy="360000"/>
          </a:xfrm>
          <a:prstGeom prst="rect">
            <a:avLst/>
          </a:prstGeom>
          <a:noFill/>
        </p:spPr>
        <p:txBody>
          <a:bodyPr wrap="none" rtlCol="0">
            <a:noAutofit/>
          </a:bodyPr>
          <a:lstStyle>
            <a:defPPr>
              <a:defRPr lang="en-US"/>
            </a:defPPr>
          </a:lstStyle>
          <a:p>
            <a:r>
              <a:rPr lang="en-NZ" sz="1600" dirty="0"/>
              <a:t>A) and we can wave our palms like the people in Jerusalem did. </a:t>
            </a:r>
          </a:p>
        </p:txBody>
      </p:sp>
      <p:sp>
        <p:nvSpPr>
          <p:cNvPr id="17" name="TextBox: Second word"/>
          <p:cNvSpPr txBox="1"/>
          <p:nvPr/>
        </p:nvSpPr>
        <p:spPr>
          <a:xfrm>
            <a:off x="2595493" y="4520239"/>
            <a:ext cx="4330681" cy="360000"/>
          </a:xfrm>
          <a:prstGeom prst="rect">
            <a:avLst/>
          </a:prstGeom>
          <a:noFill/>
        </p:spPr>
        <p:txBody>
          <a:bodyPr wrap="none" rtlCol="0">
            <a:noAutofit/>
          </a:bodyPr>
          <a:lstStyle>
            <a:defPPr>
              <a:defRPr lang="en-US"/>
            </a:defPPr>
          </a:lstStyle>
          <a:p>
            <a:r>
              <a:rPr lang="en-NZ" sz="1600" dirty="0"/>
              <a:t>E)  palms and shouted ‘Hosanna’ to welcome Jesus. </a:t>
            </a:r>
          </a:p>
        </p:txBody>
      </p:sp>
      <p:sp>
        <p:nvSpPr>
          <p:cNvPr id="16" name="TextBox: First word"/>
          <p:cNvSpPr txBox="1"/>
          <p:nvPr/>
        </p:nvSpPr>
        <p:spPr>
          <a:xfrm>
            <a:off x="2595493" y="3838554"/>
            <a:ext cx="4481974" cy="360000"/>
          </a:xfrm>
          <a:prstGeom prst="rect">
            <a:avLst/>
          </a:prstGeom>
          <a:noFill/>
        </p:spPr>
        <p:txBody>
          <a:bodyPr wrap="none" rtlCol="0">
            <a:noAutofit/>
          </a:bodyPr>
          <a:lstStyle>
            <a:defPPr>
              <a:defRPr lang="en-US"/>
            </a:defPPr>
          </a:lstStyle>
          <a:p>
            <a:r>
              <a:rPr lang="en-NZ" sz="1600" dirty="0"/>
              <a:t>C) by reading the story from the bible.</a:t>
            </a:r>
          </a:p>
        </p:txBody>
      </p:sp>
      <p:sp>
        <p:nvSpPr>
          <p:cNvPr id="23" name="Shape: Fifth position"/>
          <p:cNvSpPr/>
          <p:nvPr/>
        </p:nvSpPr>
        <p:spPr>
          <a:xfrm>
            <a:off x="4013157" y="2707189"/>
            <a:ext cx="3838256" cy="229975"/>
          </a:xfrm>
          <a:prstGeom prst="rect">
            <a:avLst/>
          </a:prstGeom>
          <a:no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NZ" dirty="0">
                <a:solidFill>
                  <a:schemeClr val="tx1"/>
                </a:solidFill>
              </a:rPr>
              <a:t>they visit our home and our classroom.</a:t>
            </a:r>
          </a:p>
        </p:txBody>
      </p:sp>
      <p:sp>
        <p:nvSpPr>
          <p:cNvPr id="69" name="Shape: Fourth position"/>
          <p:cNvSpPr/>
          <p:nvPr/>
        </p:nvSpPr>
        <p:spPr>
          <a:xfrm>
            <a:off x="4970223" y="2279323"/>
            <a:ext cx="4384477" cy="252002"/>
          </a:xfrm>
          <a:prstGeom prst="rect">
            <a:avLst/>
          </a:prstGeom>
          <a:no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NZ" dirty="0">
                <a:solidFill>
                  <a:schemeClr val="tx1"/>
                </a:solidFill>
              </a:rPr>
              <a:t>that we love him and want to follow him.</a:t>
            </a:r>
          </a:p>
        </p:txBody>
      </p:sp>
      <p:sp>
        <p:nvSpPr>
          <p:cNvPr id="68" name="Shape: Third position"/>
          <p:cNvSpPr/>
          <p:nvPr/>
        </p:nvSpPr>
        <p:spPr>
          <a:xfrm>
            <a:off x="5840347" y="1591147"/>
            <a:ext cx="2799654" cy="327257"/>
          </a:xfrm>
          <a:prstGeom prst="rect">
            <a:avLst/>
          </a:prstGeom>
          <a:no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r>
              <a:rPr lang="en-NZ" dirty="0">
                <a:solidFill>
                  <a:schemeClr val="tx1"/>
                </a:solidFill>
              </a:rPr>
              <a:t>and we can wave our palms</a:t>
            </a:r>
          </a:p>
        </p:txBody>
      </p:sp>
      <p:sp>
        <p:nvSpPr>
          <p:cNvPr id="70" name="Shape: Second position"/>
          <p:cNvSpPr/>
          <p:nvPr/>
        </p:nvSpPr>
        <p:spPr>
          <a:xfrm>
            <a:off x="5764241" y="956376"/>
            <a:ext cx="4508564" cy="276999"/>
          </a:xfrm>
          <a:prstGeom prst="rect">
            <a:avLst/>
          </a:prstGeom>
          <a:noFill/>
          <a:ln w="0">
            <a:no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lvl="0"/>
            <a:r>
              <a:rPr lang="en-NZ" dirty="0">
                <a:solidFill>
                  <a:schemeClr val="tx1"/>
                </a:solidFill>
              </a:rPr>
              <a:t>palms and shouted ‘Hosanna’</a:t>
            </a:r>
          </a:p>
        </p:txBody>
      </p:sp>
      <p:sp>
        <p:nvSpPr>
          <p:cNvPr id="71" name="Shape: First position"/>
          <p:cNvSpPr/>
          <p:nvPr/>
        </p:nvSpPr>
        <p:spPr>
          <a:xfrm>
            <a:off x="4424278" y="529930"/>
            <a:ext cx="3763567" cy="276999"/>
          </a:xfrm>
          <a:prstGeom prst="rect">
            <a:avLst/>
          </a:prstGeom>
          <a:no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lvl="0"/>
            <a:r>
              <a:rPr lang="en-NZ" dirty="0">
                <a:solidFill>
                  <a:schemeClr val="tx1"/>
                </a:solidFill>
              </a:rPr>
              <a:t>by reading the story from the bible.</a:t>
            </a:r>
          </a:p>
        </p:txBody>
      </p:sp>
      <p:sp>
        <p:nvSpPr>
          <p:cNvPr id="3" name="Textbox: Sentence second part"/>
          <p:cNvSpPr txBox="1"/>
          <p:nvPr/>
        </p:nvSpPr>
        <p:spPr>
          <a:xfrm>
            <a:off x="676186" y="535168"/>
            <a:ext cx="3778470" cy="276999"/>
          </a:xfrm>
          <a:prstGeom prst="rect">
            <a:avLst/>
          </a:prstGeom>
          <a:noFill/>
        </p:spPr>
        <p:txBody>
          <a:bodyPr wrap="none" lIns="0" tIns="0" rIns="0" bIns="0" rtlCol="0">
            <a:spAutoFit/>
          </a:bodyPr>
          <a:lstStyle>
            <a:defPPr>
              <a:defRPr lang="en-US"/>
            </a:defPPr>
          </a:lstStyle>
          <a:p>
            <a:pPr lvl="0"/>
            <a:r>
              <a:rPr lang="en-NZ" dirty="0"/>
              <a:t>In our school we celebrate Palm Sunday </a:t>
            </a:r>
          </a:p>
        </p:txBody>
      </p:sp>
      <p:sp>
        <p:nvSpPr>
          <p:cNvPr id="25"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R-1</a:t>
            </a:r>
          </a:p>
          <a:p>
            <a:pPr algn="ctr"/>
            <a:r>
              <a:rPr lang="en-GB" sz="900" b="1" dirty="0">
                <a:solidFill>
                  <a:srgbClr val="002060"/>
                </a:solidFill>
                <a:latin typeface="Arial" pitchFamily="34" charset="0"/>
                <a:cs typeface="Arial" pitchFamily="34" charset="0"/>
              </a:rPr>
              <a:t>S-08</a:t>
            </a:r>
          </a:p>
        </p:txBody>
      </p:sp>
      <p:sp>
        <p:nvSpPr>
          <p:cNvPr id="26"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Tool instructions"/>
          <p:cNvSpPr txBox="1"/>
          <p:nvPr/>
        </p:nvSpPr>
        <p:spPr>
          <a:xfrm>
            <a:off x="48662" y="4912668"/>
            <a:ext cx="3845925" cy="230832"/>
          </a:xfrm>
          <a:prstGeom prst="rect">
            <a:avLst/>
          </a:prstGeom>
          <a:noFill/>
        </p:spPr>
        <p:txBody>
          <a:bodyPr wrap="none" rtlCol="0">
            <a:spAutoFit/>
          </a:bodyPr>
          <a:lstStyle/>
          <a:p>
            <a:pPr algn="ctr"/>
            <a:r>
              <a:rPr lang="en-GB" sz="900" dirty="0">
                <a:latin typeface="Arial" pitchFamily="34" charset="0"/>
                <a:ea typeface="Segoe UI" pitchFamily="34" charset="0"/>
                <a:cs typeface="Arial" pitchFamily="34" charset="0"/>
              </a:rPr>
              <a:t>Click a sentence ending from the list to correctly complete sentences</a:t>
            </a:r>
            <a:r>
              <a:rPr lang="en-GB" sz="900" dirty="0" smtClean="0">
                <a:latin typeface="Arial" pitchFamily="34" charset="0"/>
                <a:cs typeface="Arial" pitchFamily="34" charset="0"/>
              </a:rPr>
              <a:t>.</a:t>
            </a:r>
            <a:endParaRPr lang="en-GB" sz="900" dirty="0">
              <a:latin typeface="Arial" pitchFamily="34" charset="0"/>
              <a:cs typeface="Arial" pitchFamily="34" charset="0"/>
            </a:endParaRPr>
          </a:p>
        </p:txBody>
      </p:sp>
      <p:sp>
        <p:nvSpPr>
          <p:cNvPr id="28" name="Textbox: Sentence second part">
            <a:extLst>
              <a:ext uri="{FF2B5EF4-FFF2-40B4-BE49-F238E27FC236}">
                <a16:creationId xmlns:a16="http://schemas.microsoft.com/office/drawing/2014/main" id="{93761336-9148-438A-BCD3-C77AB5F3DD2D}"/>
              </a:ext>
            </a:extLst>
          </p:cNvPr>
          <p:cNvSpPr txBox="1"/>
          <p:nvPr/>
        </p:nvSpPr>
        <p:spPr>
          <a:xfrm>
            <a:off x="676186" y="957848"/>
            <a:ext cx="5062668" cy="276999"/>
          </a:xfrm>
          <a:prstGeom prst="rect">
            <a:avLst/>
          </a:prstGeom>
          <a:noFill/>
        </p:spPr>
        <p:txBody>
          <a:bodyPr wrap="none" lIns="0" tIns="0" rIns="0" bIns="0" rtlCol="0">
            <a:spAutoFit/>
          </a:bodyPr>
          <a:lstStyle>
            <a:defPPr>
              <a:defRPr lang="en-US"/>
            </a:defPPr>
          </a:lstStyle>
          <a:p>
            <a:pPr lvl="0"/>
            <a:r>
              <a:rPr lang="en-NZ" dirty="0"/>
              <a:t>We make palms and talk about why the people waved</a:t>
            </a:r>
          </a:p>
        </p:txBody>
      </p:sp>
      <p:sp>
        <p:nvSpPr>
          <p:cNvPr id="29" name="Textbox: Sentence second part">
            <a:extLst>
              <a:ext uri="{FF2B5EF4-FFF2-40B4-BE49-F238E27FC236}">
                <a16:creationId xmlns:a16="http://schemas.microsoft.com/office/drawing/2014/main" id="{59536C38-DD7B-4923-B702-AB2777496FAE}"/>
              </a:ext>
            </a:extLst>
          </p:cNvPr>
          <p:cNvSpPr txBox="1"/>
          <p:nvPr/>
        </p:nvSpPr>
        <p:spPr>
          <a:xfrm>
            <a:off x="660162" y="1619722"/>
            <a:ext cx="5207066" cy="276999"/>
          </a:xfrm>
          <a:prstGeom prst="rect">
            <a:avLst/>
          </a:prstGeom>
          <a:noFill/>
        </p:spPr>
        <p:txBody>
          <a:bodyPr wrap="none" lIns="0" tIns="0" rIns="0" bIns="0" rtlCol="0">
            <a:spAutoFit/>
          </a:bodyPr>
          <a:lstStyle>
            <a:defPPr>
              <a:defRPr lang="en-US"/>
            </a:defPPr>
          </a:lstStyle>
          <a:p>
            <a:pPr lvl="0"/>
            <a:r>
              <a:rPr lang="en-NZ" dirty="0"/>
              <a:t>We make a play about what happened on Palm Sunday </a:t>
            </a:r>
          </a:p>
        </p:txBody>
      </p:sp>
      <p:sp>
        <p:nvSpPr>
          <p:cNvPr id="30" name="Textbox: Sentence second part">
            <a:extLst>
              <a:ext uri="{FF2B5EF4-FFF2-40B4-BE49-F238E27FC236}">
                <a16:creationId xmlns:a16="http://schemas.microsoft.com/office/drawing/2014/main" id="{3E2A730A-1D76-4DD2-8BF2-1C6FE65CA43A}"/>
              </a:ext>
            </a:extLst>
          </p:cNvPr>
          <p:cNvSpPr txBox="1"/>
          <p:nvPr/>
        </p:nvSpPr>
        <p:spPr>
          <a:xfrm>
            <a:off x="660162" y="2270806"/>
            <a:ext cx="4300536" cy="276999"/>
          </a:xfrm>
          <a:prstGeom prst="rect">
            <a:avLst/>
          </a:prstGeom>
          <a:noFill/>
        </p:spPr>
        <p:txBody>
          <a:bodyPr wrap="none" lIns="0" tIns="0" rIns="0" bIns="0" rtlCol="0">
            <a:spAutoFit/>
          </a:bodyPr>
          <a:lstStyle>
            <a:defPPr>
              <a:defRPr lang="en-US"/>
            </a:defPPr>
          </a:lstStyle>
          <a:p>
            <a:pPr lvl="0"/>
            <a:r>
              <a:rPr lang="en-NZ" dirty="0"/>
              <a:t>We can talk to Jesus in our hearts and tell him</a:t>
            </a:r>
          </a:p>
        </p:txBody>
      </p:sp>
      <p:sp>
        <p:nvSpPr>
          <p:cNvPr id="31" name="Textbox: Sentence second part">
            <a:extLst>
              <a:ext uri="{FF2B5EF4-FFF2-40B4-BE49-F238E27FC236}">
                <a16:creationId xmlns:a16="http://schemas.microsoft.com/office/drawing/2014/main" id="{AB80ADE6-44B9-4477-B256-C43C096253F4}"/>
              </a:ext>
            </a:extLst>
          </p:cNvPr>
          <p:cNvSpPr txBox="1"/>
          <p:nvPr/>
        </p:nvSpPr>
        <p:spPr>
          <a:xfrm>
            <a:off x="660162" y="2683766"/>
            <a:ext cx="3487173" cy="276999"/>
          </a:xfrm>
          <a:prstGeom prst="rect">
            <a:avLst/>
          </a:prstGeom>
          <a:noFill/>
        </p:spPr>
        <p:txBody>
          <a:bodyPr wrap="none" lIns="0" tIns="0" rIns="0" bIns="0" rtlCol="0">
            <a:spAutoFit/>
          </a:bodyPr>
          <a:lstStyle>
            <a:defPPr>
              <a:defRPr lang="en-US"/>
            </a:defPPr>
          </a:lstStyle>
          <a:p>
            <a:pPr lvl="0"/>
            <a:r>
              <a:rPr lang="en-NZ" dirty="0"/>
              <a:t>We can make people welcome when </a:t>
            </a:r>
          </a:p>
        </p:txBody>
      </p:sp>
      <p:sp>
        <p:nvSpPr>
          <p:cNvPr id="36" name="Shape: Third position">
            <a:extLst>
              <a:ext uri="{FF2B5EF4-FFF2-40B4-BE49-F238E27FC236}">
                <a16:creationId xmlns:a16="http://schemas.microsoft.com/office/drawing/2014/main" id="{89811113-97D7-4FDE-AC95-C7BF67428DE4}"/>
              </a:ext>
            </a:extLst>
          </p:cNvPr>
          <p:cNvSpPr/>
          <p:nvPr/>
        </p:nvSpPr>
        <p:spPr>
          <a:xfrm>
            <a:off x="660162" y="1885696"/>
            <a:ext cx="3171913" cy="276998"/>
          </a:xfrm>
          <a:prstGeom prst="rect">
            <a:avLst/>
          </a:prstGeom>
          <a:no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r>
              <a:rPr lang="en-NZ" dirty="0">
                <a:solidFill>
                  <a:schemeClr val="tx1"/>
                </a:solidFill>
              </a:rPr>
              <a:t>like the people in Jerusalem did.</a:t>
            </a:r>
          </a:p>
        </p:txBody>
      </p:sp>
      <p:sp>
        <p:nvSpPr>
          <p:cNvPr id="4" name="TextBox 3">
            <a:extLst>
              <a:ext uri="{FF2B5EF4-FFF2-40B4-BE49-F238E27FC236}">
                <a16:creationId xmlns:a16="http://schemas.microsoft.com/office/drawing/2014/main" id="{5D77A161-00F9-4854-9C46-C630BA699CCC}"/>
              </a:ext>
            </a:extLst>
          </p:cNvPr>
          <p:cNvSpPr txBox="1"/>
          <p:nvPr/>
        </p:nvSpPr>
        <p:spPr>
          <a:xfrm>
            <a:off x="111420" y="501676"/>
            <a:ext cx="414360" cy="369332"/>
          </a:xfrm>
          <a:prstGeom prst="rect">
            <a:avLst/>
          </a:prstGeom>
          <a:noFill/>
        </p:spPr>
        <p:txBody>
          <a:bodyPr wrap="square" rtlCol="0">
            <a:spAutoFit/>
          </a:bodyPr>
          <a:lstStyle/>
          <a:p>
            <a:r>
              <a:rPr lang="en-NZ" dirty="0"/>
              <a:t>1.</a:t>
            </a:r>
          </a:p>
        </p:txBody>
      </p:sp>
      <p:sp>
        <p:nvSpPr>
          <p:cNvPr id="41" name="TextBox 40">
            <a:extLst>
              <a:ext uri="{FF2B5EF4-FFF2-40B4-BE49-F238E27FC236}">
                <a16:creationId xmlns:a16="http://schemas.microsoft.com/office/drawing/2014/main" id="{AED2E3AF-C624-4E95-B6FC-0392BB9E31BF}"/>
              </a:ext>
            </a:extLst>
          </p:cNvPr>
          <p:cNvSpPr txBox="1"/>
          <p:nvPr/>
        </p:nvSpPr>
        <p:spPr>
          <a:xfrm>
            <a:off x="131400" y="917193"/>
            <a:ext cx="414360" cy="369332"/>
          </a:xfrm>
          <a:prstGeom prst="rect">
            <a:avLst/>
          </a:prstGeom>
          <a:noFill/>
        </p:spPr>
        <p:txBody>
          <a:bodyPr wrap="square" rtlCol="0">
            <a:spAutoFit/>
          </a:bodyPr>
          <a:lstStyle/>
          <a:p>
            <a:r>
              <a:rPr lang="en-NZ" dirty="0"/>
              <a:t>2.</a:t>
            </a:r>
          </a:p>
        </p:txBody>
      </p:sp>
      <p:sp>
        <p:nvSpPr>
          <p:cNvPr id="42" name="TextBox 41">
            <a:extLst>
              <a:ext uri="{FF2B5EF4-FFF2-40B4-BE49-F238E27FC236}">
                <a16:creationId xmlns:a16="http://schemas.microsoft.com/office/drawing/2014/main" id="{3CBB5D81-FB9F-449A-A1B9-AE3847A8CF73}"/>
              </a:ext>
            </a:extLst>
          </p:cNvPr>
          <p:cNvSpPr txBox="1"/>
          <p:nvPr/>
        </p:nvSpPr>
        <p:spPr>
          <a:xfrm>
            <a:off x="131400" y="1573752"/>
            <a:ext cx="414360" cy="369332"/>
          </a:xfrm>
          <a:prstGeom prst="rect">
            <a:avLst/>
          </a:prstGeom>
          <a:noFill/>
        </p:spPr>
        <p:txBody>
          <a:bodyPr wrap="square" rtlCol="0">
            <a:spAutoFit/>
          </a:bodyPr>
          <a:lstStyle/>
          <a:p>
            <a:r>
              <a:rPr lang="en-NZ" dirty="0"/>
              <a:t>3.</a:t>
            </a:r>
          </a:p>
        </p:txBody>
      </p:sp>
      <p:sp>
        <p:nvSpPr>
          <p:cNvPr id="43" name="TextBox 42">
            <a:extLst>
              <a:ext uri="{FF2B5EF4-FFF2-40B4-BE49-F238E27FC236}">
                <a16:creationId xmlns:a16="http://schemas.microsoft.com/office/drawing/2014/main" id="{427A754E-E9EA-4609-B5E1-016AB7C12D23}"/>
              </a:ext>
            </a:extLst>
          </p:cNvPr>
          <p:cNvSpPr txBox="1"/>
          <p:nvPr/>
        </p:nvSpPr>
        <p:spPr>
          <a:xfrm>
            <a:off x="131400" y="2224814"/>
            <a:ext cx="414360" cy="369332"/>
          </a:xfrm>
          <a:prstGeom prst="rect">
            <a:avLst/>
          </a:prstGeom>
          <a:noFill/>
        </p:spPr>
        <p:txBody>
          <a:bodyPr wrap="square" rtlCol="0">
            <a:spAutoFit/>
          </a:bodyPr>
          <a:lstStyle/>
          <a:p>
            <a:r>
              <a:rPr lang="en-NZ" dirty="0"/>
              <a:t>4.</a:t>
            </a:r>
          </a:p>
        </p:txBody>
      </p:sp>
      <p:sp>
        <p:nvSpPr>
          <p:cNvPr id="44" name="TextBox 43">
            <a:extLst>
              <a:ext uri="{FF2B5EF4-FFF2-40B4-BE49-F238E27FC236}">
                <a16:creationId xmlns:a16="http://schemas.microsoft.com/office/drawing/2014/main" id="{73F33952-DC68-4C11-8202-63CE51AEA4F8}"/>
              </a:ext>
            </a:extLst>
          </p:cNvPr>
          <p:cNvSpPr txBox="1"/>
          <p:nvPr/>
        </p:nvSpPr>
        <p:spPr>
          <a:xfrm>
            <a:off x="131400" y="2635694"/>
            <a:ext cx="414360" cy="369332"/>
          </a:xfrm>
          <a:prstGeom prst="rect">
            <a:avLst/>
          </a:prstGeom>
          <a:noFill/>
        </p:spPr>
        <p:txBody>
          <a:bodyPr wrap="square" rtlCol="0">
            <a:spAutoFit/>
          </a:bodyPr>
          <a:lstStyle/>
          <a:p>
            <a:r>
              <a:rPr lang="en-NZ" dirty="0"/>
              <a:t>5.</a:t>
            </a:r>
          </a:p>
        </p:txBody>
      </p:sp>
      <p:pic>
        <p:nvPicPr>
          <p:cNvPr id="33" name="Picture 32" descr="Image result for children with palms on palm sunday">
            <a:extLst>
              <a:ext uri="{FF2B5EF4-FFF2-40B4-BE49-F238E27FC236}">
                <a16:creationId xmlns:a16="http://schemas.microsoft.com/office/drawing/2014/main" id="{4BF874BA-74B8-41F3-A985-08B5CC863E34}"/>
              </a:ext>
            </a:extLst>
          </p:cNvPr>
          <p:cNvPicPr/>
          <p:nvPr/>
        </p:nvPicPr>
        <p:blipFill rotWithShape="1">
          <a:blip r:embed="rId6">
            <a:extLst>
              <a:ext uri="{28A0092B-C50C-407E-A947-70E740481C1C}">
                <a14:useLocalDpi xmlns:a14="http://schemas.microsoft.com/office/drawing/2010/main" val="0"/>
              </a:ext>
            </a:extLst>
          </a:blip>
          <a:srcRect l="24930" t="11525" r="5556" b="11528"/>
          <a:stretch/>
        </p:blipFill>
        <p:spPr bwMode="auto">
          <a:xfrm>
            <a:off x="111420" y="3028811"/>
            <a:ext cx="2231022" cy="1903060"/>
          </a:xfrm>
          <a:prstGeom prst="rect">
            <a:avLst/>
          </a:prstGeom>
          <a:noFill/>
          <a:ln>
            <a:noFill/>
          </a:ln>
          <a:extLst>
            <a:ext uri="{53640926-AAD7-44D8-BBD7-CCE9431645EC}">
              <a14:shadowObscured xmlns:a14="http://schemas.microsoft.com/office/drawing/2010/main"/>
            </a:ext>
          </a:extLst>
        </p:spPr>
      </p:pic>
      <p:sp>
        <p:nvSpPr>
          <p:cNvPr id="34" name="Shape: Second position">
            <a:extLst>
              <a:ext uri="{FF2B5EF4-FFF2-40B4-BE49-F238E27FC236}">
                <a16:creationId xmlns:a16="http://schemas.microsoft.com/office/drawing/2014/main" id="{6559A7B7-7B27-4542-BAA9-E347A1A200C4}"/>
              </a:ext>
            </a:extLst>
          </p:cNvPr>
          <p:cNvSpPr/>
          <p:nvPr/>
        </p:nvSpPr>
        <p:spPr>
          <a:xfrm>
            <a:off x="676186" y="1238622"/>
            <a:ext cx="4508564" cy="276999"/>
          </a:xfrm>
          <a:prstGeom prst="rect">
            <a:avLst/>
          </a:prstGeom>
          <a:noFill/>
          <a:ln w="0">
            <a:no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lvl="0"/>
            <a:r>
              <a:rPr lang="en-NZ" dirty="0">
                <a:solidFill>
                  <a:schemeClr val="tx1"/>
                </a:solidFill>
              </a:rPr>
              <a:t>to welcome Jesus. </a:t>
            </a:r>
          </a:p>
        </p:txBody>
      </p:sp>
      <p:sp>
        <p:nvSpPr>
          <p:cNvPr id="38" name="Action Button: Audio">
            <a:hlinkClick r:id="" action="ppaction://noaction" highlightClick="1"/>
          </p:cNvPr>
          <p:cNvSpPr/>
          <p:nvPr/>
        </p:nvSpPr>
        <p:spPr>
          <a:xfrm>
            <a:off x="7092000" y="4680000"/>
            <a:ext cx="360000" cy="360000"/>
          </a:xfrm>
          <a:prstGeom prst="actionButtonSound">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TextBox: Tool instructions stop"/>
          <p:cNvSpPr txBox="1"/>
          <p:nvPr/>
        </p:nvSpPr>
        <p:spPr>
          <a:xfrm>
            <a:off x="3662689" y="4912668"/>
            <a:ext cx="3281668" cy="230832"/>
          </a:xfrm>
          <a:prstGeom prst="rect">
            <a:avLst/>
          </a:prstGeom>
          <a:noFill/>
        </p:spPr>
        <p:txBody>
          <a:bodyPr wrap="none" rtlCol="0">
            <a:spAutoFit/>
          </a:bodyPr>
          <a:lstStyle/>
          <a:p>
            <a:pPr algn="ctr"/>
            <a:r>
              <a:rPr lang="en-GB" sz="900" dirty="0">
                <a:latin typeface="Arial" panose="020B0604020202020204" pitchFamily="34" charset="0"/>
                <a:ea typeface="Segoe UI" pitchFamily="34" charset="0"/>
                <a:cs typeface="Arial" panose="020B0604020202020204" pitchFamily="34" charset="0"/>
              </a:rPr>
              <a:t>Click the audio button to stop </a:t>
            </a:r>
            <a:r>
              <a:rPr lang="en-GB" sz="900" dirty="0" smtClean="0">
                <a:latin typeface="Arial" panose="020B0604020202020204" pitchFamily="34" charset="0"/>
                <a:ea typeface="Segoe UI" pitchFamily="34" charset="0"/>
                <a:cs typeface="Arial" panose="020B0604020202020204" pitchFamily="34" charset="0"/>
              </a:rPr>
              <a:t>‘Come into the streets with me’</a:t>
            </a:r>
            <a:endParaRPr lang="en-GB" sz="900" dirty="0">
              <a:latin typeface="Arial" panose="020B0604020202020204" pitchFamily="34" charset="0"/>
              <a:ea typeface="Segoe UI" pitchFamily="34" charset="0"/>
              <a:cs typeface="Arial" panose="020B0604020202020204" pitchFamily="34" charset="0"/>
            </a:endParaRPr>
          </a:p>
        </p:txBody>
      </p:sp>
      <p:sp>
        <p:nvSpPr>
          <p:cNvPr id="45" name="TextBox: Tool instructions start"/>
          <p:cNvSpPr txBox="1"/>
          <p:nvPr/>
        </p:nvSpPr>
        <p:spPr>
          <a:xfrm>
            <a:off x="3665894" y="4912668"/>
            <a:ext cx="3275256" cy="230832"/>
          </a:xfrm>
          <a:prstGeom prst="rect">
            <a:avLst/>
          </a:prstGeom>
          <a:noFill/>
        </p:spPr>
        <p:txBody>
          <a:bodyPr wrap="none" rtlCol="0">
            <a:spAutoFit/>
          </a:bodyPr>
          <a:lstStyle/>
          <a:p>
            <a:pPr algn="ctr"/>
            <a:r>
              <a:rPr lang="en-GB" sz="900" dirty="0">
                <a:latin typeface="Arial" panose="020B0604020202020204" pitchFamily="34" charset="0"/>
                <a:ea typeface="Segoe UI" pitchFamily="34" charset="0"/>
                <a:cs typeface="Arial" panose="020B0604020202020204" pitchFamily="34" charset="0"/>
              </a:rPr>
              <a:t>Click the audio button to play </a:t>
            </a:r>
            <a:r>
              <a:rPr lang="en-GB" sz="900" dirty="0" smtClean="0">
                <a:latin typeface="Arial" panose="020B0604020202020204" pitchFamily="34" charset="0"/>
                <a:ea typeface="Segoe UI" pitchFamily="34" charset="0"/>
                <a:cs typeface="Arial" panose="020B0604020202020204" pitchFamily="34" charset="0"/>
              </a:rPr>
              <a:t>‘Come into the streets with me’</a:t>
            </a:r>
            <a:endParaRPr lang="en-GB" sz="900" dirty="0">
              <a:latin typeface="Arial" panose="020B0604020202020204" pitchFamily="34" charset="0"/>
              <a:ea typeface="Segoe UI" pitchFamily="34" charset="0"/>
              <a:cs typeface="Arial" panose="020B0604020202020204" pitchFamily="34" charset="0"/>
            </a:endParaRPr>
          </a:p>
        </p:txBody>
      </p:sp>
    </p:spTree>
    <p:extLst>
      <p:ext uri="{BB962C8B-B14F-4D97-AF65-F5344CB8AC3E}">
        <p14:creationId xmlns:p14="http://schemas.microsoft.com/office/powerpoint/2010/main" val="22590385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6"/>
                    </p:tgtEl>
                  </p:cond>
                </p:stCondLst>
                <p:endSync evt="end" delay="0">
                  <p:rtn val="all"/>
                </p:endSync>
                <p:childTnLst>
                  <p:par>
                    <p:cTn id="8" fill="hold">
                      <p:stCondLst>
                        <p:cond delay="0"/>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1">
                                            <p:txEl>
                                              <p:charRg st="4294967295" end="4294967295"/>
                                            </p:txEl>
                                          </p:spTgt>
                                        </p:tgtEl>
                                        <p:attrNameLst>
                                          <p:attrName>style.visibility</p:attrName>
                                        </p:attrNameLst>
                                      </p:cBhvr>
                                      <p:to>
                                        <p:strVal val="visible"/>
                                      </p:to>
                                    </p:set>
                                    <p:animEffect transition="in" filter="fade">
                                      <p:cBhvr>
                                        <p:cTn id="12" dur="1000"/>
                                        <p:tgtEl>
                                          <p:spTgt spid="71">
                                            <p:txEl>
                                              <p:charRg st="4294967295" end="4294967295"/>
                                            </p:txEl>
                                          </p:spTgt>
                                        </p:tgtEl>
                                      </p:cBhvr>
                                    </p:animEffect>
                                    <p:anim calcmode="lin" valueType="num">
                                      <p:cBhvr>
                                        <p:cTn id="13" dur="1000" fill="hold"/>
                                        <p:tgtEl>
                                          <p:spTgt spid="71">
                                            <p:txEl>
                                              <p:charRg st="4294967295" end="4294967295"/>
                                            </p:txEl>
                                          </p:spTgt>
                                        </p:tgtEl>
                                        <p:attrNameLst>
                                          <p:attrName>ppt_x</p:attrName>
                                        </p:attrNameLst>
                                      </p:cBhvr>
                                      <p:tavLst>
                                        <p:tav tm="0">
                                          <p:val>
                                            <p:strVal val="#ppt_x"/>
                                          </p:val>
                                        </p:tav>
                                        <p:tav tm="100000">
                                          <p:val>
                                            <p:strVal val="#ppt_x"/>
                                          </p:val>
                                        </p:tav>
                                      </p:tavLst>
                                    </p:anim>
                                    <p:anim calcmode="lin" valueType="num">
                                      <p:cBhvr>
                                        <p:cTn id="14" dur="1000" fill="hold"/>
                                        <p:tgtEl>
                                          <p:spTgt spid="71">
                                            <p:txEl>
                                              <p:charRg st="4294967295" end="4294967295"/>
                                            </p:txEl>
                                          </p:spTgt>
                                        </p:tgtEl>
                                        <p:attrNameLst>
                                          <p:attrName>ppt_y</p:attrName>
                                        </p:attrNameLst>
                                      </p:cBhvr>
                                      <p:tavLst>
                                        <p:tav tm="0">
                                          <p:val>
                                            <p:strVal val="#ppt_y+.1"/>
                                          </p:val>
                                        </p:tav>
                                        <p:tav tm="100000">
                                          <p:val>
                                            <p:strVal val="#ppt_y"/>
                                          </p:val>
                                        </p:tav>
                                      </p:tavLst>
                                    </p:anim>
                                  </p:childTnLst>
                                </p:cTn>
                              </p:par>
                              <p:par>
                                <p:cTn id="15" presetID="47" presetClass="exit" presetSubtype="0" fill="hold" grpId="0" nodeType="withEffect">
                                  <p:stCondLst>
                                    <p:cond delay="0"/>
                                  </p:stCondLst>
                                  <p:childTnLst>
                                    <p:animEffect transition="out" filter="fade">
                                      <p:cBhvr>
                                        <p:cTn id="16" dur="1000"/>
                                        <p:tgtEl>
                                          <p:spTgt spid="16"/>
                                        </p:tgtEl>
                                      </p:cBhvr>
                                    </p:animEffect>
                                    <p:anim calcmode="lin" valueType="num">
                                      <p:cBhvr>
                                        <p:cTn id="17" dur="1000"/>
                                        <p:tgtEl>
                                          <p:spTgt spid="16"/>
                                        </p:tgtEl>
                                        <p:attrNameLst>
                                          <p:attrName>ppt_x</p:attrName>
                                        </p:attrNameLst>
                                      </p:cBhvr>
                                      <p:tavLst>
                                        <p:tav tm="0">
                                          <p:val>
                                            <p:strVal val="ppt_x"/>
                                          </p:val>
                                        </p:tav>
                                        <p:tav tm="100000">
                                          <p:val>
                                            <p:strVal val="ppt_x"/>
                                          </p:val>
                                        </p:tav>
                                      </p:tavLst>
                                    </p:anim>
                                    <p:anim calcmode="lin" valueType="num">
                                      <p:cBhvr>
                                        <p:cTn id="18" dur="1000"/>
                                        <p:tgtEl>
                                          <p:spTgt spid="16"/>
                                        </p:tgtEl>
                                        <p:attrNameLst>
                                          <p:attrName>ppt_y</p:attrName>
                                        </p:attrNameLst>
                                      </p:cBhvr>
                                      <p:tavLst>
                                        <p:tav tm="0">
                                          <p:val>
                                            <p:strVal val="ppt_y"/>
                                          </p:val>
                                        </p:tav>
                                        <p:tav tm="100000">
                                          <p:val>
                                            <p:strVal val="ppt_y-.1"/>
                                          </p:val>
                                        </p:tav>
                                      </p:tavLst>
                                    </p:anim>
                                    <p:set>
                                      <p:cBhvr>
                                        <p:cTn id="19"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20" restart="whenNotActive" fill="hold" evtFilter="cancelBubble" nodeType="interactiveSeq">
                <p:stCondLst>
                  <p:cond evt="onClick" delay="0">
                    <p:tgtEl>
                      <p:spTgt spid="71"/>
                    </p:tgtEl>
                  </p:cond>
                </p:stCondLst>
                <p:endSync evt="end" delay="0">
                  <p:rtn val="all"/>
                </p:endSync>
                <p:childTnLst>
                  <p:par>
                    <p:cTn id="21" fill="hold">
                      <p:stCondLst>
                        <p:cond delay="0"/>
                      </p:stCondLst>
                      <p:childTnLst>
                        <p:par>
                          <p:cTn id="22" fill="hold">
                            <p:stCondLst>
                              <p:cond delay="0"/>
                            </p:stCondLst>
                            <p:childTnLst>
                              <p:par>
                                <p:cTn id="23" presetID="42" presetClass="entr" presetSubtype="0" fill="hold" grpId="1" nodeType="clickEffect">
                                  <p:stCondLst>
                                    <p:cond delay="0"/>
                                  </p:stCondLst>
                                  <p:childTnLst>
                                    <p:set>
                                      <p:cBhvr>
                                        <p:cTn id="24" dur="1" fill="hold">
                                          <p:stCondLst>
                                            <p:cond delay="0"/>
                                          </p:stCondLst>
                                        </p:cTn>
                                        <p:tgtEl>
                                          <p:spTgt spid="71">
                                            <p:txEl>
                                              <p:charRg st="4294967295" end="4294967295"/>
                                            </p:txEl>
                                          </p:spTgt>
                                        </p:tgtEl>
                                        <p:attrNameLst>
                                          <p:attrName>style.visibility</p:attrName>
                                        </p:attrNameLst>
                                      </p:cBhvr>
                                      <p:to>
                                        <p:strVal val="visible"/>
                                      </p:to>
                                    </p:set>
                                    <p:animEffect transition="in" filter="fade">
                                      <p:cBhvr>
                                        <p:cTn id="25" dur="1000"/>
                                        <p:tgtEl>
                                          <p:spTgt spid="71">
                                            <p:txEl>
                                              <p:charRg st="4294967295" end="4294967295"/>
                                            </p:txEl>
                                          </p:spTgt>
                                        </p:tgtEl>
                                      </p:cBhvr>
                                    </p:animEffect>
                                    <p:anim calcmode="lin" valueType="num">
                                      <p:cBhvr>
                                        <p:cTn id="26" dur="1000" fill="hold"/>
                                        <p:tgtEl>
                                          <p:spTgt spid="71">
                                            <p:txEl>
                                              <p:charRg st="4294967295" end="4294967295"/>
                                            </p:txEl>
                                          </p:spTgt>
                                        </p:tgtEl>
                                        <p:attrNameLst>
                                          <p:attrName>ppt_x</p:attrName>
                                        </p:attrNameLst>
                                      </p:cBhvr>
                                      <p:tavLst>
                                        <p:tav tm="0">
                                          <p:val>
                                            <p:strVal val="#ppt_x"/>
                                          </p:val>
                                        </p:tav>
                                        <p:tav tm="100000">
                                          <p:val>
                                            <p:strVal val="#ppt_x"/>
                                          </p:val>
                                        </p:tav>
                                      </p:tavLst>
                                    </p:anim>
                                    <p:anim calcmode="lin" valueType="num">
                                      <p:cBhvr>
                                        <p:cTn id="27" dur="1000" fill="hold"/>
                                        <p:tgtEl>
                                          <p:spTgt spid="71">
                                            <p:txEl>
                                              <p:charRg st="4294967295" end="4294967295"/>
                                            </p:txEl>
                                          </p:spTgt>
                                        </p:tgtEl>
                                        <p:attrNameLst>
                                          <p:attrName>ppt_y</p:attrName>
                                        </p:attrNameLst>
                                      </p:cBhvr>
                                      <p:tavLst>
                                        <p:tav tm="0">
                                          <p:val>
                                            <p:strVal val="#ppt_y+.1"/>
                                          </p:val>
                                        </p:tav>
                                        <p:tav tm="100000">
                                          <p:val>
                                            <p:strVal val="#ppt_y"/>
                                          </p:val>
                                        </p:tav>
                                      </p:tavLst>
                                    </p:anim>
                                  </p:childTnLst>
                                </p:cTn>
                              </p:par>
                              <p:par>
                                <p:cTn id="28" presetID="47" presetClass="exit" presetSubtype="0" fill="hold" grpId="1" nodeType="withEffect">
                                  <p:stCondLst>
                                    <p:cond delay="0"/>
                                  </p:stCondLst>
                                  <p:childTnLst>
                                    <p:animEffect transition="out" filter="fade">
                                      <p:cBhvr>
                                        <p:cTn id="29" dur="1000"/>
                                        <p:tgtEl>
                                          <p:spTgt spid="16"/>
                                        </p:tgtEl>
                                      </p:cBhvr>
                                    </p:animEffect>
                                    <p:anim calcmode="lin" valueType="num">
                                      <p:cBhvr>
                                        <p:cTn id="30" dur="1000"/>
                                        <p:tgtEl>
                                          <p:spTgt spid="16"/>
                                        </p:tgtEl>
                                        <p:attrNameLst>
                                          <p:attrName>ppt_x</p:attrName>
                                        </p:attrNameLst>
                                      </p:cBhvr>
                                      <p:tavLst>
                                        <p:tav tm="0">
                                          <p:val>
                                            <p:strVal val="ppt_x"/>
                                          </p:val>
                                        </p:tav>
                                        <p:tav tm="100000">
                                          <p:val>
                                            <p:strVal val="ppt_x"/>
                                          </p:val>
                                        </p:tav>
                                      </p:tavLst>
                                    </p:anim>
                                    <p:anim calcmode="lin" valueType="num">
                                      <p:cBhvr>
                                        <p:cTn id="31" dur="1000"/>
                                        <p:tgtEl>
                                          <p:spTgt spid="16"/>
                                        </p:tgtEl>
                                        <p:attrNameLst>
                                          <p:attrName>ppt_y</p:attrName>
                                        </p:attrNameLst>
                                      </p:cBhvr>
                                      <p:tavLst>
                                        <p:tav tm="0">
                                          <p:val>
                                            <p:strVal val="ppt_y"/>
                                          </p:val>
                                        </p:tav>
                                        <p:tav tm="100000">
                                          <p:val>
                                            <p:strVal val="ppt_y-.1"/>
                                          </p:val>
                                        </p:tav>
                                      </p:tavLst>
                                    </p:anim>
                                    <p:set>
                                      <p:cBhvr>
                                        <p:cTn id="32"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71"/>
                  </p:tgtEl>
                </p:cond>
              </p:nextCondLst>
            </p:seq>
            <p:seq concurrent="1" nextAc="seek">
              <p:cTn id="33" restart="whenNotActive" fill="hold" evtFilter="cancelBubble" nodeType="interactiveSeq">
                <p:stCondLst>
                  <p:cond evt="onClick" delay="0">
                    <p:tgtEl>
                      <p:spTgt spid="17"/>
                    </p:tgtEl>
                  </p:cond>
                </p:stCondLst>
                <p:endSync evt="end" delay="0">
                  <p:rtn val="all"/>
                </p:endSync>
                <p:childTnLst>
                  <p:par>
                    <p:cTn id="34" fill="hold">
                      <p:stCondLst>
                        <p:cond delay="0"/>
                      </p:stCondLst>
                      <p:childTnLst>
                        <p:par>
                          <p:cTn id="35" fill="hold">
                            <p:stCondLst>
                              <p:cond delay="0"/>
                            </p:stCondLst>
                            <p:childTnLst>
                              <p:par>
                                <p:cTn id="36" presetID="47" presetClass="exit" presetSubtype="0" fill="hold" grpId="0" nodeType="clickEffect">
                                  <p:stCondLst>
                                    <p:cond delay="0"/>
                                  </p:stCondLst>
                                  <p:childTnLst>
                                    <p:animEffect transition="out" filter="fade">
                                      <p:cBhvr>
                                        <p:cTn id="37" dur="1000"/>
                                        <p:tgtEl>
                                          <p:spTgt spid="17"/>
                                        </p:tgtEl>
                                      </p:cBhvr>
                                    </p:animEffect>
                                    <p:anim calcmode="lin" valueType="num">
                                      <p:cBhvr>
                                        <p:cTn id="38" dur="1000"/>
                                        <p:tgtEl>
                                          <p:spTgt spid="17"/>
                                        </p:tgtEl>
                                        <p:attrNameLst>
                                          <p:attrName>ppt_x</p:attrName>
                                        </p:attrNameLst>
                                      </p:cBhvr>
                                      <p:tavLst>
                                        <p:tav tm="0">
                                          <p:val>
                                            <p:strVal val="ppt_x"/>
                                          </p:val>
                                        </p:tav>
                                        <p:tav tm="100000">
                                          <p:val>
                                            <p:strVal val="ppt_x"/>
                                          </p:val>
                                        </p:tav>
                                      </p:tavLst>
                                    </p:anim>
                                    <p:anim calcmode="lin" valueType="num">
                                      <p:cBhvr>
                                        <p:cTn id="39" dur="1000"/>
                                        <p:tgtEl>
                                          <p:spTgt spid="17"/>
                                        </p:tgtEl>
                                        <p:attrNameLst>
                                          <p:attrName>ppt_y</p:attrName>
                                        </p:attrNameLst>
                                      </p:cBhvr>
                                      <p:tavLst>
                                        <p:tav tm="0">
                                          <p:val>
                                            <p:strVal val="ppt_y"/>
                                          </p:val>
                                        </p:tav>
                                        <p:tav tm="100000">
                                          <p:val>
                                            <p:strVal val="ppt_y-.1"/>
                                          </p:val>
                                        </p:tav>
                                      </p:tavLst>
                                    </p:anim>
                                    <p:set>
                                      <p:cBhvr>
                                        <p:cTn id="40" dur="1" fill="hold">
                                          <p:stCondLst>
                                            <p:cond delay="999"/>
                                          </p:stCondLst>
                                        </p:cTn>
                                        <p:tgtEl>
                                          <p:spTgt spid="17"/>
                                        </p:tgtEl>
                                        <p:attrNameLst>
                                          <p:attrName>style.visibility</p:attrName>
                                        </p:attrNameLst>
                                      </p:cBhvr>
                                      <p:to>
                                        <p:strVal val="hidden"/>
                                      </p:to>
                                    </p:set>
                                  </p:childTnLst>
                                </p:cTn>
                              </p:par>
                              <p:par>
                                <p:cTn id="41" presetID="42" presetClass="entr" presetSubtype="0" fill="hold" grpId="0" nodeType="withEffect">
                                  <p:stCondLst>
                                    <p:cond delay="0"/>
                                  </p:stCondLst>
                                  <p:childTnLst>
                                    <p:set>
                                      <p:cBhvr>
                                        <p:cTn id="42" dur="1" fill="hold">
                                          <p:stCondLst>
                                            <p:cond delay="0"/>
                                          </p:stCondLst>
                                        </p:cTn>
                                        <p:tgtEl>
                                          <p:spTgt spid="70">
                                            <p:txEl>
                                              <p:charRg st="4294967295" end="4294967295"/>
                                            </p:txEl>
                                          </p:spTgt>
                                        </p:tgtEl>
                                        <p:attrNameLst>
                                          <p:attrName>style.visibility</p:attrName>
                                        </p:attrNameLst>
                                      </p:cBhvr>
                                      <p:to>
                                        <p:strVal val="visible"/>
                                      </p:to>
                                    </p:set>
                                    <p:animEffect transition="in" filter="fade">
                                      <p:cBhvr>
                                        <p:cTn id="43" dur="1000"/>
                                        <p:tgtEl>
                                          <p:spTgt spid="70">
                                            <p:txEl>
                                              <p:charRg st="4294967295" end="4294967295"/>
                                            </p:txEl>
                                          </p:spTgt>
                                        </p:tgtEl>
                                      </p:cBhvr>
                                    </p:animEffect>
                                    <p:anim calcmode="lin" valueType="num">
                                      <p:cBhvr>
                                        <p:cTn id="44" dur="1000" fill="hold"/>
                                        <p:tgtEl>
                                          <p:spTgt spid="70">
                                            <p:txEl>
                                              <p:charRg st="4294967295" end="4294967295"/>
                                            </p:txEl>
                                          </p:spTgt>
                                        </p:tgtEl>
                                        <p:attrNameLst>
                                          <p:attrName>ppt_x</p:attrName>
                                        </p:attrNameLst>
                                      </p:cBhvr>
                                      <p:tavLst>
                                        <p:tav tm="0">
                                          <p:val>
                                            <p:strVal val="#ppt_x"/>
                                          </p:val>
                                        </p:tav>
                                        <p:tav tm="100000">
                                          <p:val>
                                            <p:strVal val="#ppt_x"/>
                                          </p:val>
                                        </p:tav>
                                      </p:tavLst>
                                    </p:anim>
                                    <p:anim calcmode="lin" valueType="num">
                                      <p:cBhvr>
                                        <p:cTn id="45" dur="1000" fill="hold"/>
                                        <p:tgtEl>
                                          <p:spTgt spid="70">
                                            <p:txEl>
                                              <p:charRg st="4294967295" end="4294967295"/>
                                            </p:tx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4">
                                            <p:txEl>
                                              <p:charRg st="4294967295" end="4294967295"/>
                                            </p:txEl>
                                          </p:spTgt>
                                        </p:tgtEl>
                                        <p:attrNameLst>
                                          <p:attrName>style.visibility</p:attrName>
                                        </p:attrNameLst>
                                      </p:cBhvr>
                                      <p:to>
                                        <p:strVal val="visible"/>
                                      </p:to>
                                    </p:set>
                                    <p:animEffect transition="in" filter="fade">
                                      <p:cBhvr>
                                        <p:cTn id="48" dur="1000"/>
                                        <p:tgtEl>
                                          <p:spTgt spid="34">
                                            <p:txEl>
                                              <p:charRg st="4294967295" end="4294967295"/>
                                            </p:txEl>
                                          </p:spTgt>
                                        </p:tgtEl>
                                      </p:cBhvr>
                                    </p:animEffect>
                                    <p:anim calcmode="lin" valueType="num">
                                      <p:cBhvr>
                                        <p:cTn id="49" dur="1000" fill="hold"/>
                                        <p:tgtEl>
                                          <p:spTgt spid="34">
                                            <p:txEl>
                                              <p:charRg st="4294967295" end="429496729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charRg st="4294967295" end="4294967295"/>
                                            </p:txEl>
                                          </p:spTgt>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7"/>
                  </p:tgtEl>
                </p:cond>
              </p:nextCondLst>
            </p:seq>
            <p:seq concurrent="1" nextAc="seek">
              <p:cTn id="51" restart="whenNotActive" fill="hold" evtFilter="cancelBubble" nodeType="interactiveSeq">
                <p:stCondLst>
                  <p:cond evt="onClick" delay="0">
                    <p:tgtEl>
                      <p:spTgt spid="70"/>
                    </p:tgtEl>
                  </p:cond>
                </p:stCondLst>
                <p:endSync evt="end" delay="0">
                  <p:rtn val="all"/>
                </p:endSync>
                <p:childTnLst>
                  <p:par>
                    <p:cTn id="52" fill="hold">
                      <p:stCondLst>
                        <p:cond delay="0"/>
                      </p:stCondLst>
                      <p:childTnLst>
                        <p:par>
                          <p:cTn id="53" fill="hold">
                            <p:stCondLst>
                              <p:cond delay="0"/>
                            </p:stCondLst>
                            <p:childTnLst>
                              <p:par>
                                <p:cTn id="54" presetID="42" presetClass="entr" presetSubtype="0" fill="hold" grpId="1" nodeType="clickEffect">
                                  <p:stCondLst>
                                    <p:cond delay="0"/>
                                  </p:stCondLst>
                                  <p:childTnLst>
                                    <p:set>
                                      <p:cBhvr>
                                        <p:cTn id="55" dur="1" fill="hold">
                                          <p:stCondLst>
                                            <p:cond delay="0"/>
                                          </p:stCondLst>
                                        </p:cTn>
                                        <p:tgtEl>
                                          <p:spTgt spid="70">
                                            <p:txEl>
                                              <p:charRg st="4294967295" end="4294967295"/>
                                            </p:txEl>
                                          </p:spTgt>
                                        </p:tgtEl>
                                        <p:attrNameLst>
                                          <p:attrName>style.visibility</p:attrName>
                                        </p:attrNameLst>
                                      </p:cBhvr>
                                      <p:to>
                                        <p:strVal val="visible"/>
                                      </p:to>
                                    </p:set>
                                    <p:animEffect transition="in" filter="fade">
                                      <p:cBhvr>
                                        <p:cTn id="56" dur="1000"/>
                                        <p:tgtEl>
                                          <p:spTgt spid="70">
                                            <p:txEl>
                                              <p:charRg st="4294967295" end="4294967295"/>
                                            </p:txEl>
                                          </p:spTgt>
                                        </p:tgtEl>
                                      </p:cBhvr>
                                    </p:animEffect>
                                    <p:anim calcmode="lin" valueType="num">
                                      <p:cBhvr>
                                        <p:cTn id="57" dur="1000" fill="hold"/>
                                        <p:tgtEl>
                                          <p:spTgt spid="70">
                                            <p:txEl>
                                              <p:charRg st="4294967295" end="4294967295"/>
                                            </p:txEl>
                                          </p:spTgt>
                                        </p:tgtEl>
                                        <p:attrNameLst>
                                          <p:attrName>ppt_x</p:attrName>
                                        </p:attrNameLst>
                                      </p:cBhvr>
                                      <p:tavLst>
                                        <p:tav tm="0">
                                          <p:val>
                                            <p:strVal val="#ppt_x"/>
                                          </p:val>
                                        </p:tav>
                                        <p:tav tm="100000">
                                          <p:val>
                                            <p:strVal val="#ppt_x"/>
                                          </p:val>
                                        </p:tav>
                                      </p:tavLst>
                                    </p:anim>
                                    <p:anim calcmode="lin" valueType="num">
                                      <p:cBhvr>
                                        <p:cTn id="58" dur="1000" fill="hold"/>
                                        <p:tgtEl>
                                          <p:spTgt spid="70">
                                            <p:txEl>
                                              <p:charRg st="4294967295" end="4294967295"/>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34">
                                            <p:txEl>
                                              <p:charRg st="0" end="0"/>
                                            </p:txEl>
                                          </p:spTgt>
                                        </p:tgtEl>
                                        <p:attrNameLst>
                                          <p:attrName>style.visibility</p:attrName>
                                        </p:attrNameLst>
                                      </p:cBhvr>
                                      <p:to>
                                        <p:strVal val="visible"/>
                                      </p:to>
                                    </p:set>
                                    <p:animEffect transition="in" filter="fade">
                                      <p:cBhvr>
                                        <p:cTn id="61" dur="1000"/>
                                        <p:tgtEl>
                                          <p:spTgt spid="34">
                                            <p:txEl>
                                              <p:charRg st="0" end="0"/>
                                            </p:txEl>
                                          </p:spTgt>
                                        </p:tgtEl>
                                      </p:cBhvr>
                                    </p:animEffect>
                                    <p:anim calcmode="lin" valueType="num">
                                      <p:cBhvr>
                                        <p:cTn id="62" dur="1000" fill="hold"/>
                                        <p:tgtEl>
                                          <p:spTgt spid="34">
                                            <p:txEl>
                                              <p:char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charRg st="0" end="0"/>
                                            </p:txEl>
                                          </p:spTgt>
                                        </p:tgtEl>
                                        <p:attrNameLst>
                                          <p:attrName>ppt_y</p:attrName>
                                        </p:attrNameLst>
                                      </p:cBhvr>
                                      <p:tavLst>
                                        <p:tav tm="0">
                                          <p:val>
                                            <p:strVal val="#ppt_y+.1"/>
                                          </p:val>
                                        </p:tav>
                                        <p:tav tm="100000">
                                          <p:val>
                                            <p:strVal val="#ppt_y"/>
                                          </p:val>
                                        </p:tav>
                                      </p:tavLst>
                                    </p:anim>
                                  </p:childTnLst>
                                </p:cTn>
                              </p:par>
                              <p:par>
                                <p:cTn id="64" presetID="47" presetClass="exit" presetSubtype="0" fill="hold" grpId="1" nodeType="withEffect">
                                  <p:stCondLst>
                                    <p:cond delay="0"/>
                                  </p:stCondLst>
                                  <p:childTnLst>
                                    <p:animEffect transition="out" filter="fade">
                                      <p:cBhvr>
                                        <p:cTn id="65" dur="1000"/>
                                        <p:tgtEl>
                                          <p:spTgt spid="17"/>
                                        </p:tgtEl>
                                      </p:cBhvr>
                                    </p:animEffect>
                                    <p:anim calcmode="lin" valueType="num">
                                      <p:cBhvr>
                                        <p:cTn id="66" dur="1000"/>
                                        <p:tgtEl>
                                          <p:spTgt spid="17"/>
                                        </p:tgtEl>
                                        <p:attrNameLst>
                                          <p:attrName>ppt_x</p:attrName>
                                        </p:attrNameLst>
                                      </p:cBhvr>
                                      <p:tavLst>
                                        <p:tav tm="0">
                                          <p:val>
                                            <p:strVal val="ppt_x"/>
                                          </p:val>
                                        </p:tav>
                                        <p:tav tm="100000">
                                          <p:val>
                                            <p:strVal val="ppt_x"/>
                                          </p:val>
                                        </p:tav>
                                      </p:tavLst>
                                    </p:anim>
                                    <p:anim calcmode="lin" valueType="num">
                                      <p:cBhvr>
                                        <p:cTn id="67" dur="1000"/>
                                        <p:tgtEl>
                                          <p:spTgt spid="17"/>
                                        </p:tgtEl>
                                        <p:attrNameLst>
                                          <p:attrName>ppt_y</p:attrName>
                                        </p:attrNameLst>
                                      </p:cBhvr>
                                      <p:tavLst>
                                        <p:tav tm="0">
                                          <p:val>
                                            <p:strVal val="ppt_y"/>
                                          </p:val>
                                        </p:tav>
                                        <p:tav tm="100000">
                                          <p:val>
                                            <p:strVal val="ppt_y-.1"/>
                                          </p:val>
                                        </p:tav>
                                      </p:tavLst>
                                    </p:anim>
                                    <p:set>
                                      <p:cBhvr>
                                        <p:cTn id="68" dur="1" fill="hold">
                                          <p:stCondLst>
                                            <p:cond delay="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70"/>
                  </p:tgtEl>
                </p:cond>
              </p:nextCondLst>
            </p:seq>
            <p:seq concurrent="1" nextAc="seek">
              <p:cTn id="69" restart="whenNotActive" fill="hold" evtFilter="cancelBubble" nodeType="interactiveSeq">
                <p:stCondLst>
                  <p:cond evt="onClick" delay="0">
                    <p:tgtEl>
                      <p:spTgt spid="18"/>
                    </p:tgtEl>
                  </p:cond>
                </p:stCondLst>
                <p:endSync evt="end" delay="0">
                  <p:rtn val="all"/>
                </p:endSync>
                <p:childTnLst>
                  <p:par>
                    <p:cTn id="70" fill="hold">
                      <p:stCondLst>
                        <p:cond delay="0"/>
                      </p:stCondLst>
                      <p:childTnLst>
                        <p:par>
                          <p:cTn id="71" fill="hold">
                            <p:stCondLst>
                              <p:cond delay="0"/>
                            </p:stCondLst>
                            <p:childTnLst>
                              <p:par>
                                <p:cTn id="72" presetID="47" presetClass="exit" presetSubtype="0" fill="hold" grpId="0" nodeType="clickEffect">
                                  <p:stCondLst>
                                    <p:cond delay="0"/>
                                  </p:stCondLst>
                                  <p:childTnLst>
                                    <p:animEffect transition="out" filter="fade">
                                      <p:cBhvr>
                                        <p:cTn id="73" dur="1000"/>
                                        <p:tgtEl>
                                          <p:spTgt spid="18"/>
                                        </p:tgtEl>
                                      </p:cBhvr>
                                    </p:animEffect>
                                    <p:anim calcmode="lin" valueType="num">
                                      <p:cBhvr>
                                        <p:cTn id="74" dur="1000"/>
                                        <p:tgtEl>
                                          <p:spTgt spid="18"/>
                                        </p:tgtEl>
                                        <p:attrNameLst>
                                          <p:attrName>ppt_x</p:attrName>
                                        </p:attrNameLst>
                                      </p:cBhvr>
                                      <p:tavLst>
                                        <p:tav tm="0">
                                          <p:val>
                                            <p:strVal val="ppt_x"/>
                                          </p:val>
                                        </p:tav>
                                        <p:tav tm="100000">
                                          <p:val>
                                            <p:strVal val="ppt_x"/>
                                          </p:val>
                                        </p:tav>
                                      </p:tavLst>
                                    </p:anim>
                                    <p:anim calcmode="lin" valueType="num">
                                      <p:cBhvr>
                                        <p:cTn id="75" dur="1000"/>
                                        <p:tgtEl>
                                          <p:spTgt spid="18"/>
                                        </p:tgtEl>
                                        <p:attrNameLst>
                                          <p:attrName>ppt_y</p:attrName>
                                        </p:attrNameLst>
                                      </p:cBhvr>
                                      <p:tavLst>
                                        <p:tav tm="0">
                                          <p:val>
                                            <p:strVal val="ppt_y"/>
                                          </p:val>
                                        </p:tav>
                                        <p:tav tm="100000">
                                          <p:val>
                                            <p:strVal val="ppt_y-.1"/>
                                          </p:val>
                                        </p:tav>
                                      </p:tavLst>
                                    </p:anim>
                                    <p:set>
                                      <p:cBhvr>
                                        <p:cTn id="76" dur="1" fill="hold">
                                          <p:stCondLst>
                                            <p:cond delay="999"/>
                                          </p:stCondLst>
                                        </p:cTn>
                                        <p:tgtEl>
                                          <p:spTgt spid="18"/>
                                        </p:tgtEl>
                                        <p:attrNameLst>
                                          <p:attrName>style.visibility</p:attrName>
                                        </p:attrNameLst>
                                      </p:cBhvr>
                                      <p:to>
                                        <p:strVal val="hidden"/>
                                      </p:to>
                                    </p:set>
                                  </p:childTnLst>
                                </p:cTn>
                              </p:par>
                              <p:par>
                                <p:cTn id="77" presetID="42" presetClass="entr" presetSubtype="0" fill="hold" grpId="0" nodeType="withEffect">
                                  <p:stCondLst>
                                    <p:cond delay="0"/>
                                  </p:stCondLst>
                                  <p:childTnLst>
                                    <p:set>
                                      <p:cBhvr>
                                        <p:cTn id="78" dur="1" fill="hold">
                                          <p:stCondLst>
                                            <p:cond delay="0"/>
                                          </p:stCondLst>
                                        </p:cTn>
                                        <p:tgtEl>
                                          <p:spTgt spid="68">
                                            <p:txEl>
                                              <p:charRg st="4294967295" end="4294967295"/>
                                            </p:txEl>
                                          </p:spTgt>
                                        </p:tgtEl>
                                        <p:attrNameLst>
                                          <p:attrName>style.visibility</p:attrName>
                                        </p:attrNameLst>
                                      </p:cBhvr>
                                      <p:to>
                                        <p:strVal val="visible"/>
                                      </p:to>
                                    </p:set>
                                    <p:animEffect transition="in" filter="fade">
                                      <p:cBhvr>
                                        <p:cTn id="79" dur="1000"/>
                                        <p:tgtEl>
                                          <p:spTgt spid="68">
                                            <p:txEl>
                                              <p:charRg st="4294967295" end="4294967295"/>
                                            </p:txEl>
                                          </p:spTgt>
                                        </p:tgtEl>
                                      </p:cBhvr>
                                    </p:animEffect>
                                    <p:anim calcmode="lin" valueType="num">
                                      <p:cBhvr>
                                        <p:cTn id="80" dur="1000" fill="hold"/>
                                        <p:tgtEl>
                                          <p:spTgt spid="68">
                                            <p:txEl>
                                              <p:charRg st="4294967295" end="4294967295"/>
                                            </p:txEl>
                                          </p:spTgt>
                                        </p:tgtEl>
                                        <p:attrNameLst>
                                          <p:attrName>ppt_x</p:attrName>
                                        </p:attrNameLst>
                                      </p:cBhvr>
                                      <p:tavLst>
                                        <p:tav tm="0">
                                          <p:val>
                                            <p:strVal val="#ppt_x"/>
                                          </p:val>
                                        </p:tav>
                                        <p:tav tm="100000">
                                          <p:val>
                                            <p:strVal val="#ppt_x"/>
                                          </p:val>
                                        </p:tav>
                                      </p:tavLst>
                                    </p:anim>
                                    <p:anim calcmode="lin" valueType="num">
                                      <p:cBhvr>
                                        <p:cTn id="81" dur="1000" fill="hold"/>
                                        <p:tgtEl>
                                          <p:spTgt spid="68">
                                            <p:txEl>
                                              <p:charRg st="4294967295" end="4294967295"/>
                                            </p:txEl>
                                          </p:spTgt>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36">
                                            <p:txEl>
                                              <p:charRg st="4294967295" end="4294967295"/>
                                            </p:txEl>
                                          </p:spTgt>
                                        </p:tgtEl>
                                        <p:attrNameLst>
                                          <p:attrName>style.visibility</p:attrName>
                                        </p:attrNameLst>
                                      </p:cBhvr>
                                      <p:to>
                                        <p:strVal val="visible"/>
                                      </p:to>
                                    </p:set>
                                    <p:animEffect transition="in" filter="fade">
                                      <p:cBhvr>
                                        <p:cTn id="84" dur="1000"/>
                                        <p:tgtEl>
                                          <p:spTgt spid="36">
                                            <p:txEl>
                                              <p:charRg st="4294967295" end="4294967295"/>
                                            </p:txEl>
                                          </p:spTgt>
                                        </p:tgtEl>
                                      </p:cBhvr>
                                    </p:animEffect>
                                    <p:anim calcmode="lin" valueType="num">
                                      <p:cBhvr>
                                        <p:cTn id="85" dur="1000" fill="hold"/>
                                        <p:tgtEl>
                                          <p:spTgt spid="36">
                                            <p:txEl>
                                              <p:charRg st="4294967295" end="4294967295"/>
                                            </p:txEl>
                                          </p:spTgt>
                                        </p:tgtEl>
                                        <p:attrNameLst>
                                          <p:attrName>ppt_x</p:attrName>
                                        </p:attrNameLst>
                                      </p:cBhvr>
                                      <p:tavLst>
                                        <p:tav tm="0">
                                          <p:val>
                                            <p:strVal val="#ppt_x"/>
                                          </p:val>
                                        </p:tav>
                                        <p:tav tm="100000">
                                          <p:val>
                                            <p:strVal val="#ppt_x"/>
                                          </p:val>
                                        </p:tav>
                                      </p:tavLst>
                                    </p:anim>
                                    <p:anim calcmode="lin" valueType="num">
                                      <p:cBhvr>
                                        <p:cTn id="86" dur="1000" fill="hold"/>
                                        <p:tgtEl>
                                          <p:spTgt spid="36">
                                            <p:txEl>
                                              <p:charRg st="4294967295" end="4294967295"/>
                                            </p:txEl>
                                          </p:spTgt>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8"/>
                  </p:tgtEl>
                </p:cond>
              </p:nextCondLst>
            </p:seq>
            <p:seq concurrent="1" nextAc="seek">
              <p:cTn id="87" restart="whenNotActive" fill="hold" evtFilter="cancelBubble" nodeType="interactiveSeq">
                <p:stCondLst>
                  <p:cond evt="onClick" delay="0">
                    <p:tgtEl>
                      <p:spTgt spid="68"/>
                    </p:tgtEl>
                  </p:cond>
                </p:stCondLst>
                <p:endSync evt="end" delay="0">
                  <p:rtn val="all"/>
                </p:endSync>
                <p:childTnLst>
                  <p:par>
                    <p:cTn id="88" fill="hold">
                      <p:stCondLst>
                        <p:cond delay="0"/>
                      </p:stCondLst>
                      <p:childTnLst>
                        <p:par>
                          <p:cTn id="89" fill="hold">
                            <p:stCondLst>
                              <p:cond delay="0"/>
                            </p:stCondLst>
                            <p:childTnLst>
                              <p:par>
                                <p:cTn id="90" presetID="42" presetClass="entr" presetSubtype="0" fill="hold" grpId="1" nodeType="clickEffect">
                                  <p:stCondLst>
                                    <p:cond delay="0"/>
                                  </p:stCondLst>
                                  <p:childTnLst>
                                    <p:set>
                                      <p:cBhvr>
                                        <p:cTn id="91" dur="1" fill="hold">
                                          <p:stCondLst>
                                            <p:cond delay="0"/>
                                          </p:stCondLst>
                                        </p:cTn>
                                        <p:tgtEl>
                                          <p:spTgt spid="68">
                                            <p:txEl>
                                              <p:charRg st="4294967295" end="4294967295"/>
                                            </p:txEl>
                                          </p:spTgt>
                                        </p:tgtEl>
                                        <p:attrNameLst>
                                          <p:attrName>style.visibility</p:attrName>
                                        </p:attrNameLst>
                                      </p:cBhvr>
                                      <p:to>
                                        <p:strVal val="visible"/>
                                      </p:to>
                                    </p:set>
                                    <p:animEffect transition="in" filter="fade">
                                      <p:cBhvr>
                                        <p:cTn id="92" dur="1000"/>
                                        <p:tgtEl>
                                          <p:spTgt spid="68">
                                            <p:txEl>
                                              <p:charRg st="4294967295" end="4294967295"/>
                                            </p:txEl>
                                          </p:spTgt>
                                        </p:tgtEl>
                                      </p:cBhvr>
                                    </p:animEffect>
                                    <p:anim calcmode="lin" valueType="num">
                                      <p:cBhvr>
                                        <p:cTn id="93" dur="1000" fill="hold"/>
                                        <p:tgtEl>
                                          <p:spTgt spid="68">
                                            <p:txEl>
                                              <p:charRg st="4294967295" end="4294967295"/>
                                            </p:txEl>
                                          </p:spTgt>
                                        </p:tgtEl>
                                        <p:attrNameLst>
                                          <p:attrName>ppt_x</p:attrName>
                                        </p:attrNameLst>
                                      </p:cBhvr>
                                      <p:tavLst>
                                        <p:tav tm="0">
                                          <p:val>
                                            <p:strVal val="#ppt_x"/>
                                          </p:val>
                                        </p:tav>
                                        <p:tav tm="100000">
                                          <p:val>
                                            <p:strVal val="#ppt_x"/>
                                          </p:val>
                                        </p:tav>
                                      </p:tavLst>
                                    </p:anim>
                                    <p:anim calcmode="lin" valueType="num">
                                      <p:cBhvr>
                                        <p:cTn id="94" dur="1000" fill="hold"/>
                                        <p:tgtEl>
                                          <p:spTgt spid="68">
                                            <p:txEl>
                                              <p:charRg st="4294967295" end="4294967295"/>
                                            </p:txEl>
                                          </p:spTgt>
                                        </p:tgtEl>
                                        <p:attrNameLst>
                                          <p:attrName>ppt_y</p:attrName>
                                        </p:attrNameLst>
                                      </p:cBhvr>
                                      <p:tavLst>
                                        <p:tav tm="0">
                                          <p:val>
                                            <p:strVal val="#ppt_y+.1"/>
                                          </p:val>
                                        </p:tav>
                                        <p:tav tm="100000">
                                          <p:val>
                                            <p:strVal val="#ppt_y"/>
                                          </p:val>
                                        </p:tav>
                                      </p:tavLst>
                                    </p:anim>
                                  </p:childTnLst>
                                </p:cTn>
                              </p:par>
                              <p:par>
                                <p:cTn id="95" presetID="42" presetClass="entr" presetSubtype="0" fill="hold" grpId="4" nodeType="withEffect">
                                  <p:stCondLst>
                                    <p:cond delay="0"/>
                                  </p:stCondLst>
                                  <p:childTnLst>
                                    <p:set>
                                      <p:cBhvr>
                                        <p:cTn id="96" dur="1" fill="hold">
                                          <p:stCondLst>
                                            <p:cond delay="0"/>
                                          </p:stCondLst>
                                        </p:cTn>
                                        <p:tgtEl>
                                          <p:spTgt spid="36"/>
                                        </p:tgtEl>
                                        <p:attrNameLst>
                                          <p:attrName>style.visibility</p:attrName>
                                        </p:attrNameLst>
                                      </p:cBhvr>
                                      <p:to>
                                        <p:strVal val="visible"/>
                                      </p:to>
                                    </p:set>
                                    <p:animEffect transition="in" filter="fade">
                                      <p:cBhvr>
                                        <p:cTn id="97" dur="1000"/>
                                        <p:tgtEl>
                                          <p:spTgt spid="36"/>
                                        </p:tgtEl>
                                      </p:cBhvr>
                                    </p:animEffect>
                                    <p:anim calcmode="lin" valueType="num">
                                      <p:cBhvr>
                                        <p:cTn id="98" dur="1000" fill="hold"/>
                                        <p:tgtEl>
                                          <p:spTgt spid="36"/>
                                        </p:tgtEl>
                                        <p:attrNameLst>
                                          <p:attrName>ppt_x</p:attrName>
                                        </p:attrNameLst>
                                      </p:cBhvr>
                                      <p:tavLst>
                                        <p:tav tm="0">
                                          <p:val>
                                            <p:strVal val="#ppt_x"/>
                                          </p:val>
                                        </p:tav>
                                        <p:tav tm="100000">
                                          <p:val>
                                            <p:strVal val="#ppt_x"/>
                                          </p:val>
                                        </p:tav>
                                      </p:tavLst>
                                    </p:anim>
                                    <p:anim calcmode="lin" valueType="num">
                                      <p:cBhvr>
                                        <p:cTn id="99" dur="1000" fill="hold"/>
                                        <p:tgtEl>
                                          <p:spTgt spid="36"/>
                                        </p:tgtEl>
                                        <p:attrNameLst>
                                          <p:attrName>ppt_y</p:attrName>
                                        </p:attrNameLst>
                                      </p:cBhvr>
                                      <p:tavLst>
                                        <p:tav tm="0">
                                          <p:val>
                                            <p:strVal val="#ppt_y+.1"/>
                                          </p:val>
                                        </p:tav>
                                        <p:tav tm="100000">
                                          <p:val>
                                            <p:strVal val="#ppt_y"/>
                                          </p:val>
                                        </p:tav>
                                      </p:tavLst>
                                    </p:anim>
                                  </p:childTnLst>
                                </p:cTn>
                              </p:par>
                              <p:par>
                                <p:cTn id="100" presetID="47" presetClass="exit" presetSubtype="0" fill="hold" grpId="1" nodeType="withEffect">
                                  <p:stCondLst>
                                    <p:cond delay="0"/>
                                  </p:stCondLst>
                                  <p:childTnLst>
                                    <p:animEffect transition="out" filter="fade">
                                      <p:cBhvr>
                                        <p:cTn id="101" dur="1000"/>
                                        <p:tgtEl>
                                          <p:spTgt spid="18"/>
                                        </p:tgtEl>
                                      </p:cBhvr>
                                    </p:animEffect>
                                    <p:anim calcmode="lin" valueType="num">
                                      <p:cBhvr>
                                        <p:cTn id="102" dur="1000"/>
                                        <p:tgtEl>
                                          <p:spTgt spid="18"/>
                                        </p:tgtEl>
                                        <p:attrNameLst>
                                          <p:attrName>ppt_x</p:attrName>
                                        </p:attrNameLst>
                                      </p:cBhvr>
                                      <p:tavLst>
                                        <p:tav tm="0">
                                          <p:val>
                                            <p:strVal val="ppt_x"/>
                                          </p:val>
                                        </p:tav>
                                        <p:tav tm="100000">
                                          <p:val>
                                            <p:strVal val="ppt_x"/>
                                          </p:val>
                                        </p:tav>
                                      </p:tavLst>
                                    </p:anim>
                                    <p:anim calcmode="lin" valueType="num">
                                      <p:cBhvr>
                                        <p:cTn id="103" dur="1000"/>
                                        <p:tgtEl>
                                          <p:spTgt spid="18"/>
                                        </p:tgtEl>
                                        <p:attrNameLst>
                                          <p:attrName>ppt_y</p:attrName>
                                        </p:attrNameLst>
                                      </p:cBhvr>
                                      <p:tavLst>
                                        <p:tav tm="0">
                                          <p:val>
                                            <p:strVal val="ppt_y"/>
                                          </p:val>
                                        </p:tav>
                                        <p:tav tm="100000">
                                          <p:val>
                                            <p:strVal val="ppt_y-.1"/>
                                          </p:val>
                                        </p:tav>
                                      </p:tavLst>
                                    </p:anim>
                                    <p:set>
                                      <p:cBhvr>
                                        <p:cTn id="104" dur="1" fill="hold">
                                          <p:stCondLst>
                                            <p:cond delay="9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68"/>
                  </p:tgtEl>
                </p:cond>
              </p:nextCondLst>
            </p:seq>
            <p:seq concurrent="1" nextAc="seek">
              <p:cTn id="105" restart="whenNotActive" fill="hold" evtFilter="cancelBubble" nodeType="interactiveSeq">
                <p:stCondLst>
                  <p:cond evt="onClick" delay="0">
                    <p:tgtEl>
                      <p:spTgt spid="19"/>
                    </p:tgtEl>
                  </p:cond>
                </p:stCondLst>
                <p:endSync evt="end" delay="0">
                  <p:rtn val="all"/>
                </p:endSync>
                <p:childTnLst>
                  <p:par>
                    <p:cTn id="106" fill="hold">
                      <p:stCondLst>
                        <p:cond delay="0"/>
                      </p:stCondLst>
                      <p:childTnLst>
                        <p:par>
                          <p:cTn id="107" fill="hold">
                            <p:stCondLst>
                              <p:cond delay="0"/>
                            </p:stCondLst>
                            <p:childTnLst>
                              <p:par>
                                <p:cTn id="108" presetID="47" presetClass="exit" presetSubtype="0" fill="hold" grpId="0" nodeType="clickEffect">
                                  <p:stCondLst>
                                    <p:cond delay="0"/>
                                  </p:stCondLst>
                                  <p:childTnLst>
                                    <p:animEffect transition="out" filter="fade">
                                      <p:cBhvr>
                                        <p:cTn id="109" dur="1000"/>
                                        <p:tgtEl>
                                          <p:spTgt spid="19"/>
                                        </p:tgtEl>
                                      </p:cBhvr>
                                    </p:animEffect>
                                    <p:anim calcmode="lin" valueType="num">
                                      <p:cBhvr>
                                        <p:cTn id="110" dur="1000"/>
                                        <p:tgtEl>
                                          <p:spTgt spid="19"/>
                                        </p:tgtEl>
                                        <p:attrNameLst>
                                          <p:attrName>ppt_x</p:attrName>
                                        </p:attrNameLst>
                                      </p:cBhvr>
                                      <p:tavLst>
                                        <p:tav tm="0">
                                          <p:val>
                                            <p:strVal val="ppt_x"/>
                                          </p:val>
                                        </p:tav>
                                        <p:tav tm="100000">
                                          <p:val>
                                            <p:strVal val="ppt_x"/>
                                          </p:val>
                                        </p:tav>
                                      </p:tavLst>
                                    </p:anim>
                                    <p:anim calcmode="lin" valueType="num">
                                      <p:cBhvr>
                                        <p:cTn id="111" dur="1000"/>
                                        <p:tgtEl>
                                          <p:spTgt spid="19"/>
                                        </p:tgtEl>
                                        <p:attrNameLst>
                                          <p:attrName>ppt_y</p:attrName>
                                        </p:attrNameLst>
                                      </p:cBhvr>
                                      <p:tavLst>
                                        <p:tav tm="0">
                                          <p:val>
                                            <p:strVal val="ppt_y"/>
                                          </p:val>
                                        </p:tav>
                                        <p:tav tm="100000">
                                          <p:val>
                                            <p:strVal val="ppt_y-.1"/>
                                          </p:val>
                                        </p:tav>
                                      </p:tavLst>
                                    </p:anim>
                                    <p:set>
                                      <p:cBhvr>
                                        <p:cTn id="112" dur="1" fill="hold">
                                          <p:stCondLst>
                                            <p:cond delay="999"/>
                                          </p:stCondLst>
                                        </p:cTn>
                                        <p:tgtEl>
                                          <p:spTgt spid="19"/>
                                        </p:tgtEl>
                                        <p:attrNameLst>
                                          <p:attrName>style.visibility</p:attrName>
                                        </p:attrNameLst>
                                      </p:cBhvr>
                                      <p:to>
                                        <p:strVal val="hidden"/>
                                      </p:to>
                                    </p:set>
                                  </p:childTnLst>
                                </p:cTn>
                              </p:par>
                              <p:par>
                                <p:cTn id="113" presetID="42" presetClass="entr" presetSubtype="0" fill="hold" grpId="0" nodeType="withEffect">
                                  <p:stCondLst>
                                    <p:cond delay="0"/>
                                  </p:stCondLst>
                                  <p:childTnLst>
                                    <p:set>
                                      <p:cBhvr>
                                        <p:cTn id="114" dur="1" fill="hold">
                                          <p:stCondLst>
                                            <p:cond delay="0"/>
                                          </p:stCondLst>
                                        </p:cTn>
                                        <p:tgtEl>
                                          <p:spTgt spid="69">
                                            <p:txEl>
                                              <p:charRg st="4294967295" end="4294967295"/>
                                            </p:txEl>
                                          </p:spTgt>
                                        </p:tgtEl>
                                        <p:attrNameLst>
                                          <p:attrName>style.visibility</p:attrName>
                                        </p:attrNameLst>
                                      </p:cBhvr>
                                      <p:to>
                                        <p:strVal val="visible"/>
                                      </p:to>
                                    </p:set>
                                    <p:animEffect transition="in" filter="fade">
                                      <p:cBhvr>
                                        <p:cTn id="115" dur="1000"/>
                                        <p:tgtEl>
                                          <p:spTgt spid="69">
                                            <p:txEl>
                                              <p:charRg st="4294967295" end="4294967295"/>
                                            </p:txEl>
                                          </p:spTgt>
                                        </p:tgtEl>
                                      </p:cBhvr>
                                    </p:animEffect>
                                    <p:anim calcmode="lin" valueType="num">
                                      <p:cBhvr>
                                        <p:cTn id="116" dur="1000" fill="hold"/>
                                        <p:tgtEl>
                                          <p:spTgt spid="69">
                                            <p:txEl>
                                              <p:charRg st="4294967295" end="4294967295"/>
                                            </p:txEl>
                                          </p:spTgt>
                                        </p:tgtEl>
                                        <p:attrNameLst>
                                          <p:attrName>ppt_x</p:attrName>
                                        </p:attrNameLst>
                                      </p:cBhvr>
                                      <p:tavLst>
                                        <p:tav tm="0">
                                          <p:val>
                                            <p:strVal val="#ppt_x"/>
                                          </p:val>
                                        </p:tav>
                                        <p:tav tm="100000">
                                          <p:val>
                                            <p:strVal val="#ppt_x"/>
                                          </p:val>
                                        </p:tav>
                                      </p:tavLst>
                                    </p:anim>
                                    <p:anim calcmode="lin" valueType="num">
                                      <p:cBhvr>
                                        <p:cTn id="117" dur="1000" fill="hold"/>
                                        <p:tgtEl>
                                          <p:spTgt spid="69">
                                            <p:txEl>
                                              <p:charRg st="4294967295" end="4294967295"/>
                                            </p:txEl>
                                          </p:spTgt>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9"/>
                  </p:tgtEl>
                </p:cond>
              </p:nextCondLst>
            </p:seq>
            <p:seq concurrent="1" nextAc="seek">
              <p:cTn id="118" restart="whenNotActive" fill="hold" evtFilter="cancelBubble" nodeType="interactiveSeq">
                <p:stCondLst>
                  <p:cond evt="onClick" delay="0">
                    <p:tgtEl>
                      <p:spTgt spid="69"/>
                    </p:tgtEl>
                  </p:cond>
                </p:stCondLst>
                <p:endSync evt="end" delay="0">
                  <p:rtn val="all"/>
                </p:endSync>
                <p:childTnLst>
                  <p:par>
                    <p:cTn id="119" fill="hold">
                      <p:stCondLst>
                        <p:cond delay="0"/>
                      </p:stCondLst>
                      <p:childTnLst>
                        <p:par>
                          <p:cTn id="120" fill="hold">
                            <p:stCondLst>
                              <p:cond delay="0"/>
                            </p:stCondLst>
                            <p:childTnLst>
                              <p:par>
                                <p:cTn id="121" presetID="42" presetClass="entr" presetSubtype="0" fill="hold" grpId="1" nodeType="clickEffect">
                                  <p:stCondLst>
                                    <p:cond delay="0"/>
                                  </p:stCondLst>
                                  <p:childTnLst>
                                    <p:set>
                                      <p:cBhvr>
                                        <p:cTn id="122" dur="1" fill="hold">
                                          <p:stCondLst>
                                            <p:cond delay="0"/>
                                          </p:stCondLst>
                                        </p:cTn>
                                        <p:tgtEl>
                                          <p:spTgt spid="69">
                                            <p:txEl>
                                              <p:charRg st="4294967295" end="4294967295"/>
                                            </p:txEl>
                                          </p:spTgt>
                                        </p:tgtEl>
                                        <p:attrNameLst>
                                          <p:attrName>style.visibility</p:attrName>
                                        </p:attrNameLst>
                                      </p:cBhvr>
                                      <p:to>
                                        <p:strVal val="visible"/>
                                      </p:to>
                                    </p:set>
                                    <p:animEffect transition="in" filter="fade">
                                      <p:cBhvr>
                                        <p:cTn id="123" dur="1000"/>
                                        <p:tgtEl>
                                          <p:spTgt spid="69">
                                            <p:txEl>
                                              <p:charRg st="4294967295" end="4294967295"/>
                                            </p:txEl>
                                          </p:spTgt>
                                        </p:tgtEl>
                                      </p:cBhvr>
                                    </p:animEffect>
                                    <p:anim calcmode="lin" valueType="num">
                                      <p:cBhvr>
                                        <p:cTn id="124" dur="1000" fill="hold"/>
                                        <p:tgtEl>
                                          <p:spTgt spid="69">
                                            <p:txEl>
                                              <p:charRg st="4294967295" end="4294967295"/>
                                            </p:txEl>
                                          </p:spTgt>
                                        </p:tgtEl>
                                        <p:attrNameLst>
                                          <p:attrName>ppt_x</p:attrName>
                                        </p:attrNameLst>
                                      </p:cBhvr>
                                      <p:tavLst>
                                        <p:tav tm="0">
                                          <p:val>
                                            <p:strVal val="#ppt_x"/>
                                          </p:val>
                                        </p:tav>
                                        <p:tav tm="100000">
                                          <p:val>
                                            <p:strVal val="#ppt_x"/>
                                          </p:val>
                                        </p:tav>
                                      </p:tavLst>
                                    </p:anim>
                                    <p:anim calcmode="lin" valueType="num">
                                      <p:cBhvr>
                                        <p:cTn id="125" dur="1000" fill="hold"/>
                                        <p:tgtEl>
                                          <p:spTgt spid="69">
                                            <p:txEl>
                                              <p:charRg st="4294967295" end="4294967295"/>
                                            </p:txEl>
                                          </p:spTgt>
                                        </p:tgtEl>
                                        <p:attrNameLst>
                                          <p:attrName>ppt_y</p:attrName>
                                        </p:attrNameLst>
                                      </p:cBhvr>
                                      <p:tavLst>
                                        <p:tav tm="0">
                                          <p:val>
                                            <p:strVal val="#ppt_y+.1"/>
                                          </p:val>
                                        </p:tav>
                                        <p:tav tm="100000">
                                          <p:val>
                                            <p:strVal val="#ppt_y"/>
                                          </p:val>
                                        </p:tav>
                                      </p:tavLst>
                                    </p:anim>
                                  </p:childTnLst>
                                </p:cTn>
                              </p:par>
                              <p:par>
                                <p:cTn id="126" presetID="47" presetClass="exit" presetSubtype="0" fill="hold" grpId="1" nodeType="withEffect">
                                  <p:stCondLst>
                                    <p:cond delay="0"/>
                                  </p:stCondLst>
                                  <p:childTnLst>
                                    <p:animEffect transition="out" filter="fade">
                                      <p:cBhvr>
                                        <p:cTn id="127" dur="1000"/>
                                        <p:tgtEl>
                                          <p:spTgt spid="19"/>
                                        </p:tgtEl>
                                      </p:cBhvr>
                                    </p:animEffect>
                                    <p:anim calcmode="lin" valueType="num">
                                      <p:cBhvr>
                                        <p:cTn id="128" dur="1000"/>
                                        <p:tgtEl>
                                          <p:spTgt spid="19"/>
                                        </p:tgtEl>
                                        <p:attrNameLst>
                                          <p:attrName>ppt_x</p:attrName>
                                        </p:attrNameLst>
                                      </p:cBhvr>
                                      <p:tavLst>
                                        <p:tav tm="0">
                                          <p:val>
                                            <p:strVal val="ppt_x"/>
                                          </p:val>
                                        </p:tav>
                                        <p:tav tm="100000">
                                          <p:val>
                                            <p:strVal val="ppt_x"/>
                                          </p:val>
                                        </p:tav>
                                      </p:tavLst>
                                    </p:anim>
                                    <p:anim calcmode="lin" valueType="num">
                                      <p:cBhvr>
                                        <p:cTn id="129" dur="1000"/>
                                        <p:tgtEl>
                                          <p:spTgt spid="19"/>
                                        </p:tgtEl>
                                        <p:attrNameLst>
                                          <p:attrName>ppt_y</p:attrName>
                                        </p:attrNameLst>
                                      </p:cBhvr>
                                      <p:tavLst>
                                        <p:tav tm="0">
                                          <p:val>
                                            <p:strVal val="ppt_y"/>
                                          </p:val>
                                        </p:tav>
                                        <p:tav tm="100000">
                                          <p:val>
                                            <p:strVal val="ppt_y-.1"/>
                                          </p:val>
                                        </p:tav>
                                      </p:tavLst>
                                    </p:anim>
                                    <p:set>
                                      <p:cBhvr>
                                        <p:cTn id="130" dur="1" fill="hold">
                                          <p:stCondLst>
                                            <p:cond delay="9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69"/>
                  </p:tgtEl>
                </p:cond>
              </p:nextCondLst>
            </p:seq>
            <p:seq concurrent="1" nextAc="seek">
              <p:cTn id="131" restart="whenNotActive" fill="hold" evtFilter="cancelBubble" nodeType="interactiveSeq">
                <p:stCondLst>
                  <p:cond evt="onClick" delay="0">
                    <p:tgtEl>
                      <p:spTgt spid="20"/>
                    </p:tgtEl>
                  </p:cond>
                </p:stCondLst>
                <p:endSync evt="end" delay="0">
                  <p:rtn val="all"/>
                </p:endSync>
                <p:childTnLst>
                  <p:par>
                    <p:cTn id="132" fill="hold">
                      <p:stCondLst>
                        <p:cond delay="0"/>
                      </p:stCondLst>
                      <p:childTnLst>
                        <p:par>
                          <p:cTn id="133" fill="hold">
                            <p:stCondLst>
                              <p:cond delay="0"/>
                            </p:stCondLst>
                            <p:childTnLst>
                              <p:par>
                                <p:cTn id="134" presetID="47" presetClass="exit" presetSubtype="0" fill="hold" grpId="0" nodeType="clickEffect">
                                  <p:stCondLst>
                                    <p:cond delay="0"/>
                                  </p:stCondLst>
                                  <p:childTnLst>
                                    <p:animEffect transition="out" filter="fade">
                                      <p:cBhvr>
                                        <p:cTn id="135" dur="1000"/>
                                        <p:tgtEl>
                                          <p:spTgt spid="20"/>
                                        </p:tgtEl>
                                      </p:cBhvr>
                                    </p:animEffect>
                                    <p:anim calcmode="lin" valueType="num">
                                      <p:cBhvr>
                                        <p:cTn id="136" dur="1000"/>
                                        <p:tgtEl>
                                          <p:spTgt spid="20"/>
                                        </p:tgtEl>
                                        <p:attrNameLst>
                                          <p:attrName>ppt_x</p:attrName>
                                        </p:attrNameLst>
                                      </p:cBhvr>
                                      <p:tavLst>
                                        <p:tav tm="0">
                                          <p:val>
                                            <p:strVal val="ppt_x"/>
                                          </p:val>
                                        </p:tav>
                                        <p:tav tm="100000">
                                          <p:val>
                                            <p:strVal val="ppt_x"/>
                                          </p:val>
                                        </p:tav>
                                      </p:tavLst>
                                    </p:anim>
                                    <p:anim calcmode="lin" valueType="num">
                                      <p:cBhvr>
                                        <p:cTn id="137" dur="1000"/>
                                        <p:tgtEl>
                                          <p:spTgt spid="20"/>
                                        </p:tgtEl>
                                        <p:attrNameLst>
                                          <p:attrName>ppt_y</p:attrName>
                                        </p:attrNameLst>
                                      </p:cBhvr>
                                      <p:tavLst>
                                        <p:tav tm="0">
                                          <p:val>
                                            <p:strVal val="ppt_y"/>
                                          </p:val>
                                        </p:tav>
                                        <p:tav tm="100000">
                                          <p:val>
                                            <p:strVal val="ppt_y-.1"/>
                                          </p:val>
                                        </p:tav>
                                      </p:tavLst>
                                    </p:anim>
                                    <p:set>
                                      <p:cBhvr>
                                        <p:cTn id="138" dur="1" fill="hold">
                                          <p:stCondLst>
                                            <p:cond delay="999"/>
                                          </p:stCondLst>
                                        </p:cTn>
                                        <p:tgtEl>
                                          <p:spTgt spid="20"/>
                                        </p:tgtEl>
                                        <p:attrNameLst>
                                          <p:attrName>style.visibility</p:attrName>
                                        </p:attrNameLst>
                                      </p:cBhvr>
                                      <p:to>
                                        <p:strVal val="hidden"/>
                                      </p:to>
                                    </p:set>
                                  </p:childTnLst>
                                </p:cTn>
                              </p:par>
                              <p:par>
                                <p:cTn id="139" presetID="42" presetClass="entr" presetSubtype="0" fill="hold" grpId="0" nodeType="withEffect">
                                  <p:stCondLst>
                                    <p:cond delay="0"/>
                                  </p:stCondLst>
                                  <p:childTnLst>
                                    <p:set>
                                      <p:cBhvr>
                                        <p:cTn id="140" dur="1" fill="hold">
                                          <p:stCondLst>
                                            <p:cond delay="0"/>
                                          </p:stCondLst>
                                        </p:cTn>
                                        <p:tgtEl>
                                          <p:spTgt spid="23">
                                            <p:txEl>
                                              <p:charRg st="4294967295" end="4294967295"/>
                                            </p:txEl>
                                          </p:spTgt>
                                        </p:tgtEl>
                                        <p:attrNameLst>
                                          <p:attrName>style.visibility</p:attrName>
                                        </p:attrNameLst>
                                      </p:cBhvr>
                                      <p:to>
                                        <p:strVal val="visible"/>
                                      </p:to>
                                    </p:set>
                                    <p:animEffect transition="in" filter="fade">
                                      <p:cBhvr>
                                        <p:cTn id="141" dur="1000"/>
                                        <p:tgtEl>
                                          <p:spTgt spid="23">
                                            <p:txEl>
                                              <p:charRg st="4294967295" end="4294967295"/>
                                            </p:txEl>
                                          </p:spTgt>
                                        </p:tgtEl>
                                      </p:cBhvr>
                                    </p:animEffect>
                                    <p:anim calcmode="lin" valueType="num">
                                      <p:cBhvr>
                                        <p:cTn id="142" dur="1000" fill="hold"/>
                                        <p:tgtEl>
                                          <p:spTgt spid="23">
                                            <p:txEl>
                                              <p:charRg st="4294967295" end="4294967295"/>
                                            </p:txEl>
                                          </p:spTgt>
                                        </p:tgtEl>
                                        <p:attrNameLst>
                                          <p:attrName>ppt_x</p:attrName>
                                        </p:attrNameLst>
                                      </p:cBhvr>
                                      <p:tavLst>
                                        <p:tav tm="0">
                                          <p:val>
                                            <p:strVal val="#ppt_x"/>
                                          </p:val>
                                        </p:tav>
                                        <p:tav tm="100000">
                                          <p:val>
                                            <p:strVal val="#ppt_x"/>
                                          </p:val>
                                        </p:tav>
                                      </p:tavLst>
                                    </p:anim>
                                    <p:anim calcmode="lin" valueType="num">
                                      <p:cBhvr>
                                        <p:cTn id="143" dur="1000" fill="hold"/>
                                        <p:tgtEl>
                                          <p:spTgt spid="23">
                                            <p:txEl>
                                              <p:charRg st="4294967295" end="4294967295"/>
                                            </p:txEl>
                                          </p:spTgt>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0"/>
                  </p:tgtEl>
                </p:cond>
              </p:nextCondLst>
            </p:seq>
            <p:seq concurrent="1" nextAc="seek">
              <p:cTn id="144" restart="whenNotActive" fill="hold" evtFilter="cancelBubble" nodeType="interactiveSeq">
                <p:stCondLst>
                  <p:cond evt="onClick" delay="0">
                    <p:tgtEl>
                      <p:spTgt spid="23"/>
                    </p:tgtEl>
                  </p:cond>
                </p:stCondLst>
                <p:endSync evt="end" delay="0">
                  <p:rtn val="all"/>
                </p:endSync>
                <p:childTnLst>
                  <p:par>
                    <p:cTn id="145" fill="hold">
                      <p:stCondLst>
                        <p:cond delay="0"/>
                      </p:stCondLst>
                      <p:childTnLst>
                        <p:par>
                          <p:cTn id="146" fill="hold">
                            <p:stCondLst>
                              <p:cond delay="0"/>
                            </p:stCondLst>
                            <p:childTnLst>
                              <p:par>
                                <p:cTn id="147" presetID="42" presetClass="entr" presetSubtype="0" fill="hold" grpId="1" nodeType="clickEffect">
                                  <p:stCondLst>
                                    <p:cond delay="0"/>
                                  </p:stCondLst>
                                  <p:childTnLst>
                                    <p:set>
                                      <p:cBhvr>
                                        <p:cTn id="148" dur="1" fill="hold">
                                          <p:stCondLst>
                                            <p:cond delay="0"/>
                                          </p:stCondLst>
                                        </p:cTn>
                                        <p:tgtEl>
                                          <p:spTgt spid="23">
                                            <p:txEl>
                                              <p:charRg st="4294967295" end="4294967295"/>
                                            </p:txEl>
                                          </p:spTgt>
                                        </p:tgtEl>
                                        <p:attrNameLst>
                                          <p:attrName>style.visibility</p:attrName>
                                        </p:attrNameLst>
                                      </p:cBhvr>
                                      <p:to>
                                        <p:strVal val="visible"/>
                                      </p:to>
                                    </p:set>
                                    <p:animEffect transition="in" filter="fade">
                                      <p:cBhvr>
                                        <p:cTn id="149" dur="1000"/>
                                        <p:tgtEl>
                                          <p:spTgt spid="23">
                                            <p:txEl>
                                              <p:charRg st="4294967295" end="4294967295"/>
                                            </p:txEl>
                                          </p:spTgt>
                                        </p:tgtEl>
                                      </p:cBhvr>
                                    </p:animEffect>
                                    <p:anim calcmode="lin" valueType="num">
                                      <p:cBhvr>
                                        <p:cTn id="150" dur="1000" fill="hold"/>
                                        <p:tgtEl>
                                          <p:spTgt spid="23">
                                            <p:txEl>
                                              <p:charRg st="4294967295" end="4294967295"/>
                                            </p:txEl>
                                          </p:spTgt>
                                        </p:tgtEl>
                                        <p:attrNameLst>
                                          <p:attrName>ppt_x</p:attrName>
                                        </p:attrNameLst>
                                      </p:cBhvr>
                                      <p:tavLst>
                                        <p:tav tm="0">
                                          <p:val>
                                            <p:strVal val="#ppt_x"/>
                                          </p:val>
                                        </p:tav>
                                        <p:tav tm="100000">
                                          <p:val>
                                            <p:strVal val="#ppt_x"/>
                                          </p:val>
                                        </p:tav>
                                      </p:tavLst>
                                    </p:anim>
                                    <p:anim calcmode="lin" valueType="num">
                                      <p:cBhvr>
                                        <p:cTn id="151" dur="1000" fill="hold"/>
                                        <p:tgtEl>
                                          <p:spTgt spid="23">
                                            <p:txEl>
                                              <p:charRg st="4294967295" end="4294967295"/>
                                            </p:txEl>
                                          </p:spTgt>
                                        </p:tgtEl>
                                        <p:attrNameLst>
                                          <p:attrName>ppt_y</p:attrName>
                                        </p:attrNameLst>
                                      </p:cBhvr>
                                      <p:tavLst>
                                        <p:tav tm="0">
                                          <p:val>
                                            <p:strVal val="#ppt_y+.1"/>
                                          </p:val>
                                        </p:tav>
                                        <p:tav tm="100000">
                                          <p:val>
                                            <p:strVal val="#ppt_y"/>
                                          </p:val>
                                        </p:tav>
                                      </p:tavLst>
                                    </p:anim>
                                  </p:childTnLst>
                                </p:cTn>
                              </p:par>
                              <p:par>
                                <p:cTn id="152" presetID="47" presetClass="exit" presetSubtype="0" fill="hold" grpId="1" nodeType="withEffect">
                                  <p:stCondLst>
                                    <p:cond delay="0"/>
                                  </p:stCondLst>
                                  <p:childTnLst>
                                    <p:animEffect transition="out" filter="fade">
                                      <p:cBhvr>
                                        <p:cTn id="153" dur="1000"/>
                                        <p:tgtEl>
                                          <p:spTgt spid="20"/>
                                        </p:tgtEl>
                                      </p:cBhvr>
                                    </p:animEffect>
                                    <p:anim calcmode="lin" valueType="num">
                                      <p:cBhvr>
                                        <p:cTn id="154" dur="1000"/>
                                        <p:tgtEl>
                                          <p:spTgt spid="20"/>
                                        </p:tgtEl>
                                        <p:attrNameLst>
                                          <p:attrName>ppt_x</p:attrName>
                                        </p:attrNameLst>
                                      </p:cBhvr>
                                      <p:tavLst>
                                        <p:tav tm="0">
                                          <p:val>
                                            <p:strVal val="ppt_x"/>
                                          </p:val>
                                        </p:tav>
                                        <p:tav tm="100000">
                                          <p:val>
                                            <p:strVal val="ppt_x"/>
                                          </p:val>
                                        </p:tav>
                                      </p:tavLst>
                                    </p:anim>
                                    <p:anim calcmode="lin" valueType="num">
                                      <p:cBhvr>
                                        <p:cTn id="155" dur="1000"/>
                                        <p:tgtEl>
                                          <p:spTgt spid="20"/>
                                        </p:tgtEl>
                                        <p:attrNameLst>
                                          <p:attrName>ppt_y</p:attrName>
                                        </p:attrNameLst>
                                      </p:cBhvr>
                                      <p:tavLst>
                                        <p:tav tm="0">
                                          <p:val>
                                            <p:strVal val="ppt_y"/>
                                          </p:val>
                                        </p:tav>
                                        <p:tav tm="100000">
                                          <p:val>
                                            <p:strVal val="ppt_y-.1"/>
                                          </p:val>
                                        </p:tav>
                                      </p:tavLst>
                                    </p:anim>
                                    <p:set>
                                      <p:cBhvr>
                                        <p:cTn id="156" dur="1" fill="hold">
                                          <p:stCondLst>
                                            <p:cond delay="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157" restart="whenNotActive" fill="hold" evtFilter="cancelBubble" nodeType="interactiveSeq">
                <p:stCondLst>
                  <p:cond evt="onClick" delay="0">
                    <p:tgtEl>
                      <p:spTgt spid="26"/>
                    </p:tgtEl>
                  </p:cond>
                </p:stCondLst>
                <p:endSync evt="end" delay="0">
                  <p:rtn val="all"/>
                </p:endSync>
                <p:childTnLst>
                  <p:par>
                    <p:cTn id="158" fill="hold">
                      <p:stCondLst>
                        <p:cond delay="0"/>
                      </p:stCondLst>
                      <p:childTnLst>
                        <p:par>
                          <p:cTn id="159" fill="hold">
                            <p:stCondLst>
                              <p:cond delay="0"/>
                            </p:stCondLst>
                            <p:childTnLst>
                              <p:par>
                                <p:cTn id="160" presetID="1" presetClass="entr" presetSubtype="0" fill="hold" grpId="2" nodeType="clickEffect">
                                  <p:stCondLst>
                                    <p:cond delay="0"/>
                                  </p:stCondLst>
                                  <p:childTnLst>
                                    <p:set>
                                      <p:cBhvr>
                                        <p:cTn id="161" dur="1" fill="hold">
                                          <p:stCondLst>
                                            <p:cond delay="0"/>
                                          </p:stCondLst>
                                        </p:cTn>
                                        <p:tgtEl>
                                          <p:spTgt spid="17"/>
                                        </p:tgtEl>
                                        <p:attrNameLst>
                                          <p:attrName>style.visibility</p:attrName>
                                        </p:attrNameLst>
                                      </p:cBhvr>
                                      <p:to>
                                        <p:strVal val="visible"/>
                                      </p:to>
                                    </p:set>
                                  </p:childTnLst>
                                </p:cTn>
                              </p:par>
                              <p:par>
                                <p:cTn id="162" presetID="1" presetClass="entr" presetSubtype="0" fill="hold" grpId="2" nodeType="withEffect">
                                  <p:stCondLst>
                                    <p:cond delay="0"/>
                                  </p:stCondLst>
                                  <p:childTnLst>
                                    <p:set>
                                      <p:cBhvr>
                                        <p:cTn id="163" dur="1" fill="hold">
                                          <p:stCondLst>
                                            <p:cond delay="0"/>
                                          </p:stCondLst>
                                        </p:cTn>
                                        <p:tgtEl>
                                          <p:spTgt spid="16"/>
                                        </p:tgtEl>
                                        <p:attrNameLst>
                                          <p:attrName>style.visibility</p:attrName>
                                        </p:attrNameLst>
                                      </p:cBhvr>
                                      <p:to>
                                        <p:strVal val="visible"/>
                                      </p:to>
                                    </p:set>
                                  </p:childTnLst>
                                </p:cTn>
                              </p:par>
                              <p:par>
                                <p:cTn id="164" presetID="1" presetClass="entr" presetSubtype="0" fill="hold" grpId="2" nodeType="withEffect">
                                  <p:stCondLst>
                                    <p:cond delay="0"/>
                                  </p:stCondLst>
                                  <p:childTnLst>
                                    <p:set>
                                      <p:cBhvr>
                                        <p:cTn id="165" dur="1" fill="hold">
                                          <p:stCondLst>
                                            <p:cond delay="0"/>
                                          </p:stCondLst>
                                        </p:cTn>
                                        <p:tgtEl>
                                          <p:spTgt spid="18"/>
                                        </p:tgtEl>
                                        <p:attrNameLst>
                                          <p:attrName>style.visibility</p:attrName>
                                        </p:attrNameLst>
                                      </p:cBhvr>
                                      <p:to>
                                        <p:strVal val="visible"/>
                                      </p:to>
                                    </p:set>
                                  </p:childTnLst>
                                </p:cTn>
                              </p:par>
                              <p:par>
                                <p:cTn id="166" presetID="1" presetClass="entr" presetSubtype="0" fill="hold" grpId="2" nodeType="withEffect">
                                  <p:stCondLst>
                                    <p:cond delay="0"/>
                                  </p:stCondLst>
                                  <p:childTnLst>
                                    <p:set>
                                      <p:cBhvr>
                                        <p:cTn id="167" dur="1" fill="hold">
                                          <p:stCondLst>
                                            <p:cond delay="0"/>
                                          </p:stCondLst>
                                        </p:cTn>
                                        <p:tgtEl>
                                          <p:spTgt spid="19"/>
                                        </p:tgtEl>
                                        <p:attrNameLst>
                                          <p:attrName>style.visibility</p:attrName>
                                        </p:attrNameLst>
                                      </p:cBhvr>
                                      <p:to>
                                        <p:strVal val="visible"/>
                                      </p:to>
                                    </p:set>
                                  </p:childTnLst>
                                </p:cTn>
                              </p:par>
                              <p:par>
                                <p:cTn id="168" presetID="1" presetClass="entr" presetSubtype="0" fill="hold" grpId="2" nodeType="withEffect">
                                  <p:stCondLst>
                                    <p:cond delay="0"/>
                                  </p:stCondLst>
                                  <p:childTnLst>
                                    <p:set>
                                      <p:cBhvr>
                                        <p:cTn id="169" dur="1" fill="hold">
                                          <p:stCondLst>
                                            <p:cond delay="0"/>
                                          </p:stCondLst>
                                        </p:cTn>
                                        <p:tgtEl>
                                          <p:spTgt spid="20"/>
                                        </p:tgtEl>
                                        <p:attrNameLst>
                                          <p:attrName>style.visibility</p:attrName>
                                        </p:attrNameLst>
                                      </p:cBhvr>
                                      <p:to>
                                        <p:strVal val="visible"/>
                                      </p:to>
                                    </p:set>
                                  </p:childTnLst>
                                </p:cTn>
                              </p:par>
                              <p:par>
                                <p:cTn id="170" presetID="1" presetClass="exit" presetSubtype="0" fill="hold" grpId="2" nodeType="withEffect">
                                  <p:stCondLst>
                                    <p:cond delay="0"/>
                                  </p:stCondLst>
                                  <p:childTnLst>
                                    <p:set>
                                      <p:cBhvr>
                                        <p:cTn id="171" dur="1" fill="hold">
                                          <p:stCondLst>
                                            <p:cond delay="0"/>
                                          </p:stCondLst>
                                        </p:cTn>
                                        <p:tgtEl>
                                          <p:spTgt spid="70">
                                            <p:txEl>
                                              <p:charRg st="4294967295" end="4294967295"/>
                                            </p:txEl>
                                          </p:spTgt>
                                        </p:tgtEl>
                                        <p:attrNameLst>
                                          <p:attrName>style.visibility</p:attrName>
                                        </p:attrNameLst>
                                      </p:cBhvr>
                                      <p:to>
                                        <p:strVal val="hidden"/>
                                      </p:to>
                                    </p:set>
                                  </p:childTnLst>
                                </p:cTn>
                              </p:par>
                              <p:par>
                                <p:cTn id="172" presetID="1" presetClass="exit" presetSubtype="0" fill="hold" grpId="2" nodeType="withEffect">
                                  <p:stCondLst>
                                    <p:cond delay="0"/>
                                  </p:stCondLst>
                                  <p:childTnLst>
                                    <p:set>
                                      <p:cBhvr>
                                        <p:cTn id="173" dur="1" fill="hold">
                                          <p:stCondLst>
                                            <p:cond delay="0"/>
                                          </p:stCondLst>
                                        </p:cTn>
                                        <p:tgtEl>
                                          <p:spTgt spid="71">
                                            <p:txEl>
                                              <p:charRg st="4294967295" end="4294967295"/>
                                            </p:txEl>
                                          </p:spTgt>
                                        </p:tgtEl>
                                        <p:attrNameLst>
                                          <p:attrName>style.visibility</p:attrName>
                                        </p:attrNameLst>
                                      </p:cBhvr>
                                      <p:to>
                                        <p:strVal val="hidden"/>
                                      </p:to>
                                    </p:set>
                                  </p:childTnLst>
                                </p:cTn>
                              </p:par>
                              <p:par>
                                <p:cTn id="174" presetID="1" presetClass="exit" presetSubtype="0" fill="hold" grpId="2" nodeType="withEffect">
                                  <p:stCondLst>
                                    <p:cond delay="0"/>
                                  </p:stCondLst>
                                  <p:childTnLst>
                                    <p:set>
                                      <p:cBhvr>
                                        <p:cTn id="175" dur="1" fill="hold">
                                          <p:stCondLst>
                                            <p:cond delay="0"/>
                                          </p:stCondLst>
                                        </p:cTn>
                                        <p:tgtEl>
                                          <p:spTgt spid="68">
                                            <p:txEl>
                                              <p:charRg st="4294967295" end="4294967295"/>
                                            </p:txEl>
                                          </p:spTgt>
                                        </p:tgtEl>
                                        <p:attrNameLst>
                                          <p:attrName>style.visibility</p:attrName>
                                        </p:attrNameLst>
                                      </p:cBhvr>
                                      <p:to>
                                        <p:strVal val="hidden"/>
                                      </p:to>
                                    </p:set>
                                  </p:childTnLst>
                                </p:cTn>
                              </p:par>
                              <p:par>
                                <p:cTn id="176" presetID="1" presetClass="exit" presetSubtype="0" fill="hold" grpId="2" nodeType="withEffect">
                                  <p:stCondLst>
                                    <p:cond delay="0"/>
                                  </p:stCondLst>
                                  <p:childTnLst>
                                    <p:set>
                                      <p:cBhvr>
                                        <p:cTn id="177" dur="1" fill="hold">
                                          <p:stCondLst>
                                            <p:cond delay="0"/>
                                          </p:stCondLst>
                                        </p:cTn>
                                        <p:tgtEl>
                                          <p:spTgt spid="69">
                                            <p:txEl>
                                              <p:charRg st="4294967295" end="4294967295"/>
                                            </p:txEl>
                                          </p:spTgt>
                                        </p:tgtEl>
                                        <p:attrNameLst>
                                          <p:attrName>style.visibility</p:attrName>
                                        </p:attrNameLst>
                                      </p:cBhvr>
                                      <p:to>
                                        <p:strVal val="hidden"/>
                                      </p:to>
                                    </p:set>
                                  </p:childTnLst>
                                </p:cTn>
                              </p:par>
                              <p:par>
                                <p:cTn id="178" presetID="1" presetClass="exit" presetSubtype="0" fill="hold" grpId="2" nodeType="withEffect">
                                  <p:stCondLst>
                                    <p:cond delay="0"/>
                                  </p:stCondLst>
                                  <p:childTnLst>
                                    <p:set>
                                      <p:cBhvr>
                                        <p:cTn id="179" dur="1" fill="hold">
                                          <p:stCondLst>
                                            <p:cond delay="0"/>
                                          </p:stCondLst>
                                        </p:cTn>
                                        <p:tgtEl>
                                          <p:spTgt spid="23">
                                            <p:txEl>
                                              <p:charRg st="4294967295" end="4294967295"/>
                                            </p:txEl>
                                          </p:spTgt>
                                        </p:tgtEl>
                                        <p:attrNameLst>
                                          <p:attrName>style.visibility</p:attrName>
                                        </p:attrNameLst>
                                      </p:cBhvr>
                                      <p:to>
                                        <p:strVal val="hidden"/>
                                      </p:to>
                                    </p:set>
                                  </p:childTnLst>
                                </p:cTn>
                              </p:par>
                              <p:par>
                                <p:cTn id="180" presetID="1" presetClass="exit" presetSubtype="0" fill="hold" grpId="2" nodeType="withEffect">
                                  <p:stCondLst>
                                    <p:cond delay="0"/>
                                  </p:stCondLst>
                                  <p:childTnLst>
                                    <p:set>
                                      <p:cBhvr>
                                        <p:cTn id="181" dur="1" fill="hold">
                                          <p:stCondLst>
                                            <p:cond delay="0"/>
                                          </p:stCondLst>
                                        </p:cTn>
                                        <p:tgtEl>
                                          <p:spTgt spid="36">
                                            <p:txEl>
                                              <p:charRg st="4294967295" end="4294967295"/>
                                            </p:txEl>
                                          </p:spTgt>
                                        </p:tgtEl>
                                        <p:attrNameLst>
                                          <p:attrName>style.visibility</p:attrName>
                                        </p:attrNameLst>
                                      </p:cBhvr>
                                      <p:to>
                                        <p:strVal val="hidden"/>
                                      </p:to>
                                    </p:set>
                                  </p:childTnLst>
                                </p:cTn>
                              </p:par>
                              <p:par>
                                <p:cTn id="182" presetID="1" presetClass="exit" presetSubtype="0" fill="hold" grpId="3" nodeType="withEffect">
                                  <p:stCondLst>
                                    <p:cond delay="0"/>
                                  </p:stCondLst>
                                  <p:childTnLst>
                                    <p:set>
                                      <p:cBhvr>
                                        <p:cTn id="183" dur="1" fill="hold">
                                          <p:stCondLst>
                                            <p:cond delay="0"/>
                                          </p:stCondLst>
                                        </p:cTn>
                                        <p:tgtEl>
                                          <p:spTgt spid="34">
                                            <p:txEl>
                                              <p:charRg st="4294967295" end="4294967295"/>
                                            </p:txEl>
                                          </p:spTgt>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84" restart="whenNotActive" fill="hold" evtFilter="cancelBubble" nodeType="interactiveSeq">
                <p:stCondLst>
                  <p:cond evt="onClick" delay="0">
                    <p:tgtEl>
                      <p:spTgt spid="27"/>
                    </p:tgtEl>
                  </p:cond>
                </p:stCondLst>
                <p:endSync evt="end" delay="0">
                  <p:rtn val="all"/>
                </p:endSync>
                <p:childTnLst>
                  <p:par>
                    <p:cTn id="185" fill="hold">
                      <p:stCondLst>
                        <p:cond delay="0"/>
                      </p:stCondLst>
                      <p:childTnLst>
                        <p:par>
                          <p:cTn id="186" fill="hold">
                            <p:stCondLst>
                              <p:cond delay="0"/>
                            </p:stCondLst>
                            <p:childTnLst>
                              <p:par>
                                <p:cTn id="187" presetID="1" presetClass="entr" presetSubtype="0" fill="hold" grpId="3" nodeType="clickEffect">
                                  <p:stCondLst>
                                    <p:cond delay="0"/>
                                  </p:stCondLst>
                                  <p:childTnLst>
                                    <p:set>
                                      <p:cBhvr>
                                        <p:cTn id="188" dur="1" fill="hold">
                                          <p:stCondLst>
                                            <p:cond delay="0"/>
                                          </p:stCondLst>
                                        </p:cTn>
                                        <p:tgtEl>
                                          <p:spTgt spid="17"/>
                                        </p:tgtEl>
                                        <p:attrNameLst>
                                          <p:attrName>style.visibility</p:attrName>
                                        </p:attrNameLst>
                                      </p:cBhvr>
                                      <p:to>
                                        <p:strVal val="visible"/>
                                      </p:to>
                                    </p:set>
                                  </p:childTnLst>
                                </p:cTn>
                              </p:par>
                              <p:par>
                                <p:cTn id="189" presetID="1" presetClass="entr" presetSubtype="0" fill="hold" grpId="3" nodeType="withEffect">
                                  <p:stCondLst>
                                    <p:cond delay="0"/>
                                  </p:stCondLst>
                                  <p:childTnLst>
                                    <p:set>
                                      <p:cBhvr>
                                        <p:cTn id="190" dur="1" fill="hold">
                                          <p:stCondLst>
                                            <p:cond delay="0"/>
                                          </p:stCondLst>
                                        </p:cTn>
                                        <p:tgtEl>
                                          <p:spTgt spid="16"/>
                                        </p:tgtEl>
                                        <p:attrNameLst>
                                          <p:attrName>style.visibility</p:attrName>
                                        </p:attrNameLst>
                                      </p:cBhvr>
                                      <p:to>
                                        <p:strVal val="visible"/>
                                      </p:to>
                                    </p:set>
                                  </p:childTnLst>
                                </p:cTn>
                              </p:par>
                              <p:par>
                                <p:cTn id="191" presetID="1" presetClass="entr" presetSubtype="0" fill="hold" grpId="3" nodeType="withEffect">
                                  <p:stCondLst>
                                    <p:cond delay="0"/>
                                  </p:stCondLst>
                                  <p:childTnLst>
                                    <p:set>
                                      <p:cBhvr>
                                        <p:cTn id="192" dur="1" fill="hold">
                                          <p:stCondLst>
                                            <p:cond delay="0"/>
                                          </p:stCondLst>
                                        </p:cTn>
                                        <p:tgtEl>
                                          <p:spTgt spid="18"/>
                                        </p:tgtEl>
                                        <p:attrNameLst>
                                          <p:attrName>style.visibility</p:attrName>
                                        </p:attrNameLst>
                                      </p:cBhvr>
                                      <p:to>
                                        <p:strVal val="visible"/>
                                      </p:to>
                                    </p:set>
                                  </p:childTnLst>
                                </p:cTn>
                              </p:par>
                              <p:par>
                                <p:cTn id="193" presetID="1" presetClass="entr" presetSubtype="0" fill="hold" grpId="3" nodeType="withEffect">
                                  <p:stCondLst>
                                    <p:cond delay="0"/>
                                  </p:stCondLst>
                                  <p:childTnLst>
                                    <p:set>
                                      <p:cBhvr>
                                        <p:cTn id="194" dur="1" fill="hold">
                                          <p:stCondLst>
                                            <p:cond delay="0"/>
                                          </p:stCondLst>
                                        </p:cTn>
                                        <p:tgtEl>
                                          <p:spTgt spid="19"/>
                                        </p:tgtEl>
                                        <p:attrNameLst>
                                          <p:attrName>style.visibility</p:attrName>
                                        </p:attrNameLst>
                                      </p:cBhvr>
                                      <p:to>
                                        <p:strVal val="visible"/>
                                      </p:to>
                                    </p:set>
                                  </p:childTnLst>
                                </p:cTn>
                              </p:par>
                              <p:par>
                                <p:cTn id="195" presetID="1" presetClass="entr" presetSubtype="0" fill="hold" grpId="3" nodeType="withEffect">
                                  <p:stCondLst>
                                    <p:cond delay="0"/>
                                  </p:stCondLst>
                                  <p:childTnLst>
                                    <p:set>
                                      <p:cBhvr>
                                        <p:cTn id="196" dur="1" fill="hold">
                                          <p:stCondLst>
                                            <p:cond delay="0"/>
                                          </p:stCondLst>
                                        </p:cTn>
                                        <p:tgtEl>
                                          <p:spTgt spid="20"/>
                                        </p:tgtEl>
                                        <p:attrNameLst>
                                          <p:attrName>style.visibility</p:attrName>
                                        </p:attrNameLst>
                                      </p:cBhvr>
                                      <p:to>
                                        <p:strVal val="visible"/>
                                      </p:to>
                                    </p:set>
                                  </p:childTnLst>
                                </p:cTn>
                              </p:par>
                              <p:par>
                                <p:cTn id="197" presetID="1" presetClass="exit" presetSubtype="0" fill="hold" grpId="3" nodeType="withEffect">
                                  <p:stCondLst>
                                    <p:cond delay="0"/>
                                  </p:stCondLst>
                                  <p:childTnLst>
                                    <p:set>
                                      <p:cBhvr>
                                        <p:cTn id="198" dur="1" fill="hold">
                                          <p:stCondLst>
                                            <p:cond delay="0"/>
                                          </p:stCondLst>
                                        </p:cTn>
                                        <p:tgtEl>
                                          <p:spTgt spid="70">
                                            <p:txEl>
                                              <p:charRg st="4294967295" end="4294967295"/>
                                            </p:txEl>
                                          </p:spTgt>
                                        </p:tgtEl>
                                        <p:attrNameLst>
                                          <p:attrName>style.visibility</p:attrName>
                                        </p:attrNameLst>
                                      </p:cBhvr>
                                      <p:to>
                                        <p:strVal val="hidden"/>
                                      </p:to>
                                    </p:set>
                                  </p:childTnLst>
                                </p:cTn>
                              </p:par>
                              <p:par>
                                <p:cTn id="199" presetID="1" presetClass="exit" presetSubtype="0" fill="hold" grpId="3" nodeType="withEffect">
                                  <p:stCondLst>
                                    <p:cond delay="0"/>
                                  </p:stCondLst>
                                  <p:childTnLst>
                                    <p:set>
                                      <p:cBhvr>
                                        <p:cTn id="200" dur="1" fill="hold">
                                          <p:stCondLst>
                                            <p:cond delay="0"/>
                                          </p:stCondLst>
                                        </p:cTn>
                                        <p:tgtEl>
                                          <p:spTgt spid="71">
                                            <p:txEl>
                                              <p:charRg st="4294967295" end="4294967295"/>
                                            </p:txEl>
                                          </p:spTgt>
                                        </p:tgtEl>
                                        <p:attrNameLst>
                                          <p:attrName>style.visibility</p:attrName>
                                        </p:attrNameLst>
                                      </p:cBhvr>
                                      <p:to>
                                        <p:strVal val="hidden"/>
                                      </p:to>
                                    </p:set>
                                  </p:childTnLst>
                                </p:cTn>
                              </p:par>
                              <p:par>
                                <p:cTn id="201" presetID="1" presetClass="exit" presetSubtype="0" fill="hold" grpId="3" nodeType="withEffect">
                                  <p:stCondLst>
                                    <p:cond delay="0"/>
                                  </p:stCondLst>
                                  <p:childTnLst>
                                    <p:set>
                                      <p:cBhvr>
                                        <p:cTn id="202" dur="1" fill="hold">
                                          <p:stCondLst>
                                            <p:cond delay="0"/>
                                          </p:stCondLst>
                                        </p:cTn>
                                        <p:tgtEl>
                                          <p:spTgt spid="68">
                                            <p:txEl>
                                              <p:charRg st="4294967295" end="4294967295"/>
                                            </p:txEl>
                                          </p:spTgt>
                                        </p:tgtEl>
                                        <p:attrNameLst>
                                          <p:attrName>style.visibility</p:attrName>
                                        </p:attrNameLst>
                                      </p:cBhvr>
                                      <p:to>
                                        <p:strVal val="hidden"/>
                                      </p:to>
                                    </p:set>
                                  </p:childTnLst>
                                </p:cTn>
                              </p:par>
                              <p:par>
                                <p:cTn id="203" presetID="1" presetClass="exit" presetSubtype="0" fill="hold" grpId="3" nodeType="withEffect">
                                  <p:stCondLst>
                                    <p:cond delay="0"/>
                                  </p:stCondLst>
                                  <p:childTnLst>
                                    <p:set>
                                      <p:cBhvr>
                                        <p:cTn id="204" dur="1" fill="hold">
                                          <p:stCondLst>
                                            <p:cond delay="0"/>
                                          </p:stCondLst>
                                        </p:cTn>
                                        <p:tgtEl>
                                          <p:spTgt spid="69">
                                            <p:txEl>
                                              <p:charRg st="4294967295" end="4294967295"/>
                                            </p:txEl>
                                          </p:spTgt>
                                        </p:tgtEl>
                                        <p:attrNameLst>
                                          <p:attrName>style.visibility</p:attrName>
                                        </p:attrNameLst>
                                      </p:cBhvr>
                                      <p:to>
                                        <p:strVal val="hidden"/>
                                      </p:to>
                                    </p:set>
                                  </p:childTnLst>
                                </p:cTn>
                              </p:par>
                              <p:par>
                                <p:cTn id="205" presetID="1" presetClass="exit" presetSubtype="0" fill="hold" grpId="3" nodeType="withEffect">
                                  <p:stCondLst>
                                    <p:cond delay="0"/>
                                  </p:stCondLst>
                                  <p:childTnLst>
                                    <p:set>
                                      <p:cBhvr>
                                        <p:cTn id="206" dur="1" fill="hold">
                                          <p:stCondLst>
                                            <p:cond delay="0"/>
                                          </p:stCondLst>
                                        </p:cTn>
                                        <p:tgtEl>
                                          <p:spTgt spid="23">
                                            <p:txEl>
                                              <p:charRg st="4294967295" end="4294967295"/>
                                            </p:txEl>
                                          </p:spTgt>
                                        </p:tgtEl>
                                        <p:attrNameLst>
                                          <p:attrName>style.visibility</p:attrName>
                                        </p:attrNameLst>
                                      </p:cBhvr>
                                      <p:to>
                                        <p:strVal val="hidden"/>
                                      </p:to>
                                    </p:set>
                                  </p:childTnLst>
                                </p:cTn>
                              </p:par>
                              <p:par>
                                <p:cTn id="207" presetID="1" presetClass="exit" presetSubtype="0" fill="hold" grpId="3" nodeType="withEffect">
                                  <p:stCondLst>
                                    <p:cond delay="0"/>
                                  </p:stCondLst>
                                  <p:childTnLst>
                                    <p:set>
                                      <p:cBhvr>
                                        <p:cTn id="208" dur="1" fill="hold">
                                          <p:stCondLst>
                                            <p:cond delay="0"/>
                                          </p:stCondLst>
                                        </p:cTn>
                                        <p:tgtEl>
                                          <p:spTgt spid="36">
                                            <p:txEl>
                                              <p:charRg st="4294967295" end="4294967295"/>
                                            </p:txEl>
                                          </p:spTgt>
                                        </p:tgtEl>
                                        <p:attrNameLst>
                                          <p:attrName>style.visibility</p:attrName>
                                        </p:attrNameLst>
                                      </p:cBhvr>
                                      <p:to>
                                        <p:strVal val="hidden"/>
                                      </p:to>
                                    </p:set>
                                  </p:childTnLst>
                                </p:cTn>
                              </p:par>
                              <p:par>
                                <p:cTn id="209" presetID="1" presetClass="exit" presetSubtype="0" fill="hold" grpId="2" nodeType="withEffect">
                                  <p:stCondLst>
                                    <p:cond delay="0"/>
                                  </p:stCondLst>
                                  <p:childTnLst>
                                    <p:set>
                                      <p:cBhvr>
                                        <p:cTn id="210" dur="1" fill="hold">
                                          <p:stCondLst>
                                            <p:cond delay="0"/>
                                          </p:stCondLst>
                                        </p:cTn>
                                        <p:tgtEl>
                                          <p:spTgt spid="34">
                                            <p:txEl>
                                              <p:charRg st="4294967295" end="4294967295"/>
                                            </p:txEl>
                                          </p:spTgt>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211" restart="whenNotActive" fill="hold" evtFilter="cancelBubble" nodeType="interactiveSeq">
                <p:stCondLst>
                  <p:cond evt="onClick" delay="0">
                    <p:tgtEl>
                      <p:spTgt spid="36"/>
                    </p:tgtEl>
                  </p:cond>
                </p:stCondLst>
                <p:endSync evt="end" delay="0">
                  <p:rtn val="all"/>
                </p:endSync>
                <p:childTnLst>
                  <p:par>
                    <p:cTn id="212" fill="hold">
                      <p:stCondLst>
                        <p:cond delay="0"/>
                      </p:stCondLst>
                      <p:childTnLst>
                        <p:par>
                          <p:cTn id="213" fill="hold">
                            <p:stCondLst>
                              <p:cond delay="0"/>
                            </p:stCondLst>
                            <p:childTnLst>
                              <p:par>
                                <p:cTn id="214" presetID="42" presetClass="entr" presetSubtype="0" fill="hold" grpId="1" nodeType="clickEffect">
                                  <p:stCondLst>
                                    <p:cond delay="0"/>
                                  </p:stCondLst>
                                  <p:childTnLst>
                                    <p:set>
                                      <p:cBhvr>
                                        <p:cTn id="215" dur="1" fill="hold">
                                          <p:stCondLst>
                                            <p:cond delay="0"/>
                                          </p:stCondLst>
                                        </p:cTn>
                                        <p:tgtEl>
                                          <p:spTgt spid="36">
                                            <p:txEl>
                                              <p:charRg st="4294967295" end="4294967295"/>
                                            </p:txEl>
                                          </p:spTgt>
                                        </p:tgtEl>
                                        <p:attrNameLst>
                                          <p:attrName>style.visibility</p:attrName>
                                        </p:attrNameLst>
                                      </p:cBhvr>
                                      <p:to>
                                        <p:strVal val="visible"/>
                                      </p:to>
                                    </p:set>
                                    <p:animEffect transition="in" filter="fade">
                                      <p:cBhvr>
                                        <p:cTn id="216" dur="1000"/>
                                        <p:tgtEl>
                                          <p:spTgt spid="36">
                                            <p:txEl>
                                              <p:charRg st="4294967295" end="4294967295"/>
                                            </p:txEl>
                                          </p:spTgt>
                                        </p:tgtEl>
                                      </p:cBhvr>
                                    </p:animEffect>
                                    <p:anim calcmode="lin" valueType="num">
                                      <p:cBhvr>
                                        <p:cTn id="217" dur="1000" fill="hold"/>
                                        <p:tgtEl>
                                          <p:spTgt spid="36">
                                            <p:txEl>
                                              <p:charRg st="4294967295" end="4294967295"/>
                                            </p:txEl>
                                          </p:spTgt>
                                        </p:tgtEl>
                                        <p:attrNameLst>
                                          <p:attrName>ppt_x</p:attrName>
                                        </p:attrNameLst>
                                      </p:cBhvr>
                                      <p:tavLst>
                                        <p:tav tm="0">
                                          <p:val>
                                            <p:strVal val="#ppt_x"/>
                                          </p:val>
                                        </p:tav>
                                        <p:tav tm="100000">
                                          <p:val>
                                            <p:strVal val="#ppt_x"/>
                                          </p:val>
                                        </p:tav>
                                      </p:tavLst>
                                    </p:anim>
                                    <p:anim calcmode="lin" valueType="num">
                                      <p:cBhvr>
                                        <p:cTn id="218" dur="1000" fill="hold"/>
                                        <p:tgtEl>
                                          <p:spTgt spid="36">
                                            <p:txEl>
                                              <p:charRg st="4294967295" end="4294967295"/>
                                            </p:txEl>
                                          </p:spTgt>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36"/>
                  </p:tgtEl>
                </p:cond>
              </p:nextCondLst>
            </p:seq>
            <p:seq concurrent="1" nextAc="seek">
              <p:cTn id="219" restart="whenNotActive" fill="hold" evtFilter="cancelBubble" nodeType="interactiveSeq">
                <p:stCondLst>
                  <p:cond evt="onClick" delay="0">
                    <p:tgtEl>
                      <p:spTgt spid="34"/>
                    </p:tgtEl>
                  </p:cond>
                </p:stCondLst>
                <p:endSync evt="end" delay="0">
                  <p:rtn val="all"/>
                </p:endSync>
                <p:childTnLst>
                  <p:par>
                    <p:cTn id="220" fill="hold">
                      <p:stCondLst>
                        <p:cond delay="0"/>
                      </p:stCondLst>
                      <p:childTnLst>
                        <p:par>
                          <p:cTn id="221" fill="hold">
                            <p:stCondLst>
                              <p:cond delay="0"/>
                            </p:stCondLst>
                            <p:childTnLst>
                              <p:par>
                                <p:cTn id="222" presetID="42" presetClass="entr" presetSubtype="0" fill="hold" grpId="1" nodeType="clickEffect">
                                  <p:stCondLst>
                                    <p:cond delay="0"/>
                                  </p:stCondLst>
                                  <p:childTnLst>
                                    <p:set>
                                      <p:cBhvr>
                                        <p:cTn id="223" dur="1" fill="hold">
                                          <p:stCondLst>
                                            <p:cond delay="0"/>
                                          </p:stCondLst>
                                        </p:cTn>
                                        <p:tgtEl>
                                          <p:spTgt spid="34">
                                            <p:txEl>
                                              <p:charRg st="4294967295" end="4294967295"/>
                                            </p:txEl>
                                          </p:spTgt>
                                        </p:tgtEl>
                                        <p:attrNameLst>
                                          <p:attrName>style.visibility</p:attrName>
                                        </p:attrNameLst>
                                      </p:cBhvr>
                                      <p:to>
                                        <p:strVal val="visible"/>
                                      </p:to>
                                    </p:set>
                                    <p:animEffect transition="in" filter="fade">
                                      <p:cBhvr>
                                        <p:cTn id="224" dur="1000"/>
                                        <p:tgtEl>
                                          <p:spTgt spid="34">
                                            <p:txEl>
                                              <p:charRg st="4294967295" end="4294967295"/>
                                            </p:txEl>
                                          </p:spTgt>
                                        </p:tgtEl>
                                      </p:cBhvr>
                                    </p:animEffect>
                                    <p:anim calcmode="lin" valueType="num">
                                      <p:cBhvr>
                                        <p:cTn id="225" dur="1000" fill="hold"/>
                                        <p:tgtEl>
                                          <p:spTgt spid="34">
                                            <p:txEl>
                                              <p:charRg st="4294967295" end="4294967295"/>
                                            </p:txEl>
                                          </p:spTgt>
                                        </p:tgtEl>
                                        <p:attrNameLst>
                                          <p:attrName>ppt_x</p:attrName>
                                        </p:attrNameLst>
                                      </p:cBhvr>
                                      <p:tavLst>
                                        <p:tav tm="0">
                                          <p:val>
                                            <p:strVal val="#ppt_x"/>
                                          </p:val>
                                        </p:tav>
                                        <p:tav tm="100000">
                                          <p:val>
                                            <p:strVal val="#ppt_x"/>
                                          </p:val>
                                        </p:tav>
                                      </p:tavLst>
                                    </p:anim>
                                    <p:anim calcmode="lin" valueType="num">
                                      <p:cBhvr>
                                        <p:cTn id="226" dur="1000" fill="hold"/>
                                        <p:tgtEl>
                                          <p:spTgt spid="34">
                                            <p:txEl>
                                              <p:charRg st="4294967295" end="4294967295"/>
                                            </p:txEl>
                                          </p:spTgt>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34"/>
                  </p:tgtEl>
                </p:cond>
              </p:nextCondLst>
            </p:seq>
            <p:seq concurrent="1" nextAc="seek">
              <p:cTn id="227" restart="whenNotActive" fill="hold" evtFilter="cancelBubble" nodeType="interactiveSeq">
                <p:stCondLst>
                  <p:cond evt="onClick" delay="0">
                    <p:tgtEl>
                      <p:spTgt spid="38"/>
                    </p:tgtEl>
                  </p:cond>
                </p:stCondLst>
                <p:endSync evt="end" delay="0">
                  <p:rtn val="all"/>
                </p:endSync>
                <p:childTnLst>
                  <p:par>
                    <p:cTn id="228" fill="hold">
                      <p:stCondLst>
                        <p:cond delay="0"/>
                      </p:stCondLst>
                      <p:childTnLst>
                        <p:par>
                          <p:cTn id="229" fill="hold">
                            <p:stCondLst>
                              <p:cond delay="0"/>
                            </p:stCondLst>
                            <p:childTnLst>
                              <p:par>
                                <p:cTn id="230" presetID="10" presetClass="entr" presetSubtype="0" fill="hold" grpId="0" nodeType="withEffect">
                                  <p:stCondLst>
                                    <p:cond delay="0"/>
                                  </p:stCondLst>
                                  <p:childTnLst>
                                    <p:set>
                                      <p:cBhvr>
                                        <p:cTn id="231" dur="1" fill="hold">
                                          <p:stCondLst>
                                            <p:cond delay="0"/>
                                          </p:stCondLst>
                                        </p:cTn>
                                        <p:tgtEl>
                                          <p:spTgt spid="40"/>
                                        </p:tgtEl>
                                        <p:attrNameLst>
                                          <p:attrName>style.visibility</p:attrName>
                                        </p:attrNameLst>
                                      </p:cBhvr>
                                      <p:to>
                                        <p:strVal val="visible"/>
                                      </p:to>
                                    </p:set>
                                    <p:animEffect transition="in" filter="fade">
                                      <p:cBhvr>
                                        <p:cTn id="232" dur="500"/>
                                        <p:tgtEl>
                                          <p:spTgt spid="40"/>
                                        </p:tgtEl>
                                      </p:cBhvr>
                                    </p:animEffect>
                                  </p:childTnLst>
                                </p:cTn>
                              </p:par>
                              <p:par>
                                <p:cTn id="233" presetID="10" presetClass="exit" presetSubtype="0" fill="hold" grpId="1" nodeType="withEffect">
                                  <p:stCondLst>
                                    <p:cond delay="0"/>
                                  </p:stCondLst>
                                  <p:childTnLst>
                                    <p:animEffect transition="out" filter="fade">
                                      <p:cBhvr>
                                        <p:cTn id="234" dur="500"/>
                                        <p:tgtEl>
                                          <p:spTgt spid="45"/>
                                        </p:tgtEl>
                                      </p:cBhvr>
                                    </p:animEffect>
                                    <p:set>
                                      <p:cBhvr>
                                        <p:cTn id="235" dur="1" fill="hold">
                                          <p:stCondLst>
                                            <p:cond delay="499"/>
                                          </p:stCondLst>
                                        </p:cTn>
                                        <p:tgtEl>
                                          <p:spTgt spid="45"/>
                                        </p:tgtEl>
                                        <p:attrNameLst>
                                          <p:attrName>style.visibility</p:attrName>
                                        </p:attrNameLst>
                                      </p:cBhvr>
                                      <p:to>
                                        <p:strVal val="hidden"/>
                                      </p:to>
                                    </p:set>
                                  </p:childTnLst>
                                </p:cTn>
                              </p:par>
                              <p:par>
                                <p:cTn id="236" presetID="1" presetClass="mediacall" presetSubtype="0" fill="hold" nodeType="withEffect">
                                  <p:stCondLst>
                                    <p:cond delay="0"/>
                                  </p:stCondLst>
                                  <p:childTnLst>
                                    <p:cmd type="call" cmd="playFrom(0.0)">
                                      <p:cBhvr>
                                        <p:cTn id="237" dur="121790" fill="hold"/>
                                        <p:tgtEl>
                                          <p:spTgt spid="2"/>
                                        </p:tgtEl>
                                      </p:cBhvr>
                                    </p:cmd>
                                  </p:childTnLst>
                                </p:cTn>
                              </p:par>
                              <p:par>
                                <p:cTn id="238" presetID="1" presetClass="emph" presetSubtype="2" fill="hold" nodeType="withEffect">
                                  <p:stCondLst>
                                    <p:cond delay="0"/>
                                  </p:stCondLst>
                                  <p:childTnLst>
                                    <p:animClr clrSpc="rgb" dir="cw">
                                      <p:cBhvr>
                                        <p:cTn id="239" dur="1000" fill="hold"/>
                                        <p:tgtEl>
                                          <p:spTgt spid="38"/>
                                        </p:tgtEl>
                                        <p:attrNameLst>
                                          <p:attrName>fillcolor</p:attrName>
                                        </p:attrNameLst>
                                      </p:cBhvr>
                                      <p:to>
                                        <a:schemeClr val="accent2"/>
                                      </p:to>
                                    </p:animClr>
                                    <p:set>
                                      <p:cBhvr>
                                        <p:cTn id="240" dur="1000" fill="hold"/>
                                        <p:tgtEl>
                                          <p:spTgt spid="38"/>
                                        </p:tgtEl>
                                        <p:attrNameLst>
                                          <p:attrName>fill.type</p:attrName>
                                        </p:attrNameLst>
                                      </p:cBhvr>
                                      <p:to>
                                        <p:strVal val="solid"/>
                                      </p:to>
                                    </p:set>
                                    <p:set>
                                      <p:cBhvr>
                                        <p:cTn id="241" dur="1000" fill="hold"/>
                                        <p:tgtEl>
                                          <p:spTgt spid="38"/>
                                        </p:tgtEl>
                                        <p:attrNameLst>
                                          <p:attrName>fill.on</p:attrName>
                                        </p:attrNameLst>
                                      </p:cBhvr>
                                      <p:to>
                                        <p:strVal val="true"/>
                                      </p:to>
                                    </p:set>
                                  </p:childTnLst>
                                </p:cTn>
                              </p:par>
                            </p:childTnLst>
                          </p:cTn>
                        </p:par>
                      </p:childTnLst>
                    </p:cTn>
                  </p:par>
                  <p:par>
                    <p:cTn id="242" fill="hold">
                      <p:stCondLst>
                        <p:cond delay="indefinite"/>
                      </p:stCondLst>
                      <p:childTnLst>
                        <p:par>
                          <p:cTn id="243" fill="hold">
                            <p:stCondLst>
                              <p:cond delay="0"/>
                            </p:stCondLst>
                            <p:childTnLst>
                              <p:par>
                                <p:cTn id="244" presetID="3" presetClass="mediacall" presetSubtype="0" fill="hold" nodeType="clickEffect">
                                  <p:stCondLst>
                                    <p:cond delay="0"/>
                                  </p:stCondLst>
                                  <p:childTnLst>
                                    <p:cmd type="call" cmd="stop">
                                      <p:cBhvr>
                                        <p:cTn id="245" dur="1" fill="hold"/>
                                        <p:tgtEl>
                                          <p:spTgt spid="2"/>
                                        </p:tgtEl>
                                      </p:cBhvr>
                                    </p:cmd>
                                  </p:childTnLst>
                                </p:cTn>
                              </p:par>
                              <p:par>
                                <p:cTn id="246" presetID="10" presetClass="exit" presetSubtype="0" fill="hold" grpId="1" nodeType="withEffect">
                                  <p:stCondLst>
                                    <p:cond delay="0"/>
                                  </p:stCondLst>
                                  <p:childTnLst>
                                    <p:animEffect transition="out" filter="fade">
                                      <p:cBhvr>
                                        <p:cTn id="247" dur="500"/>
                                        <p:tgtEl>
                                          <p:spTgt spid="40"/>
                                        </p:tgtEl>
                                      </p:cBhvr>
                                    </p:animEffect>
                                    <p:set>
                                      <p:cBhvr>
                                        <p:cTn id="248" dur="1" fill="hold">
                                          <p:stCondLst>
                                            <p:cond delay="499"/>
                                          </p:stCondLst>
                                        </p:cTn>
                                        <p:tgtEl>
                                          <p:spTgt spid="40"/>
                                        </p:tgtEl>
                                        <p:attrNameLst>
                                          <p:attrName>style.visibility</p:attrName>
                                        </p:attrNameLst>
                                      </p:cBhvr>
                                      <p:to>
                                        <p:strVal val="hidden"/>
                                      </p:to>
                                    </p:set>
                                  </p:childTnLst>
                                </p:cTn>
                              </p:par>
                              <p:par>
                                <p:cTn id="249" presetID="10" presetClass="entr" presetSubtype="0" fill="hold" grpId="2" nodeType="withEffect">
                                  <p:stCondLst>
                                    <p:cond delay="0"/>
                                  </p:stCondLst>
                                  <p:childTnLst>
                                    <p:set>
                                      <p:cBhvr>
                                        <p:cTn id="250" dur="1" fill="hold">
                                          <p:stCondLst>
                                            <p:cond delay="0"/>
                                          </p:stCondLst>
                                        </p:cTn>
                                        <p:tgtEl>
                                          <p:spTgt spid="45"/>
                                        </p:tgtEl>
                                        <p:attrNameLst>
                                          <p:attrName>style.visibility</p:attrName>
                                        </p:attrNameLst>
                                      </p:cBhvr>
                                      <p:to>
                                        <p:strVal val="visible"/>
                                      </p:to>
                                    </p:set>
                                    <p:animEffect transition="in" filter="fade">
                                      <p:cBhvr>
                                        <p:cTn id="251" dur="500"/>
                                        <p:tgtEl>
                                          <p:spTgt spid="45"/>
                                        </p:tgtEl>
                                      </p:cBhvr>
                                    </p:animEffect>
                                  </p:childTnLst>
                                </p:cTn>
                              </p:par>
                              <p:par>
                                <p:cTn id="252" presetID="1" presetClass="emph" presetSubtype="2" fill="hold" nodeType="withEffect">
                                  <p:stCondLst>
                                    <p:cond delay="0"/>
                                  </p:stCondLst>
                                  <p:childTnLst>
                                    <p:animClr clrSpc="rgb" dir="cw">
                                      <p:cBhvr>
                                        <p:cTn id="253" dur="2000" fill="hold"/>
                                        <p:tgtEl>
                                          <p:spTgt spid="38"/>
                                        </p:tgtEl>
                                        <p:attrNameLst>
                                          <p:attrName>fillcolor</p:attrName>
                                        </p:attrNameLst>
                                      </p:cBhvr>
                                      <p:to>
                                        <a:schemeClr val="bg1"/>
                                      </p:to>
                                    </p:animClr>
                                    <p:set>
                                      <p:cBhvr>
                                        <p:cTn id="254" dur="2000" fill="hold"/>
                                        <p:tgtEl>
                                          <p:spTgt spid="38"/>
                                        </p:tgtEl>
                                        <p:attrNameLst>
                                          <p:attrName>fill.type</p:attrName>
                                        </p:attrNameLst>
                                      </p:cBhvr>
                                      <p:to>
                                        <p:strVal val="solid"/>
                                      </p:to>
                                    </p:set>
                                    <p:set>
                                      <p:cBhvr>
                                        <p:cTn id="255" dur="2000" fill="hold"/>
                                        <p:tgtEl>
                                          <p:spTgt spid="38"/>
                                        </p:tgtEl>
                                        <p:attrNameLst>
                                          <p:attrName>fill.on</p:attrName>
                                        </p:attrNameLst>
                                      </p:cBhvr>
                                      <p:to>
                                        <p:strVal val="true"/>
                                      </p:to>
                                    </p:set>
                                  </p:childTnLst>
                                </p:cTn>
                              </p:par>
                            </p:childTnLst>
                          </p:cTn>
                        </p:par>
                      </p:childTnLst>
                    </p:cTn>
                  </p:par>
                </p:childTnLst>
              </p:cTn>
              <p:nextCondLst>
                <p:cond evt="onClick" delay="0">
                  <p:tgtEl>
                    <p:spTgt spid="38"/>
                  </p:tgtEl>
                </p:cond>
              </p:nextCondLst>
            </p:seq>
            <p:audio>
              <p:cMediaNode vol="80000">
                <p:cTn id="256" fill="hold" display="0">
                  <p:stCondLst>
                    <p:cond delay="indefinite"/>
                  </p:stCondLst>
                  <p:endCondLst>
                    <p:cond evt="onStopAudio" delay="0">
                      <p:tgtEl>
                        <p:sldTgt/>
                      </p:tgtEl>
                    </p:cond>
                  </p:endCondLst>
                </p:cTn>
                <p:tgtEl>
                  <p:spTgt spid="2"/>
                </p:tgtEl>
              </p:cMediaNode>
            </p:audio>
          </p:childTnLst>
        </p:cTn>
      </p:par>
    </p:tnLst>
    <p:bldLst>
      <p:bldP spid="20" grpId="0"/>
      <p:bldP spid="20" grpId="1"/>
      <p:bldP spid="20" grpId="2"/>
      <p:bldP spid="20" grpId="3"/>
      <p:bldP spid="19" grpId="0"/>
      <p:bldP spid="19" grpId="1"/>
      <p:bldP spid="19" grpId="2"/>
      <p:bldP spid="19" grpId="3"/>
      <p:bldP spid="18" grpId="0"/>
      <p:bldP spid="18" grpId="1"/>
      <p:bldP spid="18" grpId="2"/>
      <p:bldP spid="18" grpId="3"/>
      <p:bldP spid="17" grpId="0"/>
      <p:bldP spid="17" grpId="1"/>
      <p:bldP spid="17" grpId="2"/>
      <p:bldP spid="17" grpId="3"/>
      <p:bldP spid="16" grpId="0"/>
      <p:bldP spid="16" grpId="1"/>
      <p:bldP spid="16" grpId="2"/>
      <p:bldP spid="16" grpId="3"/>
      <p:bldP spid="23" grpId="0" autoUpdateAnimBg="0"/>
      <p:bldP spid="23" grpId="1" autoUpdateAnimBg="0"/>
      <p:bldP spid="23" grpId="2" autoUpdateAnimBg="0"/>
      <p:bldP spid="23" grpId="3" autoUpdateAnimBg="0"/>
      <p:bldP spid="69" grpId="0" autoUpdateAnimBg="0"/>
      <p:bldP spid="69" grpId="1" autoUpdateAnimBg="0"/>
      <p:bldP spid="69" grpId="2" autoUpdateAnimBg="0"/>
      <p:bldP spid="69" grpId="3" autoUpdateAnimBg="0"/>
      <p:bldP spid="68" grpId="0" autoUpdateAnimBg="0"/>
      <p:bldP spid="68" grpId="1" autoUpdateAnimBg="0"/>
      <p:bldP spid="68" grpId="2" autoUpdateAnimBg="0"/>
      <p:bldP spid="68" grpId="3" autoUpdateAnimBg="0"/>
      <p:bldP spid="70" grpId="0" autoUpdateAnimBg="0"/>
      <p:bldP spid="70" grpId="1" autoUpdateAnimBg="0"/>
      <p:bldP spid="70" grpId="2" autoUpdateAnimBg="0"/>
      <p:bldP spid="70" grpId="3" autoUpdateAnimBg="0"/>
      <p:bldP spid="71" grpId="0" autoUpdateAnimBg="0"/>
      <p:bldP spid="71" grpId="1" autoUpdateAnimBg="0"/>
      <p:bldP spid="71" grpId="2" autoUpdateAnimBg="0"/>
      <p:bldP spid="71" grpId="3" autoUpdateAnimBg="0"/>
      <p:bldP spid="36" grpId="0" autoUpdateAnimBg="0"/>
      <p:bldP spid="36" grpId="1" autoUpdateAnimBg="0"/>
      <p:bldP spid="36" grpId="2" autoUpdateAnimBg="0"/>
      <p:bldP spid="36" grpId="3" autoUpdateAnimBg="0"/>
      <p:bldP spid="36" grpId="4" animBg="1"/>
      <p:bldP spid="34" grpId="0" autoUpdateAnimBg="0"/>
      <p:bldP spid="34" grpId="1" autoUpdateAnimBg="0"/>
      <p:bldP spid="34" grpId="2" autoUpdateAnimBg="0"/>
      <p:bldP spid="34" grpId="3" autoUpdateAnimBg="0"/>
      <p:bldP spid="40" grpId="0"/>
      <p:bldP spid="40" grpId="1"/>
      <p:bldP spid="45" grpId="0"/>
      <p:bldP spid="45" grpId="1"/>
      <p:bldP spid="45" grpId="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Rectangle 100">
            <a:extLst>
              <a:ext uri="{FF2B5EF4-FFF2-40B4-BE49-F238E27FC236}">
                <a16:creationId xmlns:a16="http://schemas.microsoft.com/office/drawing/2014/main" id="{F7B408A9-363C-411E-B262-AEEDCB73D0F2}"/>
              </a:ext>
            </a:extLst>
          </p:cNvPr>
          <p:cNvSpPr/>
          <p:nvPr/>
        </p:nvSpPr>
        <p:spPr>
          <a:xfrm>
            <a:off x="0" y="-17728"/>
            <a:ext cx="9144000" cy="5161228"/>
          </a:xfrm>
          <a:prstGeom prst="rect">
            <a:avLst/>
          </a:prstGeom>
          <a:gradFill flip="none" rotWithShape="1">
            <a:gsLst>
              <a:gs pos="0">
                <a:schemeClr val="bg2"/>
              </a:gs>
              <a:gs pos="50000">
                <a:srgbClr val="CA9CEC"/>
              </a:gs>
              <a:gs pos="100000">
                <a:srgbClr val="AB68D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sp>
        <p:nvSpPr>
          <p:cNvPr id="52" name="REMOVE THIS OBJECT"/>
          <p:cNvSpPr txBox="1"/>
          <p:nvPr/>
        </p:nvSpPr>
        <p:spPr>
          <a:xfrm>
            <a:off x="3557" y="-11920"/>
            <a:ext cx="9144000" cy="584775"/>
          </a:xfrm>
          <a:prstGeom prst="rect">
            <a:avLst/>
          </a:prstGeom>
          <a:noFill/>
        </p:spPr>
        <p:txBody>
          <a:bodyPr wrap="square" rtlCol="0">
            <a:spAutoFit/>
          </a:bodyPr>
          <a:lstStyle/>
          <a:p>
            <a:pPr algn="ctr"/>
            <a:r>
              <a:rPr lang="en-NZ" sz="3200" dirty="0"/>
              <a:t>Holy Week is a holy time – what does ‘holy’ mean?</a:t>
            </a:r>
            <a:endParaRPr lang="en-NZ" sz="4400" dirty="0"/>
          </a:p>
        </p:txBody>
      </p:sp>
      <p:sp>
        <p:nvSpPr>
          <p:cNvPr id="39"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R-1</a:t>
            </a:r>
          </a:p>
          <a:p>
            <a:pPr algn="ctr"/>
            <a:r>
              <a:rPr lang="en-GB" sz="900" b="1" dirty="0">
                <a:solidFill>
                  <a:srgbClr val="002060"/>
                </a:solidFill>
                <a:latin typeface="Arial" pitchFamily="34" charset="0"/>
                <a:cs typeface="Arial" pitchFamily="34" charset="0"/>
              </a:rPr>
              <a:t>S-09</a:t>
            </a:r>
          </a:p>
        </p:txBody>
      </p:sp>
      <p:sp>
        <p:nvSpPr>
          <p:cNvPr id="40"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Rectangle 136"/>
          <p:cNvSpPr/>
          <p:nvPr/>
        </p:nvSpPr>
        <p:spPr>
          <a:xfrm>
            <a:off x="6072382" y="2046441"/>
            <a:ext cx="2973033" cy="25956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sp>
        <p:nvSpPr>
          <p:cNvPr id="42" name="Action Button: Worksheet">
            <a:hlinkClick r:id="rId3" action="ppaction://hlinksldjump" highlightClick="1"/>
          </p:cNvPr>
          <p:cNvSpPr/>
          <p:nvPr/>
        </p:nvSpPr>
        <p:spPr>
          <a:xfrm>
            <a:off x="7092000" y="4680000"/>
            <a:ext cx="360000" cy="360000"/>
          </a:xfrm>
          <a:prstGeom prst="actionButtonDocumen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Textbox: Tool instructions"/>
          <p:cNvSpPr txBox="1"/>
          <p:nvPr/>
        </p:nvSpPr>
        <p:spPr>
          <a:xfrm>
            <a:off x="993642" y="4912668"/>
            <a:ext cx="6070893" cy="230832"/>
          </a:xfrm>
          <a:prstGeom prst="rect">
            <a:avLst/>
          </a:prstGeom>
          <a:noFill/>
        </p:spPr>
        <p:txBody>
          <a:bodyPr wrap="none" rtlCol="0">
            <a:spAutoFit/>
          </a:bodyPr>
          <a:lstStyle/>
          <a:p>
            <a:pPr algn="ctr"/>
            <a:r>
              <a:rPr lang="en-GB" sz="900" dirty="0">
                <a:latin typeface="Arial" pitchFamily="34" charset="0"/>
                <a:ea typeface="Segoe UI" pitchFamily="34" charset="0"/>
                <a:cs typeface="Arial" pitchFamily="34" charset="0"/>
              </a:rPr>
              <a:t>Click the words in the sentence to reveal its position in the Word Find. Click the worksheet button to go to worksheet</a:t>
            </a:r>
          </a:p>
        </p:txBody>
      </p:sp>
      <p:graphicFrame>
        <p:nvGraphicFramePr>
          <p:cNvPr id="4" name="Table 3"/>
          <p:cNvGraphicFramePr>
            <a:graphicFrameLocks noGrp="1"/>
          </p:cNvGraphicFramePr>
          <p:nvPr>
            <p:extLst>
              <p:ext uri="{D42A27DB-BD31-4B8C-83A1-F6EECF244321}">
                <p14:modId xmlns:p14="http://schemas.microsoft.com/office/powerpoint/2010/main" val="3232069346"/>
              </p:ext>
            </p:extLst>
          </p:nvPr>
        </p:nvGraphicFramePr>
        <p:xfrm>
          <a:off x="284357" y="665333"/>
          <a:ext cx="5630060" cy="4140250"/>
        </p:xfrm>
        <a:graphic>
          <a:graphicData uri="http://schemas.openxmlformats.org/drawingml/2006/table">
            <a:tbl>
              <a:tblPr firstRow="1" bandRow="1">
                <a:tableStyleId>{5C22544A-7EE6-4342-B048-85BDC9FD1C3A}</a:tableStyleId>
              </a:tblPr>
              <a:tblGrid>
                <a:gridCol w="563006">
                  <a:extLst>
                    <a:ext uri="{9D8B030D-6E8A-4147-A177-3AD203B41FA5}">
                      <a16:colId xmlns:a16="http://schemas.microsoft.com/office/drawing/2014/main" val="2573029439"/>
                    </a:ext>
                  </a:extLst>
                </a:gridCol>
                <a:gridCol w="563006">
                  <a:extLst>
                    <a:ext uri="{9D8B030D-6E8A-4147-A177-3AD203B41FA5}">
                      <a16:colId xmlns:a16="http://schemas.microsoft.com/office/drawing/2014/main" val="417696073"/>
                    </a:ext>
                  </a:extLst>
                </a:gridCol>
                <a:gridCol w="563006">
                  <a:extLst>
                    <a:ext uri="{9D8B030D-6E8A-4147-A177-3AD203B41FA5}">
                      <a16:colId xmlns:a16="http://schemas.microsoft.com/office/drawing/2014/main" val="3026030393"/>
                    </a:ext>
                  </a:extLst>
                </a:gridCol>
                <a:gridCol w="563006">
                  <a:extLst>
                    <a:ext uri="{9D8B030D-6E8A-4147-A177-3AD203B41FA5}">
                      <a16:colId xmlns:a16="http://schemas.microsoft.com/office/drawing/2014/main" val="2200768758"/>
                    </a:ext>
                  </a:extLst>
                </a:gridCol>
                <a:gridCol w="563006">
                  <a:extLst>
                    <a:ext uri="{9D8B030D-6E8A-4147-A177-3AD203B41FA5}">
                      <a16:colId xmlns:a16="http://schemas.microsoft.com/office/drawing/2014/main" val="300356873"/>
                    </a:ext>
                  </a:extLst>
                </a:gridCol>
                <a:gridCol w="563006">
                  <a:extLst>
                    <a:ext uri="{9D8B030D-6E8A-4147-A177-3AD203B41FA5}">
                      <a16:colId xmlns:a16="http://schemas.microsoft.com/office/drawing/2014/main" val="701638765"/>
                    </a:ext>
                  </a:extLst>
                </a:gridCol>
                <a:gridCol w="563006">
                  <a:extLst>
                    <a:ext uri="{9D8B030D-6E8A-4147-A177-3AD203B41FA5}">
                      <a16:colId xmlns:a16="http://schemas.microsoft.com/office/drawing/2014/main" val="4164222515"/>
                    </a:ext>
                  </a:extLst>
                </a:gridCol>
                <a:gridCol w="563006">
                  <a:extLst>
                    <a:ext uri="{9D8B030D-6E8A-4147-A177-3AD203B41FA5}">
                      <a16:colId xmlns:a16="http://schemas.microsoft.com/office/drawing/2014/main" val="1628890116"/>
                    </a:ext>
                  </a:extLst>
                </a:gridCol>
                <a:gridCol w="563006">
                  <a:extLst>
                    <a:ext uri="{9D8B030D-6E8A-4147-A177-3AD203B41FA5}">
                      <a16:colId xmlns:a16="http://schemas.microsoft.com/office/drawing/2014/main" val="2211287764"/>
                    </a:ext>
                  </a:extLst>
                </a:gridCol>
                <a:gridCol w="563006">
                  <a:extLst>
                    <a:ext uri="{9D8B030D-6E8A-4147-A177-3AD203B41FA5}">
                      <a16:colId xmlns:a16="http://schemas.microsoft.com/office/drawing/2014/main" val="2517015499"/>
                    </a:ext>
                  </a:extLst>
                </a:gridCol>
              </a:tblGrid>
              <a:tr h="414025">
                <a:tc>
                  <a:txBody>
                    <a:bodyPr/>
                    <a:lstStyle/>
                    <a:p>
                      <a:pPr algn="ctr"/>
                      <a:r>
                        <a:rPr lang="en-NZ" b="0" dirty="0">
                          <a:solidFill>
                            <a:schemeClr val="tx1"/>
                          </a:solidFill>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65731784"/>
                  </a:ext>
                </a:extLst>
              </a:tr>
              <a:tr h="414025">
                <a:tc>
                  <a:txBody>
                    <a:bodyPr/>
                    <a:lstStyle/>
                    <a:p>
                      <a:pPr algn="ctr"/>
                      <a:r>
                        <a:rPr lang="en-NZ" b="0" dirty="0">
                          <a:solidFill>
                            <a:schemeClr val="tx1"/>
                          </a:solidFill>
                        </a:rPr>
                        <a: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0901771"/>
                  </a:ext>
                </a:extLst>
              </a:tr>
              <a:tr h="414025">
                <a:tc>
                  <a:txBody>
                    <a:bodyPr/>
                    <a:lstStyle/>
                    <a:p>
                      <a:pPr algn="ctr"/>
                      <a:r>
                        <a:rPr lang="en-NZ" b="0" dirty="0">
                          <a:solidFill>
                            <a:schemeClr val="tx1"/>
                          </a:solidFill>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51708782"/>
                  </a:ext>
                </a:extLst>
              </a:tr>
              <a:tr h="414025">
                <a:tc>
                  <a:txBody>
                    <a:bodyPr/>
                    <a:lstStyle/>
                    <a:p>
                      <a:pPr algn="ctr"/>
                      <a:r>
                        <a:rPr lang="en-NZ" b="0" dirty="0">
                          <a:solidFill>
                            <a:schemeClr val="tx1"/>
                          </a:solidFill>
                        </a:rPr>
                        <a:t>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J</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61587160"/>
                  </a:ext>
                </a:extLst>
              </a:tr>
              <a:tr h="414025">
                <a:tc>
                  <a:txBody>
                    <a:bodyPr/>
                    <a:lstStyle/>
                    <a:p>
                      <a:pPr algn="ctr"/>
                      <a:r>
                        <a:rPr lang="en-NZ" b="0" dirty="0">
                          <a:solidFill>
                            <a:schemeClr val="tx1"/>
                          </a:solidFill>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37461392"/>
                  </a:ext>
                </a:extLst>
              </a:tr>
              <a:tr h="414025">
                <a:tc>
                  <a:txBody>
                    <a:bodyPr/>
                    <a:lstStyle/>
                    <a:p>
                      <a:pPr algn="ctr"/>
                      <a:r>
                        <a:rPr lang="en-NZ" b="0" dirty="0">
                          <a:solidFill>
                            <a:schemeClr val="tx1"/>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J</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73952958"/>
                  </a:ext>
                </a:extLst>
              </a:tr>
              <a:tr h="414025">
                <a:tc>
                  <a:txBody>
                    <a:bodyPr/>
                    <a:lstStyle/>
                    <a:p>
                      <a:pPr algn="ctr"/>
                      <a:r>
                        <a:rPr lang="en-NZ" b="0" dirty="0">
                          <a:solidFill>
                            <a:schemeClr val="tx1"/>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59543330"/>
                  </a:ext>
                </a:extLst>
              </a:tr>
              <a:tr h="414025">
                <a:tc>
                  <a:txBody>
                    <a:bodyPr/>
                    <a:lstStyle/>
                    <a:p>
                      <a:pPr algn="ctr"/>
                      <a:r>
                        <a:rPr lang="en-NZ" b="0" dirty="0">
                          <a:solidFill>
                            <a:schemeClr val="tx1"/>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82071712"/>
                  </a:ext>
                </a:extLst>
              </a:tr>
              <a:tr h="414025">
                <a:tc>
                  <a:txBody>
                    <a:bodyPr/>
                    <a:lstStyle/>
                    <a:p>
                      <a:pPr algn="ctr"/>
                      <a:r>
                        <a:rPr lang="en-NZ"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34711827"/>
                  </a:ext>
                </a:extLst>
              </a:tr>
              <a:tr h="414025">
                <a:tc>
                  <a:txBody>
                    <a:bodyPr/>
                    <a:lstStyle/>
                    <a:p>
                      <a:pPr algn="ctr"/>
                      <a:r>
                        <a:rPr lang="en-NZ" b="0" dirty="0">
                          <a:solidFill>
                            <a:schemeClr val="tx1"/>
                          </a:solidFill>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NZ" b="0" dirty="0">
                          <a:solidFill>
                            <a:schemeClr val="tx1"/>
                          </a:solidFill>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68436074"/>
                  </a:ext>
                </a:extLst>
              </a:tr>
            </a:tbl>
          </a:graphicData>
        </a:graphic>
      </p:graphicFrame>
      <p:sp>
        <p:nvSpPr>
          <p:cNvPr id="9" name="Rectangle 8"/>
          <p:cNvSpPr/>
          <p:nvPr/>
        </p:nvSpPr>
        <p:spPr>
          <a:xfrm>
            <a:off x="6100769" y="1998124"/>
            <a:ext cx="2944647" cy="2677656"/>
          </a:xfrm>
          <a:prstGeom prst="rect">
            <a:avLst/>
          </a:prstGeom>
        </p:spPr>
        <p:txBody>
          <a:bodyPr wrap="square">
            <a:spAutoFit/>
          </a:bodyPr>
          <a:lstStyle/>
          <a:p>
            <a:r>
              <a:rPr lang="en-NZ" sz="2400" dirty="0"/>
              <a:t>Holy  means  being close  to  Jesus,  being  good  and  kind  like  he  was,  and  praying  and listening  to  </a:t>
            </a:r>
          </a:p>
          <a:p>
            <a:r>
              <a:rPr lang="en-NZ" sz="2400" dirty="0"/>
              <a:t>Jesus especially </a:t>
            </a:r>
          </a:p>
          <a:p>
            <a:r>
              <a:rPr lang="en-NZ" sz="2400" dirty="0"/>
              <a:t>in  Holy  Week.</a:t>
            </a:r>
          </a:p>
        </p:txBody>
      </p:sp>
      <p:sp>
        <p:nvSpPr>
          <p:cNvPr id="13" name="THE"/>
          <p:cNvSpPr/>
          <p:nvPr/>
        </p:nvSpPr>
        <p:spPr>
          <a:xfrm>
            <a:off x="6104818" y="2089247"/>
            <a:ext cx="718445" cy="308113"/>
          </a:xfrm>
          <a:prstGeom prst="rect">
            <a:avLst/>
          </a:prstGeom>
          <a:solidFill>
            <a:schemeClr val="bg1">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sp>
        <p:nvSpPr>
          <p:cNvPr id="44" name="HOLY"/>
          <p:cNvSpPr/>
          <p:nvPr/>
        </p:nvSpPr>
        <p:spPr>
          <a:xfrm>
            <a:off x="6854292" y="2087674"/>
            <a:ext cx="926013" cy="314961"/>
          </a:xfrm>
          <a:prstGeom prst="rect">
            <a:avLst/>
          </a:prstGeom>
          <a:solidFill>
            <a:schemeClr val="bg1">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sp>
        <p:nvSpPr>
          <p:cNvPr id="45" name="SPIRIT"/>
          <p:cNvSpPr/>
          <p:nvPr/>
        </p:nvSpPr>
        <p:spPr>
          <a:xfrm>
            <a:off x="7797006" y="2094970"/>
            <a:ext cx="1101265" cy="308113"/>
          </a:xfrm>
          <a:prstGeom prst="rect">
            <a:avLst/>
          </a:prstGeom>
          <a:solidFill>
            <a:schemeClr val="bg1">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sp>
        <p:nvSpPr>
          <p:cNvPr id="46" name="HELPS"/>
          <p:cNvSpPr/>
          <p:nvPr/>
        </p:nvSpPr>
        <p:spPr>
          <a:xfrm>
            <a:off x="6041576" y="2430122"/>
            <a:ext cx="812715" cy="319378"/>
          </a:xfrm>
          <a:prstGeom prst="rect">
            <a:avLst/>
          </a:prstGeom>
          <a:solidFill>
            <a:schemeClr val="bg1">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sp>
        <p:nvSpPr>
          <p:cNvPr id="47" name="PEOPLE"/>
          <p:cNvSpPr/>
          <p:nvPr/>
        </p:nvSpPr>
        <p:spPr>
          <a:xfrm>
            <a:off x="6871784" y="2424994"/>
            <a:ext cx="446733" cy="319378"/>
          </a:xfrm>
          <a:prstGeom prst="rect">
            <a:avLst/>
          </a:prstGeom>
          <a:solidFill>
            <a:schemeClr val="bg1">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sp>
        <p:nvSpPr>
          <p:cNvPr id="48" name="TO"/>
          <p:cNvSpPr/>
          <p:nvPr/>
        </p:nvSpPr>
        <p:spPr>
          <a:xfrm>
            <a:off x="7345243" y="2430122"/>
            <a:ext cx="773689" cy="319378"/>
          </a:xfrm>
          <a:prstGeom prst="rect">
            <a:avLst/>
          </a:prstGeom>
          <a:solidFill>
            <a:schemeClr val="bg1">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sp>
        <p:nvSpPr>
          <p:cNvPr id="49" name="FOLLOW"/>
          <p:cNvSpPr/>
          <p:nvPr/>
        </p:nvSpPr>
        <p:spPr>
          <a:xfrm>
            <a:off x="8118931" y="2430122"/>
            <a:ext cx="837095" cy="319378"/>
          </a:xfrm>
          <a:prstGeom prst="rect">
            <a:avLst/>
          </a:prstGeom>
          <a:solidFill>
            <a:schemeClr val="bg1">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sp>
        <p:nvSpPr>
          <p:cNvPr id="50" name="JESUS"/>
          <p:cNvSpPr/>
          <p:nvPr/>
        </p:nvSpPr>
        <p:spPr>
          <a:xfrm>
            <a:off x="6122311" y="2800443"/>
            <a:ext cx="694895" cy="319378"/>
          </a:xfrm>
          <a:prstGeom prst="rect">
            <a:avLst/>
          </a:prstGeom>
          <a:solidFill>
            <a:schemeClr val="bg1">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sp>
        <p:nvSpPr>
          <p:cNvPr id="51" name="BY"/>
          <p:cNvSpPr/>
          <p:nvPr/>
        </p:nvSpPr>
        <p:spPr>
          <a:xfrm>
            <a:off x="6871784" y="2807617"/>
            <a:ext cx="606357" cy="319378"/>
          </a:xfrm>
          <a:prstGeom prst="rect">
            <a:avLst/>
          </a:prstGeom>
          <a:solidFill>
            <a:schemeClr val="bg1">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a:p>
            <a:pPr algn="ctr"/>
            <a:endParaRPr lang="en-NZ" dirty="0">
              <a:solidFill>
                <a:schemeClr val="tx1"/>
              </a:solidFill>
            </a:endParaRPr>
          </a:p>
          <a:p>
            <a:pPr algn="ctr"/>
            <a:endParaRPr lang="en-NZ" dirty="0">
              <a:solidFill>
                <a:schemeClr val="tx1"/>
              </a:solidFill>
            </a:endParaRPr>
          </a:p>
          <a:p>
            <a:pPr algn="ctr"/>
            <a:endParaRPr lang="en-NZ" dirty="0">
              <a:solidFill>
                <a:schemeClr val="tx1"/>
              </a:solidFill>
            </a:endParaRPr>
          </a:p>
          <a:p>
            <a:pPr algn="ctr"/>
            <a:endParaRPr lang="en-NZ" dirty="0">
              <a:solidFill>
                <a:schemeClr val="tx1"/>
              </a:solidFill>
            </a:endParaRPr>
          </a:p>
          <a:p>
            <a:pPr algn="ctr"/>
            <a:endParaRPr lang="en-NZ" dirty="0">
              <a:solidFill>
                <a:schemeClr val="tx1"/>
              </a:solidFill>
            </a:endParaRPr>
          </a:p>
          <a:p>
            <a:pPr algn="ctr"/>
            <a:endParaRPr lang="en-NZ" dirty="0">
              <a:solidFill>
                <a:schemeClr val="tx1"/>
              </a:solidFill>
            </a:endParaRPr>
          </a:p>
          <a:p>
            <a:pPr algn="ctr"/>
            <a:endParaRPr lang="en-NZ" dirty="0">
              <a:solidFill>
                <a:schemeClr val="tx1"/>
              </a:solidFill>
            </a:endParaRPr>
          </a:p>
          <a:p>
            <a:pPr algn="ctr"/>
            <a:endParaRPr lang="en-NZ" dirty="0">
              <a:solidFill>
                <a:schemeClr val="tx1"/>
              </a:solidFill>
            </a:endParaRPr>
          </a:p>
          <a:p>
            <a:pPr algn="ctr"/>
            <a:endParaRPr lang="en-NZ" dirty="0">
              <a:solidFill>
                <a:schemeClr val="tx1"/>
              </a:solidFill>
            </a:endParaRPr>
          </a:p>
          <a:p>
            <a:pPr algn="ctr"/>
            <a:endParaRPr lang="en-NZ" dirty="0">
              <a:solidFill>
                <a:schemeClr val="tx1"/>
              </a:solidFill>
            </a:endParaRPr>
          </a:p>
          <a:p>
            <a:pPr algn="ctr"/>
            <a:endParaRPr lang="en-NZ" dirty="0">
              <a:solidFill>
                <a:schemeClr val="tx1"/>
              </a:solidFill>
            </a:endParaRPr>
          </a:p>
          <a:p>
            <a:pPr algn="ctr"/>
            <a:endParaRPr lang="en-NZ" dirty="0">
              <a:solidFill>
                <a:schemeClr val="tx1"/>
              </a:solidFill>
            </a:endParaRPr>
          </a:p>
          <a:p>
            <a:pPr algn="ctr"/>
            <a:endParaRPr lang="en-NZ" dirty="0">
              <a:solidFill>
                <a:schemeClr val="tx1"/>
              </a:solidFill>
            </a:endParaRPr>
          </a:p>
          <a:p>
            <a:pPr algn="ctr"/>
            <a:endParaRPr lang="en-NZ" dirty="0">
              <a:solidFill>
                <a:schemeClr val="tx1"/>
              </a:solidFill>
            </a:endParaRPr>
          </a:p>
          <a:p>
            <a:pPr algn="ctr"/>
            <a:endParaRPr lang="en-NZ" dirty="0">
              <a:solidFill>
                <a:schemeClr val="tx1"/>
              </a:solidFill>
            </a:endParaRPr>
          </a:p>
          <a:p>
            <a:pPr algn="ctr"/>
            <a:endParaRPr lang="en-NZ" dirty="0">
              <a:solidFill>
                <a:schemeClr val="tx1"/>
              </a:solidFill>
            </a:endParaRPr>
          </a:p>
          <a:p>
            <a:pPr algn="ctr"/>
            <a:endParaRPr lang="en-NZ" dirty="0">
              <a:solidFill>
                <a:schemeClr val="tx1"/>
              </a:solidFill>
            </a:endParaRPr>
          </a:p>
          <a:p>
            <a:pPr algn="ctr"/>
            <a:endParaRPr lang="en-NZ" dirty="0">
              <a:solidFill>
                <a:schemeClr val="tx1"/>
              </a:solidFill>
            </a:endParaRPr>
          </a:p>
          <a:p>
            <a:pPr algn="ctr"/>
            <a:endParaRPr lang="en-NZ" dirty="0">
              <a:solidFill>
                <a:schemeClr val="tx1"/>
              </a:solidFill>
            </a:endParaRPr>
          </a:p>
          <a:p>
            <a:pPr algn="ctr"/>
            <a:endParaRPr lang="en-NZ" dirty="0">
              <a:solidFill>
                <a:schemeClr val="tx1"/>
              </a:solidFill>
            </a:endParaRPr>
          </a:p>
          <a:p>
            <a:pPr algn="ctr"/>
            <a:endParaRPr lang="en-NZ" dirty="0">
              <a:solidFill>
                <a:schemeClr val="tx1"/>
              </a:solidFill>
            </a:endParaRPr>
          </a:p>
          <a:p>
            <a:pPr algn="ctr"/>
            <a:endParaRPr lang="en-NZ" dirty="0">
              <a:solidFill>
                <a:schemeClr val="tx1"/>
              </a:solidFill>
            </a:endParaRPr>
          </a:p>
          <a:p>
            <a:pPr algn="ctr"/>
            <a:endParaRPr lang="en-NZ" dirty="0">
              <a:solidFill>
                <a:schemeClr val="tx1"/>
              </a:solidFill>
            </a:endParaRPr>
          </a:p>
        </p:txBody>
      </p:sp>
      <p:sp>
        <p:nvSpPr>
          <p:cNvPr id="55" name="KIND"/>
          <p:cNvSpPr/>
          <p:nvPr/>
        </p:nvSpPr>
        <p:spPr>
          <a:xfrm>
            <a:off x="8178126" y="2807077"/>
            <a:ext cx="606357" cy="319378"/>
          </a:xfrm>
          <a:prstGeom prst="rect">
            <a:avLst/>
          </a:prstGeom>
          <a:solidFill>
            <a:schemeClr val="bg1">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sp>
        <p:nvSpPr>
          <p:cNvPr id="53" name="BEING"/>
          <p:cNvSpPr/>
          <p:nvPr/>
        </p:nvSpPr>
        <p:spPr>
          <a:xfrm>
            <a:off x="7508956" y="2800443"/>
            <a:ext cx="642443" cy="319378"/>
          </a:xfrm>
          <a:prstGeom prst="rect">
            <a:avLst/>
          </a:prstGeom>
          <a:solidFill>
            <a:schemeClr val="bg1">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a:p>
            <a:pPr algn="ctr"/>
            <a:endParaRPr lang="en-NZ" dirty="0">
              <a:solidFill>
                <a:schemeClr val="tx1"/>
              </a:solidFill>
            </a:endParaRPr>
          </a:p>
          <a:p>
            <a:pPr algn="ctr"/>
            <a:endParaRPr lang="en-NZ" dirty="0">
              <a:solidFill>
                <a:schemeClr val="tx1"/>
              </a:solidFill>
            </a:endParaRPr>
          </a:p>
          <a:p>
            <a:pPr algn="ctr"/>
            <a:endParaRPr lang="en-NZ" dirty="0">
              <a:solidFill>
                <a:schemeClr val="tx1"/>
              </a:solidFill>
            </a:endParaRPr>
          </a:p>
          <a:p>
            <a:pPr algn="ctr"/>
            <a:endParaRPr lang="en-NZ" dirty="0">
              <a:solidFill>
                <a:schemeClr val="tx1"/>
              </a:solidFill>
            </a:endParaRPr>
          </a:p>
          <a:p>
            <a:pPr algn="ctr"/>
            <a:endParaRPr lang="en-NZ" dirty="0">
              <a:solidFill>
                <a:schemeClr val="tx1"/>
              </a:solidFill>
            </a:endParaRPr>
          </a:p>
          <a:p>
            <a:pPr algn="ctr"/>
            <a:endParaRPr lang="en-NZ" dirty="0">
              <a:solidFill>
                <a:schemeClr val="tx1"/>
              </a:solidFill>
            </a:endParaRPr>
          </a:p>
          <a:p>
            <a:pPr algn="ctr"/>
            <a:endParaRPr lang="en-NZ" dirty="0">
              <a:solidFill>
                <a:schemeClr val="tx1"/>
              </a:solidFill>
            </a:endParaRPr>
          </a:p>
        </p:txBody>
      </p:sp>
      <p:sp>
        <p:nvSpPr>
          <p:cNvPr id="57" name="AND"/>
          <p:cNvSpPr/>
          <p:nvPr/>
        </p:nvSpPr>
        <p:spPr>
          <a:xfrm>
            <a:off x="6125429" y="3172017"/>
            <a:ext cx="455125" cy="319378"/>
          </a:xfrm>
          <a:prstGeom prst="rect">
            <a:avLst/>
          </a:prstGeom>
          <a:solidFill>
            <a:schemeClr val="bg1">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sp>
        <p:nvSpPr>
          <p:cNvPr id="65" name="LOVING"/>
          <p:cNvSpPr/>
          <p:nvPr/>
        </p:nvSpPr>
        <p:spPr>
          <a:xfrm>
            <a:off x="6615216" y="3164787"/>
            <a:ext cx="577405" cy="319378"/>
          </a:xfrm>
          <a:prstGeom prst="rect">
            <a:avLst/>
          </a:prstGeom>
          <a:solidFill>
            <a:schemeClr val="bg1">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sp>
        <p:nvSpPr>
          <p:cNvPr id="66" name="TO 2"/>
          <p:cNvSpPr/>
          <p:nvPr/>
        </p:nvSpPr>
        <p:spPr>
          <a:xfrm>
            <a:off x="7905571" y="3170760"/>
            <a:ext cx="1023729" cy="319378"/>
          </a:xfrm>
          <a:prstGeom prst="rect">
            <a:avLst/>
          </a:prstGeom>
          <a:solidFill>
            <a:schemeClr val="bg1">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sp>
        <p:nvSpPr>
          <p:cNvPr id="67" name="OTHERS"/>
          <p:cNvSpPr/>
          <p:nvPr/>
        </p:nvSpPr>
        <p:spPr>
          <a:xfrm>
            <a:off x="6130664" y="3533852"/>
            <a:ext cx="549120" cy="319378"/>
          </a:xfrm>
          <a:prstGeom prst="rect">
            <a:avLst/>
          </a:prstGeom>
          <a:solidFill>
            <a:schemeClr val="bg1">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sp>
        <p:nvSpPr>
          <p:cNvPr id="68" name="ESPECIALLY"/>
          <p:cNvSpPr/>
          <p:nvPr/>
        </p:nvSpPr>
        <p:spPr>
          <a:xfrm>
            <a:off x="6710897" y="3542090"/>
            <a:ext cx="1086109" cy="319378"/>
          </a:xfrm>
          <a:prstGeom prst="rect">
            <a:avLst/>
          </a:prstGeom>
          <a:solidFill>
            <a:schemeClr val="bg1">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sp>
        <p:nvSpPr>
          <p:cNvPr id="69" name="WHEN"/>
          <p:cNvSpPr/>
          <p:nvPr/>
        </p:nvSpPr>
        <p:spPr>
          <a:xfrm>
            <a:off x="7797818" y="3534416"/>
            <a:ext cx="518598" cy="319378"/>
          </a:xfrm>
          <a:prstGeom prst="rect">
            <a:avLst/>
          </a:prstGeom>
          <a:solidFill>
            <a:schemeClr val="bg1">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sp>
        <p:nvSpPr>
          <p:cNvPr id="70" name="THEY"/>
          <p:cNvSpPr/>
          <p:nvPr/>
        </p:nvSpPr>
        <p:spPr>
          <a:xfrm>
            <a:off x="6026603" y="3910942"/>
            <a:ext cx="826591" cy="319378"/>
          </a:xfrm>
          <a:prstGeom prst="rect">
            <a:avLst/>
          </a:prstGeom>
          <a:solidFill>
            <a:schemeClr val="bg1">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sp>
        <p:nvSpPr>
          <p:cNvPr id="71" name="ARE"/>
          <p:cNvSpPr/>
          <p:nvPr/>
        </p:nvSpPr>
        <p:spPr>
          <a:xfrm>
            <a:off x="7250844" y="3170927"/>
            <a:ext cx="606357" cy="319378"/>
          </a:xfrm>
          <a:prstGeom prst="rect">
            <a:avLst/>
          </a:prstGeom>
          <a:solidFill>
            <a:schemeClr val="bg1">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sp>
        <p:nvSpPr>
          <p:cNvPr id="72" name="SAD"/>
          <p:cNvSpPr/>
          <p:nvPr/>
        </p:nvSpPr>
        <p:spPr>
          <a:xfrm>
            <a:off x="6893293" y="3902712"/>
            <a:ext cx="1284833" cy="319378"/>
          </a:xfrm>
          <a:prstGeom prst="rect">
            <a:avLst/>
          </a:prstGeom>
          <a:solidFill>
            <a:schemeClr val="bg1">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sp>
        <p:nvSpPr>
          <p:cNvPr id="73" name="OR"/>
          <p:cNvSpPr/>
          <p:nvPr/>
        </p:nvSpPr>
        <p:spPr>
          <a:xfrm>
            <a:off x="6072382" y="4257767"/>
            <a:ext cx="371294" cy="319378"/>
          </a:xfrm>
          <a:prstGeom prst="rect">
            <a:avLst/>
          </a:prstGeom>
          <a:solidFill>
            <a:schemeClr val="bg1">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sp>
        <p:nvSpPr>
          <p:cNvPr id="74" name="LONELY"/>
          <p:cNvSpPr/>
          <p:nvPr/>
        </p:nvSpPr>
        <p:spPr>
          <a:xfrm>
            <a:off x="6487470" y="4266207"/>
            <a:ext cx="705152" cy="319378"/>
          </a:xfrm>
          <a:prstGeom prst="rect">
            <a:avLst/>
          </a:prstGeom>
          <a:solidFill>
            <a:schemeClr val="bg1">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cxnSp>
        <p:nvCxnSpPr>
          <p:cNvPr id="76" name="ar holy"/>
          <p:cNvCxnSpPr>
            <a:cxnSpLocks/>
          </p:cNvCxnSpPr>
          <p:nvPr/>
        </p:nvCxnSpPr>
        <p:spPr>
          <a:xfrm>
            <a:off x="5620216" y="799166"/>
            <a:ext cx="0" cy="183608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5" name="ar the"/>
          <p:cNvCxnSpPr>
            <a:cxnSpLocks/>
          </p:cNvCxnSpPr>
          <p:nvPr/>
        </p:nvCxnSpPr>
        <p:spPr>
          <a:xfrm>
            <a:off x="3274624" y="4593354"/>
            <a:ext cx="1802556"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3" name="ar lonely"/>
          <p:cNvCxnSpPr>
            <a:cxnSpLocks/>
          </p:cNvCxnSpPr>
          <p:nvPr/>
        </p:nvCxnSpPr>
        <p:spPr>
          <a:xfrm>
            <a:off x="3945520" y="2430122"/>
            <a:ext cx="13429" cy="134109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7" name="ar spirit"/>
          <p:cNvCxnSpPr>
            <a:cxnSpLocks/>
          </p:cNvCxnSpPr>
          <p:nvPr/>
        </p:nvCxnSpPr>
        <p:spPr>
          <a:xfrm>
            <a:off x="547769" y="4589020"/>
            <a:ext cx="2299522"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8" name="ar helps"/>
          <p:cNvCxnSpPr>
            <a:cxnSpLocks/>
          </p:cNvCxnSpPr>
          <p:nvPr/>
        </p:nvCxnSpPr>
        <p:spPr>
          <a:xfrm>
            <a:off x="1690398" y="846375"/>
            <a:ext cx="7774" cy="172537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9" name="ar people"/>
          <p:cNvCxnSpPr>
            <a:cxnSpLocks/>
          </p:cNvCxnSpPr>
          <p:nvPr/>
        </p:nvCxnSpPr>
        <p:spPr>
          <a:xfrm>
            <a:off x="547769" y="856388"/>
            <a:ext cx="587417"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0" name="ar to 2"/>
          <p:cNvCxnSpPr>
            <a:cxnSpLocks/>
          </p:cNvCxnSpPr>
          <p:nvPr/>
        </p:nvCxnSpPr>
        <p:spPr>
          <a:xfrm>
            <a:off x="2830158" y="2139870"/>
            <a:ext cx="0" cy="205847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1" name="ar follow"/>
          <p:cNvCxnSpPr>
            <a:cxnSpLocks/>
          </p:cNvCxnSpPr>
          <p:nvPr/>
        </p:nvCxnSpPr>
        <p:spPr>
          <a:xfrm>
            <a:off x="4502182" y="2519705"/>
            <a:ext cx="5166" cy="171061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2" name="ar Jesus"/>
          <p:cNvCxnSpPr>
            <a:cxnSpLocks/>
          </p:cNvCxnSpPr>
          <p:nvPr/>
        </p:nvCxnSpPr>
        <p:spPr>
          <a:xfrm flipV="1">
            <a:off x="569801" y="1698171"/>
            <a:ext cx="1734012" cy="153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3" name="ar by"/>
          <p:cNvCxnSpPr>
            <a:cxnSpLocks/>
          </p:cNvCxnSpPr>
          <p:nvPr/>
        </p:nvCxnSpPr>
        <p:spPr>
          <a:xfrm>
            <a:off x="2245001" y="756127"/>
            <a:ext cx="0" cy="102607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4" name="ar being"/>
          <p:cNvCxnSpPr>
            <a:cxnSpLocks/>
          </p:cNvCxnSpPr>
          <p:nvPr/>
        </p:nvCxnSpPr>
        <p:spPr>
          <a:xfrm>
            <a:off x="4511979" y="862391"/>
            <a:ext cx="0" cy="125406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5" name="ar kind"/>
          <p:cNvCxnSpPr>
            <a:cxnSpLocks/>
          </p:cNvCxnSpPr>
          <p:nvPr/>
        </p:nvCxnSpPr>
        <p:spPr>
          <a:xfrm>
            <a:off x="1127273" y="3324476"/>
            <a:ext cx="0" cy="133892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6" name="ar and"/>
          <p:cNvCxnSpPr>
            <a:cxnSpLocks/>
          </p:cNvCxnSpPr>
          <p:nvPr/>
        </p:nvCxnSpPr>
        <p:spPr>
          <a:xfrm>
            <a:off x="1065045" y="2511912"/>
            <a:ext cx="760438" cy="945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4" name="ar loving"/>
          <p:cNvCxnSpPr>
            <a:cxnSpLocks/>
          </p:cNvCxnSpPr>
          <p:nvPr/>
        </p:nvCxnSpPr>
        <p:spPr>
          <a:xfrm>
            <a:off x="561703" y="2105556"/>
            <a:ext cx="1136469"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5" name="ar to"/>
          <p:cNvCxnSpPr>
            <a:cxnSpLocks/>
          </p:cNvCxnSpPr>
          <p:nvPr/>
        </p:nvCxnSpPr>
        <p:spPr>
          <a:xfrm>
            <a:off x="5621695" y="2884516"/>
            <a:ext cx="12539" cy="175762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6" name="ar others"/>
          <p:cNvCxnSpPr>
            <a:cxnSpLocks/>
          </p:cNvCxnSpPr>
          <p:nvPr/>
        </p:nvCxnSpPr>
        <p:spPr>
          <a:xfrm flipH="1">
            <a:off x="556375" y="3341852"/>
            <a:ext cx="5328" cy="88846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7" name="ar especially"/>
          <p:cNvCxnSpPr>
            <a:cxnSpLocks/>
          </p:cNvCxnSpPr>
          <p:nvPr/>
        </p:nvCxnSpPr>
        <p:spPr>
          <a:xfrm>
            <a:off x="3395798" y="862391"/>
            <a:ext cx="0" cy="340381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8" name="ar when"/>
          <p:cNvCxnSpPr>
            <a:cxnSpLocks/>
          </p:cNvCxnSpPr>
          <p:nvPr/>
        </p:nvCxnSpPr>
        <p:spPr>
          <a:xfrm flipH="1">
            <a:off x="1143569" y="1213404"/>
            <a:ext cx="1" cy="50380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0" name="ar are"/>
          <p:cNvCxnSpPr>
            <a:cxnSpLocks/>
          </p:cNvCxnSpPr>
          <p:nvPr/>
        </p:nvCxnSpPr>
        <p:spPr>
          <a:xfrm>
            <a:off x="1698172" y="3346568"/>
            <a:ext cx="0" cy="85177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9" name="ar they"/>
          <p:cNvCxnSpPr>
            <a:cxnSpLocks/>
          </p:cNvCxnSpPr>
          <p:nvPr/>
        </p:nvCxnSpPr>
        <p:spPr>
          <a:xfrm>
            <a:off x="2245001" y="2046441"/>
            <a:ext cx="0" cy="180678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1" name="ar sad"/>
          <p:cNvCxnSpPr>
            <a:cxnSpLocks/>
          </p:cNvCxnSpPr>
          <p:nvPr/>
        </p:nvCxnSpPr>
        <p:spPr>
          <a:xfrm flipH="1">
            <a:off x="5058565" y="862391"/>
            <a:ext cx="11930" cy="377974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2" name="ar or"/>
          <p:cNvCxnSpPr>
            <a:cxnSpLocks/>
          </p:cNvCxnSpPr>
          <p:nvPr/>
        </p:nvCxnSpPr>
        <p:spPr>
          <a:xfrm>
            <a:off x="2830158" y="843966"/>
            <a:ext cx="0" cy="52323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pic>
        <p:nvPicPr>
          <p:cNvPr id="58" name="Picture 57" descr="Image result for Children with Jesus">
            <a:extLst>
              <a:ext uri="{FF2B5EF4-FFF2-40B4-BE49-F238E27FC236}">
                <a16:creationId xmlns:a16="http://schemas.microsoft.com/office/drawing/2014/main" id="{D8A9466B-35E0-4B30-AD82-A51C493B4E6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255594" y="561328"/>
            <a:ext cx="1195200" cy="1459670"/>
          </a:xfrm>
          <a:prstGeom prst="rect">
            <a:avLst/>
          </a:prstGeom>
          <a:noFill/>
          <a:ln>
            <a:noFill/>
          </a:ln>
        </p:spPr>
      </p:pic>
      <p:pic>
        <p:nvPicPr>
          <p:cNvPr id="59" name="Picture 58" descr="Image result for Children with Jesus">
            <a:extLst>
              <a:ext uri="{FF2B5EF4-FFF2-40B4-BE49-F238E27FC236}">
                <a16:creationId xmlns:a16="http://schemas.microsoft.com/office/drawing/2014/main" id="{C7610807-330E-43A1-BBE3-988119ECE698}"/>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7706067" y="568395"/>
            <a:ext cx="1084076" cy="1452603"/>
          </a:xfrm>
          <a:prstGeom prst="rect">
            <a:avLst/>
          </a:prstGeom>
          <a:noFill/>
          <a:ln>
            <a:noFill/>
          </a:ln>
        </p:spPr>
      </p:pic>
      <p:sp>
        <p:nvSpPr>
          <p:cNvPr id="97" name="WEEK">
            <a:extLst>
              <a:ext uri="{FF2B5EF4-FFF2-40B4-BE49-F238E27FC236}">
                <a16:creationId xmlns:a16="http://schemas.microsoft.com/office/drawing/2014/main" id="{6227101D-73B7-44DF-91B9-182E0580FFB9}"/>
              </a:ext>
            </a:extLst>
          </p:cNvPr>
          <p:cNvSpPr/>
          <p:nvPr/>
        </p:nvSpPr>
        <p:spPr>
          <a:xfrm>
            <a:off x="7212597" y="4266207"/>
            <a:ext cx="1023729" cy="319378"/>
          </a:xfrm>
          <a:prstGeom prst="rect">
            <a:avLst/>
          </a:prstGeom>
          <a:solidFill>
            <a:schemeClr val="bg1">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cxnSp>
        <p:nvCxnSpPr>
          <p:cNvPr id="98" name="ar week">
            <a:extLst>
              <a:ext uri="{FF2B5EF4-FFF2-40B4-BE49-F238E27FC236}">
                <a16:creationId xmlns:a16="http://schemas.microsoft.com/office/drawing/2014/main" id="{F6F76815-30B4-4397-8C5A-71C4B79D6E7B}"/>
              </a:ext>
            </a:extLst>
          </p:cNvPr>
          <p:cNvCxnSpPr>
            <a:cxnSpLocks/>
          </p:cNvCxnSpPr>
          <p:nvPr/>
        </p:nvCxnSpPr>
        <p:spPr>
          <a:xfrm flipH="1">
            <a:off x="3929775" y="843966"/>
            <a:ext cx="11060" cy="125100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0753244"/>
      </p:ext>
    </p:extLst>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49"/>
                    </p:tgtEl>
                  </p:cond>
                </p:stCondLst>
                <p:endSync evt="end" delay="0">
                  <p:rtn val="all"/>
                </p:endSync>
                <p:childTnLst>
                  <p:par>
                    <p:cTn id="3" fill="hold">
                      <p:stCondLst>
                        <p:cond delay="0"/>
                      </p:stCondLst>
                      <p:childTnLst>
                        <p:par>
                          <p:cTn id="4" fill="hold">
                            <p:stCondLst>
                              <p:cond delay="0"/>
                            </p:stCondLst>
                            <p:childTnLst>
                              <p:par>
                                <p:cTn id="5" presetID="22" presetClass="entr" presetSubtype="1" fill="hold" nodeType="clickEffect">
                                  <p:stCondLst>
                                    <p:cond delay="250"/>
                                  </p:stCondLst>
                                  <p:childTnLst>
                                    <p:set>
                                      <p:cBhvr>
                                        <p:cTn id="6" dur="1" fill="hold">
                                          <p:stCondLst>
                                            <p:cond delay="0"/>
                                          </p:stCondLst>
                                        </p:cTn>
                                        <p:tgtEl>
                                          <p:spTgt spid="81"/>
                                        </p:tgtEl>
                                        <p:attrNameLst>
                                          <p:attrName>style.visibility</p:attrName>
                                        </p:attrNameLst>
                                      </p:cBhvr>
                                      <p:to>
                                        <p:strVal val="visible"/>
                                      </p:to>
                                    </p:set>
                                    <p:animEffect transition="in" filter="wipe(up)">
                                      <p:cBhvr>
                                        <p:cTn id="7" dur="1000"/>
                                        <p:tgtEl>
                                          <p:spTgt spid="81"/>
                                        </p:tgtEl>
                                      </p:cBhvr>
                                    </p:animEffect>
                                  </p:childTnLst>
                                </p:cTn>
                              </p:par>
                            </p:childTnLst>
                          </p:cTn>
                        </p:par>
                      </p:childTnLst>
                    </p:cTn>
                  </p:par>
                </p:childTnLst>
              </p:cTn>
              <p:nextCondLst>
                <p:cond evt="onClick" delay="0">
                  <p:tgtEl>
                    <p:spTgt spid="49"/>
                  </p:tgtEl>
                </p:cond>
              </p:nextCondLst>
            </p:seq>
            <p:seq concurrent="1" nextAc="seek">
              <p:cTn id="8" restart="whenNotActive" fill="hold" evtFilter="cancelBubble" nodeType="interactiveSeq">
                <p:stCondLst>
                  <p:cond evt="onClick" delay="0">
                    <p:tgtEl>
                      <p:spTgt spid="45"/>
                    </p:tgtEl>
                  </p:cond>
                </p:stCondLst>
                <p:endSync evt="end" delay="0">
                  <p:rtn val="all"/>
                </p:endSync>
                <p:childTnLst>
                  <p:par>
                    <p:cTn id="9" fill="hold">
                      <p:stCondLst>
                        <p:cond delay="0"/>
                      </p:stCondLst>
                      <p:childTnLst>
                        <p:par>
                          <p:cTn id="10" fill="hold">
                            <p:stCondLst>
                              <p:cond delay="0"/>
                            </p:stCondLst>
                            <p:childTnLst>
                              <p:par>
                                <p:cTn id="11" presetID="22" presetClass="entr" presetSubtype="8" fill="hold" nodeType="clickEffect">
                                  <p:stCondLst>
                                    <p:cond delay="250"/>
                                  </p:stCondLst>
                                  <p:childTnLst>
                                    <p:set>
                                      <p:cBhvr>
                                        <p:cTn id="12" dur="1" fill="hold">
                                          <p:stCondLst>
                                            <p:cond delay="0"/>
                                          </p:stCondLst>
                                        </p:cTn>
                                        <p:tgtEl>
                                          <p:spTgt spid="77"/>
                                        </p:tgtEl>
                                        <p:attrNameLst>
                                          <p:attrName>style.visibility</p:attrName>
                                        </p:attrNameLst>
                                      </p:cBhvr>
                                      <p:to>
                                        <p:strVal val="visible"/>
                                      </p:to>
                                    </p:set>
                                    <p:animEffect transition="in" filter="wipe(left)">
                                      <p:cBhvr>
                                        <p:cTn id="13" dur="1000"/>
                                        <p:tgtEl>
                                          <p:spTgt spid="77"/>
                                        </p:tgtEl>
                                      </p:cBhvr>
                                    </p:animEffect>
                                  </p:childTnLst>
                                </p:cTn>
                              </p:par>
                            </p:childTnLst>
                          </p:cTn>
                        </p:par>
                      </p:childTnLst>
                    </p:cTn>
                  </p:par>
                </p:childTnLst>
              </p:cTn>
              <p:nextCondLst>
                <p:cond evt="onClick" delay="0">
                  <p:tgtEl>
                    <p:spTgt spid="45"/>
                  </p:tgtEl>
                </p:cond>
              </p:nextCondLst>
            </p:seq>
            <p:seq concurrent="1" nextAc="seek">
              <p:cTn id="14" restart="whenNotActive" fill="hold" evtFilter="cancelBubble" nodeType="interactiveSeq">
                <p:stCondLst>
                  <p:cond evt="onClick" delay="0">
                    <p:tgtEl>
                      <p:spTgt spid="13"/>
                    </p:tgtEl>
                  </p:cond>
                </p:stCondLst>
                <p:endSync evt="end" delay="0">
                  <p:rtn val="all"/>
                </p:endSync>
                <p:childTnLst>
                  <p:par>
                    <p:cTn id="15" fill="hold">
                      <p:stCondLst>
                        <p:cond delay="0"/>
                      </p:stCondLst>
                      <p:childTnLst>
                        <p:par>
                          <p:cTn id="16" fill="hold">
                            <p:stCondLst>
                              <p:cond delay="0"/>
                            </p:stCondLst>
                            <p:childTnLst>
                              <p:par>
                                <p:cTn id="17" presetID="22" presetClass="entr" presetSubtype="8" fill="hold" nodeType="clickEffect">
                                  <p:stCondLst>
                                    <p:cond delay="250"/>
                                  </p:stCondLst>
                                  <p:childTnLst>
                                    <p:set>
                                      <p:cBhvr>
                                        <p:cTn id="18" dur="1" fill="hold">
                                          <p:stCondLst>
                                            <p:cond delay="0"/>
                                          </p:stCondLst>
                                        </p:cTn>
                                        <p:tgtEl>
                                          <p:spTgt spid="75"/>
                                        </p:tgtEl>
                                        <p:attrNameLst>
                                          <p:attrName>style.visibility</p:attrName>
                                        </p:attrNameLst>
                                      </p:cBhvr>
                                      <p:to>
                                        <p:strVal val="visible"/>
                                      </p:to>
                                    </p:set>
                                    <p:animEffect transition="in" filter="wipe(left)">
                                      <p:cBhvr>
                                        <p:cTn id="19" dur="1000"/>
                                        <p:tgtEl>
                                          <p:spTgt spid="75"/>
                                        </p:tgtEl>
                                      </p:cBhvr>
                                    </p:animEffect>
                                  </p:childTnLst>
                                </p:cTn>
                              </p:par>
                            </p:childTnLst>
                          </p:cTn>
                        </p:par>
                      </p:childTnLst>
                    </p:cTn>
                  </p:par>
                </p:childTnLst>
              </p:cTn>
              <p:nextCondLst>
                <p:cond evt="onClick" delay="0">
                  <p:tgtEl>
                    <p:spTgt spid="13"/>
                  </p:tgtEl>
                </p:cond>
              </p:nextCondLst>
            </p:seq>
            <p:seq concurrent="1" nextAc="seek">
              <p:cTn id="20" restart="whenNotActive" fill="hold" evtFilter="cancelBubble" nodeType="interactiveSeq">
                <p:stCondLst>
                  <p:cond evt="onClick" delay="0">
                    <p:tgtEl>
                      <p:spTgt spid="53"/>
                    </p:tgtEl>
                  </p:cond>
                </p:stCondLst>
                <p:endSync evt="end" delay="0">
                  <p:rtn val="all"/>
                </p:endSync>
                <p:childTnLst>
                  <p:par>
                    <p:cTn id="21" fill="hold">
                      <p:stCondLst>
                        <p:cond delay="0"/>
                      </p:stCondLst>
                      <p:childTnLst>
                        <p:par>
                          <p:cTn id="22" fill="hold">
                            <p:stCondLst>
                              <p:cond delay="0"/>
                            </p:stCondLst>
                            <p:childTnLst>
                              <p:par>
                                <p:cTn id="23" presetID="22" presetClass="entr" presetSubtype="1" fill="hold" nodeType="clickEffect">
                                  <p:stCondLst>
                                    <p:cond delay="250"/>
                                  </p:stCondLst>
                                  <p:childTnLst>
                                    <p:set>
                                      <p:cBhvr>
                                        <p:cTn id="24" dur="1" fill="hold">
                                          <p:stCondLst>
                                            <p:cond delay="0"/>
                                          </p:stCondLst>
                                        </p:cTn>
                                        <p:tgtEl>
                                          <p:spTgt spid="84"/>
                                        </p:tgtEl>
                                        <p:attrNameLst>
                                          <p:attrName>style.visibility</p:attrName>
                                        </p:attrNameLst>
                                      </p:cBhvr>
                                      <p:to>
                                        <p:strVal val="visible"/>
                                      </p:to>
                                    </p:set>
                                    <p:animEffect transition="in" filter="wipe(up)">
                                      <p:cBhvr>
                                        <p:cTn id="25" dur="1000"/>
                                        <p:tgtEl>
                                          <p:spTgt spid="84"/>
                                        </p:tgtEl>
                                      </p:cBhvr>
                                    </p:animEffect>
                                  </p:childTnLst>
                                </p:cTn>
                              </p:par>
                            </p:childTnLst>
                          </p:cTn>
                        </p:par>
                      </p:childTnLst>
                    </p:cTn>
                  </p:par>
                </p:childTnLst>
              </p:cTn>
              <p:nextCondLst>
                <p:cond evt="onClick" delay="0">
                  <p:tgtEl>
                    <p:spTgt spid="53"/>
                  </p:tgtEl>
                </p:cond>
              </p:nextCondLst>
            </p:seq>
            <p:seq concurrent="1" nextAc="seek">
              <p:cTn id="26" restart="whenNotActive" fill="hold" evtFilter="cancelBubble" nodeType="interactiveSeq">
                <p:stCondLst>
                  <p:cond evt="onClick" delay="0">
                    <p:tgtEl>
                      <p:spTgt spid="51"/>
                    </p:tgtEl>
                  </p:cond>
                </p:stCondLst>
                <p:endSync evt="end" delay="0">
                  <p:rtn val="all"/>
                </p:endSync>
                <p:childTnLst>
                  <p:par>
                    <p:cTn id="27" fill="hold">
                      <p:stCondLst>
                        <p:cond delay="0"/>
                      </p:stCondLst>
                      <p:childTnLst>
                        <p:par>
                          <p:cTn id="28" fill="hold">
                            <p:stCondLst>
                              <p:cond delay="0"/>
                            </p:stCondLst>
                            <p:childTnLst>
                              <p:par>
                                <p:cTn id="29" presetID="22" presetClass="entr" presetSubtype="1" fill="hold" nodeType="clickEffect">
                                  <p:stCondLst>
                                    <p:cond delay="250"/>
                                  </p:stCondLst>
                                  <p:childTnLst>
                                    <p:set>
                                      <p:cBhvr>
                                        <p:cTn id="30" dur="1" fill="hold">
                                          <p:stCondLst>
                                            <p:cond delay="0"/>
                                          </p:stCondLst>
                                        </p:cTn>
                                        <p:tgtEl>
                                          <p:spTgt spid="83"/>
                                        </p:tgtEl>
                                        <p:attrNameLst>
                                          <p:attrName>style.visibility</p:attrName>
                                        </p:attrNameLst>
                                      </p:cBhvr>
                                      <p:to>
                                        <p:strVal val="visible"/>
                                      </p:to>
                                    </p:set>
                                    <p:animEffect transition="in" filter="wipe(up)">
                                      <p:cBhvr>
                                        <p:cTn id="31" dur="1000"/>
                                        <p:tgtEl>
                                          <p:spTgt spid="83"/>
                                        </p:tgtEl>
                                      </p:cBhvr>
                                    </p:animEffect>
                                  </p:childTnLst>
                                </p:cTn>
                              </p:par>
                            </p:childTnLst>
                          </p:cTn>
                        </p:par>
                      </p:childTnLst>
                    </p:cTn>
                  </p:par>
                </p:childTnLst>
              </p:cTn>
              <p:nextCondLst>
                <p:cond evt="onClick" delay="0">
                  <p:tgtEl>
                    <p:spTgt spid="51"/>
                  </p:tgtEl>
                </p:cond>
              </p:nextCondLst>
            </p:seq>
            <p:seq concurrent="1" nextAc="seek">
              <p:cTn id="32" restart="whenNotActive" fill="hold" evtFilter="cancelBubble" nodeType="interactiveSeq">
                <p:stCondLst>
                  <p:cond evt="onClick" delay="0">
                    <p:tgtEl>
                      <p:spTgt spid="71"/>
                    </p:tgtEl>
                  </p:cond>
                </p:stCondLst>
                <p:endSync evt="end" delay="0">
                  <p:rtn val="all"/>
                </p:endSync>
                <p:childTnLst>
                  <p:par>
                    <p:cTn id="33" fill="hold">
                      <p:stCondLst>
                        <p:cond delay="0"/>
                      </p:stCondLst>
                      <p:childTnLst>
                        <p:par>
                          <p:cTn id="34" fill="hold">
                            <p:stCondLst>
                              <p:cond delay="0"/>
                            </p:stCondLst>
                            <p:childTnLst>
                              <p:par>
                                <p:cTn id="35" presetID="22" presetClass="entr" presetSubtype="1" fill="hold" nodeType="clickEffect">
                                  <p:stCondLst>
                                    <p:cond delay="250"/>
                                  </p:stCondLst>
                                  <p:childTnLst>
                                    <p:set>
                                      <p:cBhvr>
                                        <p:cTn id="36" dur="1" fill="hold">
                                          <p:stCondLst>
                                            <p:cond delay="0"/>
                                          </p:stCondLst>
                                        </p:cTn>
                                        <p:tgtEl>
                                          <p:spTgt spid="110"/>
                                        </p:tgtEl>
                                        <p:attrNameLst>
                                          <p:attrName>style.visibility</p:attrName>
                                        </p:attrNameLst>
                                      </p:cBhvr>
                                      <p:to>
                                        <p:strVal val="visible"/>
                                      </p:to>
                                    </p:set>
                                    <p:animEffect transition="in" filter="wipe(up)">
                                      <p:cBhvr>
                                        <p:cTn id="37" dur="1000"/>
                                        <p:tgtEl>
                                          <p:spTgt spid="110"/>
                                        </p:tgtEl>
                                      </p:cBhvr>
                                    </p:animEffect>
                                  </p:childTnLst>
                                </p:cTn>
                              </p:par>
                            </p:childTnLst>
                          </p:cTn>
                        </p:par>
                      </p:childTnLst>
                    </p:cTn>
                  </p:par>
                </p:childTnLst>
              </p:cTn>
              <p:nextCondLst>
                <p:cond evt="onClick" delay="0">
                  <p:tgtEl>
                    <p:spTgt spid="71"/>
                  </p:tgtEl>
                </p:cond>
              </p:nextCondLst>
            </p:seq>
            <p:seq concurrent="1" nextAc="seek">
              <p:cTn id="38" restart="whenNotActive" fill="hold" evtFilter="cancelBubble" nodeType="interactiveSeq">
                <p:stCondLst>
                  <p:cond evt="onClick" delay="0">
                    <p:tgtEl>
                      <p:spTgt spid="55"/>
                    </p:tgtEl>
                  </p:cond>
                </p:stCondLst>
                <p:endSync evt="end" delay="0">
                  <p:rtn val="all"/>
                </p:endSync>
                <p:childTnLst>
                  <p:par>
                    <p:cTn id="39" fill="hold">
                      <p:stCondLst>
                        <p:cond delay="0"/>
                      </p:stCondLst>
                      <p:childTnLst>
                        <p:par>
                          <p:cTn id="40" fill="hold">
                            <p:stCondLst>
                              <p:cond delay="0"/>
                            </p:stCondLst>
                            <p:childTnLst>
                              <p:par>
                                <p:cTn id="41" presetID="22" presetClass="entr" presetSubtype="1" fill="hold" nodeType="clickEffect">
                                  <p:stCondLst>
                                    <p:cond delay="250"/>
                                  </p:stCondLst>
                                  <p:childTnLst>
                                    <p:set>
                                      <p:cBhvr>
                                        <p:cTn id="42" dur="1" fill="hold">
                                          <p:stCondLst>
                                            <p:cond delay="0"/>
                                          </p:stCondLst>
                                        </p:cTn>
                                        <p:tgtEl>
                                          <p:spTgt spid="85"/>
                                        </p:tgtEl>
                                        <p:attrNameLst>
                                          <p:attrName>style.visibility</p:attrName>
                                        </p:attrNameLst>
                                      </p:cBhvr>
                                      <p:to>
                                        <p:strVal val="visible"/>
                                      </p:to>
                                    </p:set>
                                    <p:animEffect transition="in" filter="wipe(up)">
                                      <p:cBhvr>
                                        <p:cTn id="43" dur="1000"/>
                                        <p:tgtEl>
                                          <p:spTgt spid="85"/>
                                        </p:tgtEl>
                                      </p:cBhvr>
                                    </p:animEffect>
                                  </p:childTnLst>
                                </p:cTn>
                              </p:par>
                            </p:childTnLst>
                          </p:cTn>
                        </p:par>
                      </p:childTnLst>
                    </p:cTn>
                  </p:par>
                </p:childTnLst>
              </p:cTn>
              <p:nextCondLst>
                <p:cond evt="onClick" delay="0">
                  <p:tgtEl>
                    <p:spTgt spid="55"/>
                  </p:tgtEl>
                </p:cond>
              </p:nextCondLst>
            </p:seq>
            <p:seq concurrent="1" nextAc="seek">
              <p:cTn id="44" restart="whenNotActive" fill="hold" evtFilter="cancelBubble" nodeType="interactiveSeq">
                <p:stCondLst>
                  <p:cond evt="onClick" delay="0">
                    <p:tgtEl>
                      <p:spTgt spid="50"/>
                    </p:tgtEl>
                  </p:cond>
                </p:stCondLst>
                <p:endSync evt="end" delay="0">
                  <p:rtn val="all"/>
                </p:endSync>
                <p:childTnLst>
                  <p:par>
                    <p:cTn id="45" fill="hold">
                      <p:stCondLst>
                        <p:cond delay="0"/>
                      </p:stCondLst>
                      <p:childTnLst>
                        <p:par>
                          <p:cTn id="46" fill="hold">
                            <p:stCondLst>
                              <p:cond delay="0"/>
                            </p:stCondLst>
                            <p:childTnLst>
                              <p:par>
                                <p:cTn id="47" presetID="22" presetClass="entr" presetSubtype="8" fill="hold" nodeType="clickEffect">
                                  <p:stCondLst>
                                    <p:cond delay="250"/>
                                  </p:stCondLst>
                                  <p:childTnLst>
                                    <p:set>
                                      <p:cBhvr>
                                        <p:cTn id="48" dur="1" fill="hold">
                                          <p:stCondLst>
                                            <p:cond delay="0"/>
                                          </p:stCondLst>
                                        </p:cTn>
                                        <p:tgtEl>
                                          <p:spTgt spid="82"/>
                                        </p:tgtEl>
                                        <p:attrNameLst>
                                          <p:attrName>style.visibility</p:attrName>
                                        </p:attrNameLst>
                                      </p:cBhvr>
                                      <p:to>
                                        <p:strVal val="visible"/>
                                      </p:to>
                                    </p:set>
                                    <p:animEffect transition="in" filter="wipe(left)">
                                      <p:cBhvr>
                                        <p:cTn id="49" dur="1000"/>
                                        <p:tgtEl>
                                          <p:spTgt spid="82"/>
                                        </p:tgtEl>
                                      </p:cBhvr>
                                    </p:animEffect>
                                  </p:childTnLst>
                                </p:cTn>
                              </p:par>
                            </p:childTnLst>
                          </p:cTn>
                        </p:par>
                      </p:childTnLst>
                    </p:cTn>
                  </p:par>
                </p:childTnLst>
              </p:cTn>
              <p:nextCondLst>
                <p:cond evt="onClick" delay="0">
                  <p:tgtEl>
                    <p:spTgt spid="50"/>
                  </p:tgtEl>
                </p:cond>
              </p:nextCondLst>
            </p:seq>
            <p:seq concurrent="1" nextAc="seek">
              <p:cTn id="50" restart="whenNotActive" fill="hold" evtFilter="cancelBubble" nodeType="interactiveSeq">
                <p:stCondLst>
                  <p:cond evt="onClick" delay="0">
                    <p:tgtEl>
                      <p:spTgt spid="48"/>
                    </p:tgtEl>
                  </p:cond>
                </p:stCondLst>
                <p:endSync evt="end" delay="0">
                  <p:rtn val="all"/>
                </p:endSync>
                <p:childTnLst>
                  <p:par>
                    <p:cTn id="51" fill="hold">
                      <p:stCondLst>
                        <p:cond delay="0"/>
                      </p:stCondLst>
                      <p:childTnLst>
                        <p:par>
                          <p:cTn id="52" fill="hold">
                            <p:stCondLst>
                              <p:cond delay="0"/>
                            </p:stCondLst>
                            <p:childTnLst>
                              <p:par>
                                <p:cTn id="53" presetID="22" presetClass="entr" presetSubtype="1" fill="hold" nodeType="clickEffect">
                                  <p:stCondLst>
                                    <p:cond delay="250"/>
                                  </p:stCondLst>
                                  <p:childTnLst>
                                    <p:set>
                                      <p:cBhvr>
                                        <p:cTn id="54" dur="1" fill="hold">
                                          <p:stCondLst>
                                            <p:cond delay="0"/>
                                          </p:stCondLst>
                                        </p:cTn>
                                        <p:tgtEl>
                                          <p:spTgt spid="105"/>
                                        </p:tgtEl>
                                        <p:attrNameLst>
                                          <p:attrName>style.visibility</p:attrName>
                                        </p:attrNameLst>
                                      </p:cBhvr>
                                      <p:to>
                                        <p:strVal val="visible"/>
                                      </p:to>
                                    </p:set>
                                    <p:animEffect transition="in" filter="wipe(up)">
                                      <p:cBhvr>
                                        <p:cTn id="55" dur="1000"/>
                                        <p:tgtEl>
                                          <p:spTgt spid="105"/>
                                        </p:tgtEl>
                                      </p:cBhvr>
                                    </p:animEffect>
                                  </p:childTnLst>
                                </p:cTn>
                              </p:par>
                            </p:childTnLst>
                          </p:cTn>
                        </p:par>
                      </p:childTnLst>
                    </p:cTn>
                  </p:par>
                </p:childTnLst>
              </p:cTn>
              <p:nextCondLst>
                <p:cond evt="onClick" delay="0">
                  <p:tgtEl>
                    <p:spTgt spid="48"/>
                  </p:tgtEl>
                </p:cond>
              </p:nextCondLst>
            </p:seq>
            <p:seq concurrent="1" nextAc="seek">
              <p:cTn id="56" restart="whenNotActive" fill="hold" evtFilter="cancelBubble" nodeType="interactiveSeq">
                <p:stCondLst>
                  <p:cond evt="onClick" delay="0">
                    <p:tgtEl>
                      <p:spTgt spid="46"/>
                    </p:tgtEl>
                  </p:cond>
                </p:stCondLst>
                <p:endSync evt="end" delay="0">
                  <p:rtn val="all"/>
                </p:endSync>
                <p:childTnLst>
                  <p:par>
                    <p:cTn id="57" fill="hold">
                      <p:stCondLst>
                        <p:cond delay="0"/>
                      </p:stCondLst>
                      <p:childTnLst>
                        <p:par>
                          <p:cTn id="58" fill="hold">
                            <p:stCondLst>
                              <p:cond delay="0"/>
                            </p:stCondLst>
                            <p:childTnLst>
                              <p:par>
                                <p:cTn id="59" presetID="22" presetClass="entr" presetSubtype="1" fill="hold" nodeType="clickEffect">
                                  <p:stCondLst>
                                    <p:cond delay="250"/>
                                  </p:stCondLst>
                                  <p:childTnLst>
                                    <p:set>
                                      <p:cBhvr>
                                        <p:cTn id="60" dur="1" fill="hold">
                                          <p:stCondLst>
                                            <p:cond delay="0"/>
                                          </p:stCondLst>
                                        </p:cTn>
                                        <p:tgtEl>
                                          <p:spTgt spid="78"/>
                                        </p:tgtEl>
                                        <p:attrNameLst>
                                          <p:attrName>style.visibility</p:attrName>
                                        </p:attrNameLst>
                                      </p:cBhvr>
                                      <p:to>
                                        <p:strVal val="visible"/>
                                      </p:to>
                                    </p:set>
                                    <p:animEffect transition="in" filter="wipe(up)">
                                      <p:cBhvr>
                                        <p:cTn id="61" dur="1000"/>
                                        <p:tgtEl>
                                          <p:spTgt spid="78"/>
                                        </p:tgtEl>
                                      </p:cBhvr>
                                    </p:animEffect>
                                  </p:childTnLst>
                                </p:cTn>
                              </p:par>
                            </p:childTnLst>
                          </p:cTn>
                        </p:par>
                      </p:childTnLst>
                    </p:cTn>
                  </p:par>
                </p:childTnLst>
              </p:cTn>
              <p:nextCondLst>
                <p:cond evt="onClick" delay="0">
                  <p:tgtEl>
                    <p:spTgt spid="46"/>
                  </p:tgtEl>
                </p:cond>
              </p:nextCondLst>
            </p:seq>
            <p:seq concurrent="1" nextAc="seek">
              <p:cTn id="62" restart="whenNotActive" fill="hold" evtFilter="cancelBubble" nodeType="interactiveSeq">
                <p:stCondLst>
                  <p:cond evt="onClick" delay="0">
                    <p:tgtEl>
                      <p:spTgt spid="57"/>
                    </p:tgtEl>
                  </p:cond>
                </p:stCondLst>
                <p:endSync evt="end" delay="0">
                  <p:rtn val="all"/>
                </p:endSync>
                <p:childTnLst>
                  <p:par>
                    <p:cTn id="63" fill="hold">
                      <p:stCondLst>
                        <p:cond delay="0"/>
                      </p:stCondLst>
                      <p:childTnLst>
                        <p:par>
                          <p:cTn id="64" fill="hold">
                            <p:stCondLst>
                              <p:cond delay="0"/>
                            </p:stCondLst>
                            <p:childTnLst>
                              <p:par>
                                <p:cTn id="65" presetID="22" presetClass="entr" presetSubtype="8" fill="hold" nodeType="clickEffect">
                                  <p:stCondLst>
                                    <p:cond delay="250"/>
                                  </p:stCondLst>
                                  <p:childTnLst>
                                    <p:set>
                                      <p:cBhvr>
                                        <p:cTn id="66" dur="1" fill="hold">
                                          <p:stCondLst>
                                            <p:cond delay="0"/>
                                          </p:stCondLst>
                                        </p:cTn>
                                        <p:tgtEl>
                                          <p:spTgt spid="86"/>
                                        </p:tgtEl>
                                        <p:attrNameLst>
                                          <p:attrName>style.visibility</p:attrName>
                                        </p:attrNameLst>
                                      </p:cBhvr>
                                      <p:to>
                                        <p:strVal val="visible"/>
                                      </p:to>
                                    </p:set>
                                    <p:animEffect transition="in" filter="wipe(left)">
                                      <p:cBhvr>
                                        <p:cTn id="67" dur="1000"/>
                                        <p:tgtEl>
                                          <p:spTgt spid="86"/>
                                        </p:tgtEl>
                                      </p:cBhvr>
                                    </p:animEffect>
                                  </p:childTnLst>
                                </p:cTn>
                              </p:par>
                            </p:childTnLst>
                          </p:cTn>
                        </p:par>
                      </p:childTnLst>
                    </p:cTn>
                  </p:par>
                </p:childTnLst>
              </p:cTn>
              <p:nextCondLst>
                <p:cond evt="onClick" delay="0">
                  <p:tgtEl>
                    <p:spTgt spid="57"/>
                  </p:tgtEl>
                </p:cond>
              </p:nextCondLst>
            </p:seq>
            <p:seq concurrent="1" nextAc="seek">
              <p:cTn id="68" restart="whenNotActive" fill="hold" evtFilter="cancelBubble" nodeType="interactiveSeq">
                <p:stCondLst>
                  <p:cond evt="onClick" delay="0">
                    <p:tgtEl>
                      <p:spTgt spid="72"/>
                    </p:tgtEl>
                  </p:cond>
                </p:stCondLst>
                <p:endSync evt="end" delay="0">
                  <p:rtn val="all"/>
                </p:endSync>
                <p:childTnLst>
                  <p:par>
                    <p:cTn id="69" fill="hold">
                      <p:stCondLst>
                        <p:cond delay="0"/>
                      </p:stCondLst>
                      <p:childTnLst>
                        <p:par>
                          <p:cTn id="70" fill="hold">
                            <p:stCondLst>
                              <p:cond delay="0"/>
                            </p:stCondLst>
                            <p:childTnLst>
                              <p:par>
                                <p:cTn id="71" presetID="22" presetClass="entr" presetSubtype="1" fill="hold" nodeType="clickEffect">
                                  <p:stCondLst>
                                    <p:cond delay="250"/>
                                  </p:stCondLst>
                                  <p:childTnLst>
                                    <p:set>
                                      <p:cBhvr>
                                        <p:cTn id="72" dur="1" fill="hold">
                                          <p:stCondLst>
                                            <p:cond delay="0"/>
                                          </p:stCondLst>
                                        </p:cTn>
                                        <p:tgtEl>
                                          <p:spTgt spid="111"/>
                                        </p:tgtEl>
                                        <p:attrNameLst>
                                          <p:attrName>style.visibility</p:attrName>
                                        </p:attrNameLst>
                                      </p:cBhvr>
                                      <p:to>
                                        <p:strVal val="visible"/>
                                      </p:to>
                                    </p:set>
                                    <p:animEffect transition="in" filter="wipe(up)">
                                      <p:cBhvr>
                                        <p:cTn id="73" dur="1000"/>
                                        <p:tgtEl>
                                          <p:spTgt spid="111"/>
                                        </p:tgtEl>
                                      </p:cBhvr>
                                    </p:animEffect>
                                  </p:childTnLst>
                                </p:cTn>
                              </p:par>
                            </p:childTnLst>
                          </p:cTn>
                        </p:par>
                      </p:childTnLst>
                    </p:cTn>
                  </p:par>
                </p:childTnLst>
              </p:cTn>
              <p:nextCondLst>
                <p:cond evt="onClick" delay="0">
                  <p:tgtEl>
                    <p:spTgt spid="72"/>
                  </p:tgtEl>
                </p:cond>
              </p:nextCondLst>
            </p:seq>
            <p:seq concurrent="1" nextAc="seek">
              <p:cTn id="74" restart="whenNotActive" fill="hold" evtFilter="cancelBubble" nodeType="interactiveSeq">
                <p:stCondLst>
                  <p:cond evt="onClick" delay="0">
                    <p:tgtEl>
                      <p:spTgt spid="74"/>
                    </p:tgtEl>
                  </p:cond>
                </p:stCondLst>
                <p:endSync evt="end" delay="0">
                  <p:rtn val="all"/>
                </p:endSync>
                <p:childTnLst>
                  <p:par>
                    <p:cTn id="75" fill="hold">
                      <p:stCondLst>
                        <p:cond delay="0"/>
                      </p:stCondLst>
                      <p:childTnLst>
                        <p:par>
                          <p:cTn id="76" fill="hold">
                            <p:stCondLst>
                              <p:cond delay="0"/>
                            </p:stCondLst>
                            <p:childTnLst>
                              <p:par>
                                <p:cTn id="77" presetID="22" presetClass="entr" presetSubtype="1" fill="hold" nodeType="clickEffect">
                                  <p:stCondLst>
                                    <p:cond delay="250"/>
                                  </p:stCondLst>
                                  <p:childTnLst>
                                    <p:set>
                                      <p:cBhvr>
                                        <p:cTn id="78" dur="1" fill="hold">
                                          <p:stCondLst>
                                            <p:cond delay="0"/>
                                          </p:stCondLst>
                                        </p:cTn>
                                        <p:tgtEl>
                                          <p:spTgt spid="113"/>
                                        </p:tgtEl>
                                        <p:attrNameLst>
                                          <p:attrName>style.visibility</p:attrName>
                                        </p:attrNameLst>
                                      </p:cBhvr>
                                      <p:to>
                                        <p:strVal val="visible"/>
                                      </p:to>
                                    </p:set>
                                    <p:animEffect transition="in" filter="wipe(up)">
                                      <p:cBhvr>
                                        <p:cTn id="79" dur="1000"/>
                                        <p:tgtEl>
                                          <p:spTgt spid="113"/>
                                        </p:tgtEl>
                                      </p:cBhvr>
                                    </p:animEffect>
                                  </p:childTnLst>
                                </p:cTn>
                              </p:par>
                            </p:childTnLst>
                          </p:cTn>
                        </p:par>
                      </p:childTnLst>
                    </p:cTn>
                  </p:par>
                </p:childTnLst>
              </p:cTn>
              <p:nextCondLst>
                <p:cond evt="onClick" delay="0">
                  <p:tgtEl>
                    <p:spTgt spid="74"/>
                  </p:tgtEl>
                </p:cond>
              </p:nextCondLst>
            </p:seq>
            <p:seq concurrent="1" nextAc="seek">
              <p:cTn id="80" restart="whenNotActive" fill="hold" evtFilter="cancelBubble" nodeType="interactiveSeq">
                <p:stCondLst>
                  <p:cond evt="onClick" delay="0">
                    <p:tgtEl>
                      <p:spTgt spid="65"/>
                    </p:tgtEl>
                  </p:cond>
                </p:stCondLst>
                <p:endSync evt="end" delay="0">
                  <p:rtn val="all"/>
                </p:endSync>
                <p:childTnLst>
                  <p:par>
                    <p:cTn id="81" fill="hold">
                      <p:stCondLst>
                        <p:cond delay="0"/>
                      </p:stCondLst>
                      <p:childTnLst>
                        <p:par>
                          <p:cTn id="82" fill="hold">
                            <p:stCondLst>
                              <p:cond delay="0"/>
                            </p:stCondLst>
                            <p:childTnLst>
                              <p:par>
                                <p:cTn id="83" presetID="22" presetClass="entr" presetSubtype="8" fill="hold" nodeType="clickEffect">
                                  <p:stCondLst>
                                    <p:cond delay="250"/>
                                  </p:stCondLst>
                                  <p:childTnLst>
                                    <p:set>
                                      <p:cBhvr>
                                        <p:cTn id="84" dur="1" fill="hold">
                                          <p:stCondLst>
                                            <p:cond delay="0"/>
                                          </p:stCondLst>
                                        </p:cTn>
                                        <p:tgtEl>
                                          <p:spTgt spid="104"/>
                                        </p:tgtEl>
                                        <p:attrNameLst>
                                          <p:attrName>style.visibility</p:attrName>
                                        </p:attrNameLst>
                                      </p:cBhvr>
                                      <p:to>
                                        <p:strVal val="visible"/>
                                      </p:to>
                                    </p:set>
                                    <p:animEffect transition="in" filter="wipe(left)">
                                      <p:cBhvr>
                                        <p:cTn id="85" dur="1000"/>
                                        <p:tgtEl>
                                          <p:spTgt spid="104"/>
                                        </p:tgtEl>
                                      </p:cBhvr>
                                    </p:animEffect>
                                  </p:childTnLst>
                                </p:cTn>
                              </p:par>
                            </p:childTnLst>
                          </p:cTn>
                        </p:par>
                      </p:childTnLst>
                    </p:cTn>
                  </p:par>
                </p:childTnLst>
              </p:cTn>
              <p:nextCondLst>
                <p:cond evt="onClick" delay="0">
                  <p:tgtEl>
                    <p:spTgt spid="65"/>
                  </p:tgtEl>
                </p:cond>
              </p:nextCondLst>
            </p:seq>
            <p:seq concurrent="1" nextAc="seek">
              <p:cTn id="86" restart="whenNotActive" fill="hold" evtFilter="cancelBubble" nodeType="interactiveSeq">
                <p:stCondLst>
                  <p:cond evt="onClick" delay="0">
                    <p:tgtEl>
                      <p:spTgt spid="44"/>
                    </p:tgtEl>
                  </p:cond>
                </p:stCondLst>
                <p:endSync evt="end" delay="0">
                  <p:rtn val="all"/>
                </p:endSync>
                <p:childTnLst>
                  <p:par>
                    <p:cTn id="87" fill="hold">
                      <p:stCondLst>
                        <p:cond delay="0"/>
                      </p:stCondLst>
                      <p:childTnLst>
                        <p:par>
                          <p:cTn id="88" fill="hold">
                            <p:stCondLst>
                              <p:cond delay="0"/>
                            </p:stCondLst>
                            <p:childTnLst>
                              <p:par>
                                <p:cTn id="89" presetID="22" presetClass="entr" presetSubtype="1" fill="hold" nodeType="clickEffect">
                                  <p:stCondLst>
                                    <p:cond delay="250"/>
                                  </p:stCondLst>
                                  <p:childTnLst>
                                    <p:set>
                                      <p:cBhvr>
                                        <p:cTn id="90" dur="1" fill="hold">
                                          <p:stCondLst>
                                            <p:cond delay="0"/>
                                          </p:stCondLst>
                                        </p:cTn>
                                        <p:tgtEl>
                                          <p:spTgt spid="76"/>
                                        </p:tgtEl>
                                        <p:attrNameLst>
                                          <p:attrName>style.visibility</p:attrName>
                                        </p:attrNameLst>
                                      </p:cBhvr>
                                      <p:to>
                                        <p:strVal val="visible"/>
                                      </p:to>
                                    </p:set>
                                    <p:animEffect transition="in" filter="wipe(up)">
                                      <p:cBhvr>
                                        <p:cTn id="91" dur="1000"/>
                                        <p:tgtEl>
                                          <p:spTgt spid="76"/>
                                        </p:tgtEl>
                                      </p:cBhvr>
                                    </p:animEffect>
                                  </p:childTnLst>
                                </p:cTn>
                              </p:par>
                            </p:childTnLst>
                          </p:cTn>
                        </p:par>
                      </p:childTnLst>
                    </p:cTn>
                  </p:par>
                </p:childTnLst>
              </p:cTn>
              <p:nextCondLst>
                <p:cond evt="onClick" delay="0">
                  <p:tgtEl>
                    <p:spTgt spid="44"/>
                  </p:tgtEl>
                </p:cond>
              </p:nextCondLst>
            </p:seq>
            <p:seq concurrent="1" nextAc="seek">
              <p:cTn id="92" restart="whenNotActive" fill="hold" evtFilter="cancelBubble" nodeType="interactiveSeq">
                <p:stCondLst>
                  <p:cond evt="onClick" delay="0">
                    <p:tgtEl>
                      <p:spTgt spid="47"/>
                    </p:tgtEl>
                  </p:cond>
                </p:stCondLst>
                <p:endSync evt="end" delay="0">
                  <p:rtn val="all"/>
                </p:endSync>
                <p:childTnLst>
                  <p:par>
                    <p:cTn id="93" fill="hold">
                      <p:stCondLst>
                        <p:cond delay="0"/>
                      </p:stCondLst>
                      <p:childTnLst>
                        <p:par>
                          <p:cTn id="94" fill="hold">
                            <p:stCondLst>
                              <p:cond delay="0"/>
                            </p:stCondLst>
                            <p:childTnLst>
                              <p:par>
                                <p:cTn id="95" presetID="22" presetClass="entr" presetSubtype="8" fill="hold" nodeType="clickEffect">
                                  <p:stCondLst>
                                    <p:cond delay="250"/>
                                  </p:stCondLst>
                                  <p:childTnLst>
                                    <p:set>
                                      <p:cBhvr>
                                        <p:cTn id="96" dur="1" fill="hold">
                                          <p:stCondLst>
                                            <p:cond delay="0"/>
                                          </p:stCondLst>
                                        </p:cTn>
                                        <p:tgtEl>
                                          <p:spTgt spid="79"/>
                                        </p:tgtEl>
                                        <p:attrNameLst>
                                          <p:attrName>style.visibility</p:attrName>
                                        </p:attrNameLst>
                                      </p:cBhvr>
                                      <p:to>
                                        <p:strVal val="visible"/>
                                      </p:to>
                                    </p:set>
                                    <p:animEffect transition="in" filter="wipe(left)">
                                      <p:cBhvr>
                                        <p:cTn id="97" dur="1000"/>
                                        <p:tgtEl>
                                          <p:spTgt spid="79"/>
                                        </p:tgtEl>
                                      </p:cBhvr>
                                    </p:animEffect>
                                  </p:childTnLst>
                                </p:cTn>
                              </p:par>
                            </p:childTnLst>
                          </p:cTn>
                        </p:par>
                      </p:childTnLst>
                    </p:cTn>
                  </p:par>
                </p:childTnLst>
              </p:cTn>
              <p:nextCondLst>
                <p:cond evt="onClick" delay="0">
                  <p:tgtEl>
                    <p:spTgt spid="47"/>
                  </p:tgtEl>
                </p:cond>
              </p:nextCondLst>
            </p:seq>
            <p:seq concurrent="1" nextAc="seek">
              <p:cTn id="98" restart="whenNotActive" fill="hold" evtFilter="cancelBubble" nodeType="interactiveSeq">
                <p:stCondLst>
                  <p:cond evt="onClick" delay="0">
                    <p:tgtEl>
                      <p:spTgt spid="67"/>
                    </p:tgtEl>
                  </p:cond>
                </p:stCondLst>
                <p:endSync evt="end" delay="0">
                  <p:rtn val="all"/>
                </p:endSync>
                <p:childTnLst>
                  <p:par>
                    <p:cTn id="99" fill="hold">
                      <p:stCondLst>
                        <p:cond delay="0"/>
                      </p:stCondLst>
                      <p:childTnLst>
                        <p:par>
                          <p:cTn id="100" fill="hold">
                            <p:stCondLst>
                              <p:cond delay="0"/>
                            </p:stCondLst>
                            <p:childTnLst>
                              <p:par>
                                <p:cTn id="101" presetID="22" presetClass="entr" presetSubtype="1" fill="hold" nodeType="clickEffect">
                                  <p:stCondLst>
                                    <p:cond delay="250"/>
                                  </p:stCondLst>
                                  <p:childTnLst>
                                    <p:set>
                                      <p:cBhvr>
                                        <p:cTn id="102" dur="1" fill="hold">
                                          <p:stCondLst>
                                            <p:cond delay="0"/>
                                          </p:stCondLst>
                                        </p:cTn>
                                        <p:tgtEl>
                                          <p:spTgt spid="106"/>
                                        </p:tgtEl>
                                        <p:attrNameLst>
                                          <p:attrName>style.visibility</p:attrName>
                                        </p:attrNameLst>
                                      </p:cBhvr>
                                      <p:to>
                                        <p:strVal val="visible"/>
                                      </p:to>
                                    </p:set>
                                    <p:animEffect transition="in" filter="wipe(up)">
                                      <p:cBhvr>
                                        <p:cTn id="103" dur="1000"/>
                                        <p:tgtEl>
                                          <p:spTgt spid="106"/>
                                        </p:tgtEl>
                                      </p:cBhvr>
                                    </p:animEffect>
                                  </p:childTnLst>
                                </p:cTn>
                              </p:par>
                            </p:childTnLst>
                          </p:cTn>
                        </p:par>
                      </p:childTnLst>
                    </p:cTn>
                  </p:par>
                </p:childTnLst>
              </p:cTn>
              <p:nextCondLst>
                <p:cond evt="onClick" delay="0">
                  <p:tgtEl>
                    <p:spTgt spid="67"/>
                  </p:tgtEl>
                </p:cond>
              </p:nextCondLst>
            </p:seq>
            <p:seq concurrent="1" nextAc="seek">
              <p:cTn id="104" restart="whenNotActive" fill="hold" evtFilter="cancelBubble" nodeType="interactiveSeq">
                <p:stCondLst>
                  <p:cond evt="onClick" delay="0">
                    <p:tgtEl>
                      <p:spTgt spid="68"/>
                    </p:tgtEl>
                  </p:cond>
                </p:stCondLst>
                <p:endSync evt="end" delay="0">
                  <p:rtn val="all"/>
                </p:endSync>
                <p:childTnLst>
                  <p:par>
                    <p:cTn id="105" fill="hold">
                      <p:stCondLst>
                        <p:cond delay="0"/>
                      </p:stCondLst>
                      <p:childTnLst>
                        <p:par>
                          <p:cTn id="106" fill="hold">
                            <p:stCondLst>
                              <p:cond delay="0"/>
                            </p:stCondLst>
                            <p:childTnLst>
                              <p:par>
                                <p:cTn id="107" presetID="22" presetClass="entr" presetSubtype="1" fill="hold" nodeType="clickEffect">
                                  <p:stCondLst>
                                    <p:cond delay="250"/>
                                  </p:stCondLst>
                                  <p:childTnLst>
                                    <p:set>
                                      <p:cBhvr>
                                        <p:cTn id="108" dur="1" fill="hold">
                                          <p:stCondLst>
                                            <p:cond delay="0"/>
                                          </p:stCondLst>
                                        </p:cTn>
                                        <p:tgtEl>
                                          <p:spTgt spid="107"/>
                                        </p:tgtEl>
                                        <p:attrNameLst>
                                          <p:attrName>style.visibility</p:attrName>
                                        </p:attrNameLst>
                                      </p:cBhvr>
                                      <p:to>
                                        <p:strVal val="visible"/>
                                      </p:to>
                                    </p:set>
                                    <p:animEffect transition="in" filter="wipe(up)">
                                      <p:cBhvr>
                                        <p:cTn id="109" dur="1000"/>
                                        <p:tgtEl>
                                          <p:spTgt spid="107"/>
                                        </p:tgtEl>
                                      </p:cBhvr>
                                    </p:animEffect>
                                  </p:childTnLst>
                                </p:cTn>
                              </p:par>
                            </p:childTnLst>
                          </p:cTn>
                        </p:par>
                      </p:childTnLst>
                    </p:cTn>
                  </p:par>
                </p:childTnLst>
              </p:cTn>
              <p:nextCondLst>
                <p:cond evt="onClick" delay="0">
                  <p:tgtEl>
                    <p:spTgt spid="68"/>
                  </p:tgtEl>
                </p:cond>
              </p:nextCondLst>
            </p:seq>
            <p:seq concurrent="1" nextAc="seek">
              <p:cTn id="110" restart="whenNotActive" fill="hold" evtFilter="cancelBubble" nodeType="interactiveSeq">
                <p:stCondLst>
                  <p:cond evt="onClick" delay="0">
                    <p:tgtEl>
                      <p:spTgt spid="70"/>
                    </p:tgtEl>
                  </p:cond>
                </p:stCondLst>
                <p:endSync evt="end" delay="0">
                  <p:rtn val="all"/>
                </p:endSync>
                <p:childTnLst>
                  <p:par>
                    <p:cTn id="111" fill="hold">
                      <p:stCondLst>
                        <p:cond delay="0"/>
                      </p:stCondLst>
                      <p:childTnLst>
                        <p:par>
                          <p:cTn id="112" fill="hold">
                            <p:stCondLst>
                              <p:cond delay="0"/>
                            </p:stCondLst>
                            <p:childTnLst>
                              <p:par>
                                <p:cTn id="113" presetID="22" presetClass="entr" presetSubtype="1" fill="hold" nodeType="clickEffect">
                                  <p:stCondLst>
                                    <p:cond delay="250"/>
                                  </p:stCondLst>
                                  <p:childTnLst>
                                    <p:set>
                                      <p:cBhvr>
                                        <p:cTn id="114" dur="1" fill="hold">
                                          <p:stCondLst>
                                            <p:cond delay="0"/>
                                          </p:stCondLst>
                                        </p:cTn>
                                        <p:tgtEl>
                                          <p:spTgt spid="109"/>
                                        </p:tgtEl>
                                        <p:attrNameLst>
                                          <p:attrName>style.visibility</p:attrName>
                                        </p:attrNameLst>
                                      </p:cBhvr>
                                      <p:to>
                                        <p:strVal val="visible"/>
                                      </p:to>
                                    </p:set>
                                    <p:animEffect transition="in" filter="wipe(up)">
                                      <p:cBhvr>
                                        <p:cTn id="115" dur="1000"/>
                                        <p:tgtEl>
                                          <p:spTgt spid="109"/>
                                        </p:tgtEl>
                                      </p:cBhvr>
                                    </p:animEffect>
                                  </p:childTnLst>
                                </p:cTn>
                              </p:par>
                            </p:childTnLst>
                          </p:cTn>
                        </p:par>
                      </p:childTnLst>
                    </p:cTn>
                  </p:par>
                </p:childTnLst>
              </p:cTn>
              <p:nextCondLst>
                <p:cond evt="onClick" delay="0">
                  <p:tgtEl>
                    <p:spTgt spid="70"/>
                  </p:tgtEl>
                </p:cond>
              </p:nextCondLst>
            </p:seq>
            <p:seq concurrent="1" nextAc="seek">
              <p:cTn id="116" restart="whenNotActive" fill="hold" evtFilter="cancelBubble" nodeType="interactiveSeq">
                <p:stCondLst>
                  <p:cond evt="onClick" delay="0">
                    <p:tgtEl>
                      <p:spTgt spid="69"/>
                    </p:tgtEl>
                  </p:cond>
                </p:stCondLst>
                <p:endSync evt="end" delay="0">
                  <p:rtn val="all"/>
                </p:endSync>
                <p:childTnLst>
                  <p:par>
                    <p:cTn id="117" fill="hold">
                      <p:stCondLst>
                        <p:cond delay="0"/>
                      </p:stCondLst>
                      <p:childTnLst>
                        <p:par>
                          <p:cTn id="118" fill="hold">
                            <p:stCondLst>
                              <p:cond delay="0"/>
                            </p:stCondLst>
                            <p:childTnLst>
                              <p:par>
                                <p:cTn id="119" presetID="22" presetClass="entr" presetSubtype="1" fill="hold" nodeType="clickEffect">
                                  <p:stCondLst>
                                    <p:cond delay="250"/>
                                  </p:stCondLst>
                                  <p:childTnLst>
                                    <p:set>
                                      <p:cBhvr>
                                        <p:cTn id="120" dur="1" fill="hold">
                                          <p:stCondLst>
                                            <p:cond delay="0"/>
                                          </p:stCondLst>
                                        </p:cTn>
                                        <p:tgtEl>
                                          <p:spTgt spid="108"/>
                                        </p:tgtEl>
                                        <p:attrNameLst>
                                          <p:attrName>style.visibility</p:attrName>
                                        </p:attrNameLst>
                                      </p:cBhvr>
                                      <p:to>
                                        <p:strVal val="visible"/>
                                      </p:to>
                                    </p:set>
                                    <p:animEffect transition="in" filter="wipe(up)">
                                      <p:cBhvr>
                                        <p:cTn id="121" dur="1000"/>
                                        <p:tgtEl>
                                          <p:spTgt spid="108"/>
                                        </p:tgtEl>
                                      </p:cBhvr>
                                    </p:animEffect>
                                  </p:childTnLst>
                                </p:cTn>
                              </p:par>
                            </p:childTnLst>
                          </p:cTn>
                        </p:par>
                      </p:childTnLst>
                    </p:cTn>
                  </p:par>
                </p:childTnLst>
              </p:cTn>
              <p:nextCondLst>
                <p:cond evt="onClick" delay="0">
                  <p:tgtEl>
                    <p:spTgt spid="69"/>
                  </p:tgtEl>
                </p:cond>
              </p:nextCondLst>
            </p:seq>
            <p:seq concurrent="1" nextAc="seek">
              <p:cTn id="122" restart="whenNotActive" fill="hold" evtFilter="cancelBubble" nodeType="interactiveSeq">
                <p:stCondLst>
                  <p:cond evt="onClick" delay="0">
                    <p:tgtEl>
                      <p:spTgt spid="73"/>
                    </p:tgtEl>
                  </p:cond>
                </p:stCondLst>
                <p:endSync evt="end" delay="0">
                  <p:rtn val="all"/>
                </p:endSync>
                <p:childTnLst>
                  <p:par>
                    <p:cTn id="123" fill="hold">
                      <p:stCondLst>
                        <p:cond delay="0"/>
                      </p:stCondLst>
                      <p:childTnLst>
                        <p:par>
                          <p:cTn id="124" fill="hold">
                            <p:stCondLst>
                              <p:cond delay="0"/>
                            </p:stCondLst>
                            <p:childTnLst>
                              <p:par>
                                <p:cTn id="125" presetID="22" presetClass="entr" presetSubtype="1" fill="hold" nodeType="clickEffect">
                                  <p:stCondLst>
                                    <p:cond delay="250"/>
                                  </p:stCondLst>
                                  <p:childTnLst>
                                    <p:set>
                                      <p:cBhvr>
                                        <p:cTn id="126" dur="1" fill="hold">
                                          <p:stCondLst>
                                            <p:cond delay="0"/>
                                          </p:stCondLst>
                                        </p:cTn>
                                        <p:tgtEl>
                                          <p:spTgt spid="112"/>
                                        </p:tgtEl>
                                        <p:attrNameLst>
                                          <p:attrName>style.visibility</p:attrName>
                                        </p:attrNameLst>
                                      </p:cBhvr>
                                      <p:to>
                                        <p:strVal val="visible"/>
                                      </p:to>
                                    </p:set>
                                    <p:animEffect transition="in" filter="wipe(up)">
                                      <p:cBhvr>
                                        <p:cTn id="127" dur="1000"/>
                                        <p:tgtEl>
                                          <p:spTgt spid="112"/>
                                        </p:tgtEl>
                                      </p:cBhvr>
                                    </p:animEffect>
                                  </p:childTnLst>
                                </p:cTn>
                              </p:par>
                            </p:childTnLst>
                          </p:cTn>
                        </p:par>
                      </p:childTnLst>
                    </p:cTn>
                  </p:par>
                </p:childTnLst>
              </p:cTn>
              <p:nextCondLst>
                <p:cond evt="onClick" delay="0">
                  <p:tgtEl>
                    <p:spTgt spid="73"/>
                  </p:tgtEl>
                </p:cond>
              </p:nextCondLst>
            </p:seq>
            <p:seq concurrent="1" nextAc="seek">
              <p:cTn id="128" restart="whenNotActive" fill="hold" evtFilter="cancelBubble" nodeType="interactiveSeq">
                <p:stCondLst>
                  <p:cond evt="onClick" delay="0">
                    <p:tgtEl>
                      <p:spTgt spid="66"/>
                    </p:tgtEl>
                  </p:cond>
                </p:stCondLst>
                <p:endSync evt="end" delay="0">
                  <p:rtn val="all"/>
                </p:endSync>
                <p:childTnLst>
                  <p:par>
                    <p:cTn id="129" fill="hold">
                      <p:stCondLst>
                        <p:cond delay="0"/>
                      </p:stCondLst>
                      <p:childTnLst>
                        <p:par>
                          <p:cTn id="130" fill="hold">
                            <p:stCondLst>
                              <p:cond delay="0"/>
                            </p:stCondLst>
                            <p:childTnLst>
                              <p:par>
                                <p:cTn id="131" presetID="22" presetClass="entr" presetSubtype="1" fill="hold" nodeType="clickEffect">
                                  <p:stCondLst>
                                    <p:cond delay="200"/>
                                  </p:stCondLst>
                                  <p:childTnLst>
                                    <p:set>
                                      <p:cBhvr>
                                        <p:cTn id="132" dur="1" fill="hold">
                                          <p:stCondLst>
                                            <p:cond delay="0"/>
                                          </p:stCondLst>
                                        </p:cTn>
                                        <p:tgtEl>
                                          <p:spTgt spid="80"/>
                                        </p:tgtEl>
                                        <p:attrNameLst>
                                          <p:attrName>style.visibility</p:attrName>
                                        </p:attrNameLst>
                                      </p:cBhvr>
                                      <p:to>
                                        <p:strVal val="visible"/>
                                      </p:to>
                                    </p:set>
                                    <p:animEffect transition="in" filter="wipe(up)">
                                      <p:cBhvr>
                                        <p:cTn id="133" dur="1000"/>
                                        <p:tgtEl>
                                          <p:spTgt spid="80"/>
                                        </p:tgtEl>
                                      </p:cBhvr>
                                    </p:animEffect>
                                  </p:childTnLst>
                                </p:cTn>
                              </p:par>
                            </p:childTnLst>
                          </p:cTn>
                        </p:par>
                      </p:childTnLst>
                    </p:cTn>
                  </p:par>
                </p:childTnLst>
              </p:cTn>
              <p:nextCondLst>
                <p:cond evt="onClick" delay="0">
                  <p:tgtEl>
                    <p:spTgt spid="66"/>
                  </p:tgtEl>
                </p:cond>
              </p:nextCondLst>
            </p:seq>
            <p:seq concurrent="1" nextAc="seek">
              <p:cTn id="134" restart="whenNotActive" fill="hold" evtFilter="cancelBubble" nodeType="interactiveSeq">
                <p:stCondLst>
                  <p:cond evt="onClick" delay="0">
                    <p:tgtEl>
                      <p:spTgt spid="97"/>
                    </p:tgtEl>
                  </p:cond>
                </p:stCondLst>
                <p:endSync evt="end" delay="0">
                  <p:rtn val="all"/>
                </p:endSync>
                <p:childTnLst>
                  <p:par>
                    <p:cTn id="135" fill="hold">
                      <p:stCondLst>
                        <p:cond delay="0"/>
                      </p:stCondLst>
                      <p:childTnLst>
                        <p:par>
                          <p:cTn id="136" fill="hold">
                            <p:stCondLst>
                              <p:cond delay="0"/>
                            </p:stCondLst>
                            <p:childTnLst>
                              <p:par>
                                <p:cTn id="137" presetID="22" presetClass="entr" presetSubtype="1" fill="hold" nodeType="clickEffect">
                                  <p:stCondLst>
                                    <p:cond delay="200"/>
                                  </p:stCondLst>
                                  <p:childTnLst>
                                    <p:set>
                                      <p:cBhvr>
                                        <p:cTn id="138" dur="1" fill="hold">
                                          <p:stCondLst>
                                            <p:cond delay="0"/>
                                          </p:stCondLst>
                                        </p:cTn>
                                        <p:tgtEl>
                                          <p:spTgt spid="98"/>
                                        </p:tgtEl>
                                        <p:attrNameLst>
                                          <p:attrName>style.visibility</p:attrName>
                                        </p:attrNameLst>
                                      </p:cBhvr>
                                      <p:to>
                                        <p:strVal val="visible"/>
                                      </p:to>
                                    </p:set>
                                    <p:animEffect transition="in" filter="wipe(up)">
                                      <p:cBhvr>
                                        <p:cTn id="139" dur="1000"/>
                                        <p:tgtEl>
                                          <p:spTgt spid="98"/>
                                        </p:tgtEl>
                                      </p:cBhvr>
                                    </p:animEffect>
                                  </p:childTnLst>
                                </p:cTn>
                              </p:par>
                            </p:childTnLst>
                          </p:cTn>
                        </p:par>
                      </p:childTnLst>
                    </p:cTn>
                  </p:par>
                </p:childTnLst>
              </p:cTn>
              <p:nextCondLst>
                <p:cond evt="onClick" delay="0">
                  <p:tgtEl>
                    <p:spTgt spid="97"/>
                  </p:tgtEl>
                </p:cond>
              </p:nextCondLst>
            </p:seq>
            <p:seq concurrent="1" nextAc="seek">
              <p:cTn id="140" restart="whenNotActive" fill="hold" evtFilter="cancelBubble" nodeType="interactiveSeq">
                <p:stCondLst>
                  <p:cond evt="onClick" delay="0">
                    <p:tgtEl>
                      <p:spTgt spid="41"/>
                    </p:tgtEl>
                  </p:cond>
                </p:stCondLst>
                <p:endSync evt="end" delay="0">
                  <p:rtn val="all"/>
                </p:endSync>
                <p:childTnLst>
                  <p:par>
                    <p:cTn id="141" fill="hold">
                      <p:stCondLst>
                        <p:cond delay="0"/>
                      </p:stCondLst>
                      <p:childTnLst>
                        <p:par>
                          <p:cTn id="142" fill="hold">
                            <p:stCondLst>
                              <p:cond delay="0"/>
                            </p:stCondLst>
                            <p:childTnLst>
                              <p:par>
                                <p:cTn id="143" presetID="1" presetClass="exit" presetSubtype="0" fill="hold" nodeType="clickEffect">
                                  <p:stCondLst>
                                    <p:cond delay="0"/>
                                  </p:stCondLst>
                                  <p:childTnLst>
                                    <p:set>
                                      <p:cBhvr>
                                        <p:cTn id="144" dur="1" fill="hold">
                                          <p:stCondLst>
                                            <p:cond delay="0"/>
                                          </p:stCondLst>
                                        </p:cTn>
                                        <p:tgtEl>
                                          <p:spTgt spid="81"/>
                                        </p:tgtEl>
                                        <p:attrNameLst>
                                          <p:attrName>style.visibility</p:attrName>
                                        </p:attrNameLst>
                                      </p:cBhvr>
                                      <p:to>
                                        <p:strVal val="hidden"/>
                                      </p:to>
                                    </p:set>
                                  </p:childTnLst>
                                </p:cTn>
                              </p:par>
                              <p:par>
                                <p:cTn id="145" presetID="1" presetClass="exit" presetSubtype="0" fill="hold" nodeType="withEffect">
                                  <p:stCondLst>
                                    <p:cond delay="0"/>
                                  </p:stCondLst>
                                  <p:childTnLst>
                                    <p:set>
                                      <p:cBhvr>
                                        <p:cTn id="146" dur="1" fill="hold">
                                          <p:stCondLst>
                                            <p:cond delay="0"/>
                                          </p:stCondLst>
                                        </p:cTn>
                                        <p:tgtEl>
                                          <p:spTgt spid="77"/>
                                        </p:tgtEl>
                                        <p:attrNameLst>
                                          <p:attrName>style.visibility</p:attrName>
                                        </p:attrNameLst>
                                      </p:cBhvr>
                                      <p:to>
                                        <p:strVal val="hidden"/>
                                      </p:to>
                                    </p:set>
                                  </p:childTnLst>
                                </p:cTn>
                              </p:par>
                              <p:par>
                                <p:cTn id="147" presetID="1" presetClass="exit" presetSubtype="0" fill="hold" nodeType="withEffect">
                                  <p:stCondLst>
                                    <p:cond delay="0"/>
                                  </p:stCondLst>
                                  <p:childTnLst>
                                    <p:set>
                                      <p:cBhvr>
                                        <p:cTn id="148" dur="1" fill="hold">
                                          <p:stCondLst>
                                            <p:cond delay="0"/>
                                          </p:stCondLst>
                                        </p:cTn>
                                        <p:tgtEl>
                                          <p:spTgt spid="75"/>
                                        </p:tgtEl>
                                        <p:attrNameLst>
                                          <p:attrName>style.visibility</p:attrName>
                                        </p:attrNameLst>
                                      </p:cBhvr>
                                      <p:to>
                                        <p:strVal val="hidden"/>
                                      </p:to>
                                    </p:set>
                                  </p:childTnLst>
                                </p:cTn>
                              </p:par>
                              <p:par>
                                <p:cTn id="149" presetID="1" presetClass="exit" presetSubtype="0" fill="hold" nodeType="withEffect">
                                  <p:stCondLst>
                                    <p:cond delay="0"/>
                                  </p:stCondLst>
                                  <p:childTnLst>
                                    <p:set>
                                      <p:cBhvr>
                                        <p:cTn id="150" dur="1" fill="hold">
                                          <p:stCondLst>
                                            <p:cond delay="0"/>
                                          </p:stCondLst>
                                        </p:cTn>
                                        <p:tgtEl>
                                          <p:spTgt spid="84"/>
                                        </p:tgtEl>
                                        <p:attrNameLst>
                                          <p:attrName>style.visibility</p:attrName>
                                        </p:attrNameLst>
                                      </p:cBhvr>
                                      <p:to>
                                        <p:strVal val="hidden"/>
                                      </p:to>
                                    </p:set>
                                  </p:childTnLst>
                                </p:cTn>
                              </p:par>
                              <p:par>
                                <p:cTn id="151" presetID="1" presetClass="exit" presetSubtype="0" fill="hold" nodeType="withEffect">
                                  <p:stCondLst>
                                    <p:cond delay="0"/>
                                  </p:stCondLst>
                                  <p:childTnLst>
                                    <p:set>
                                      <p:cBhvr>
                                        <p:cTn id="152" dur="1" fill="hold">
                                          <p:stCondLst>
                                            <p:cond delay="0"/>
                                          </p:stCondLst>
                                        </p:cTn>
                                        <p:tgtEl>
                                          <p:spTgt spid="83"/>
                                        </p:tgtEl>
                                        <p:attrNameLst>
                                          <p:attrName>style.visibility</p:attrName>
                                        </p:attrNameLst>
                                      </p:cBhvr>
                                      <p:to>
                                        <p:strVal val="hidden"/>
                                      </p:to>
                                    </p:set>
                                  </p:childTnLst>
                                </p:cTn>
                              </p:par>
                              <p:par>
                                <p:cTn id="153" presetID="1" presetClass="exit" presetSubtype="0" fill="hold" nodeType="withEffect">
                                  <p:stCondLst>
                                    <p:cond delay="0"/>
                                  </p:stCondLst>
                                  <p:childTnLst>
                                    <p:set>
                                      <p:cBhvr>
                                        <p:cTn id="154" dur="1" fill="hold">
                                          <p:stCondLst>
                                            <p:cond delay="0"/>
                                          </p:stCondLst>
                                        </p:cTn>
                                        <p:tgtEl>
                                          <p:spTgt spid="110"/>
                                        </p:tgtEl>
                                        <p:attrNameLst>
                                          <p:attrName>style.visibility</p:attrName>
                                        </p:attrNameLst>
                                      </p:cBhvr>
                                      <p:to>
                                        <p:strVal val="hidden"/>
                                      </p:to>
                                    </p:set>
                                  </p:childTnLst>
                                </p:cTn>
                              </p:par>
                              <p:par>
                                <p:cTn id="155" presetID="1" presetClass="exit" presetSubtype="0" fill="hold" nodeType="withEffect">
                                  <p:stCondLst>
                                    <p:cond delay="0"/>
                                  </p:stCondLst>
                                  <p:childTnLst>
                                    <p:set>
                                      <p:cBhvr>
                                        <p:cTn id="156" dur="1" fill="hold">
                                          <p:stCondLst>
                                            <p:cond delay="0"/>
                                          </p:stCondLst>
                                        </p:cTn>
                                        <p:tgtEl>
                                          <p:spTgt spid="85"/>
                                        </p:tgtEl>
                                        <p:attrNameLst>
                                          <p:attrName>style.visibility</p:attrName>
                                        </p:attrNameLst>
                                      </p:cBhvr>
                                      <p:to>
                                        <p:strVal val="hidden"/>
                                      </p:to>
                                    </p:set>
                                  </p:childTnLst>
                                </p:cTn>
                              </p:par>
                              <p:par>
                                <p:cTn id="157" presetID="1" presetClass="exit" presetSubtype="0" fill="hold" nodeType="withEffect">
                                  <p:stCondLst>
                                    <p:cond delay="0"/>
                                  </p:stCondLst>
                                  <p:childTnLst>
                                    <p:set>
                                      <p:cBhvr>
                                        <p:cTn id="158" dur="1" fill="hold">
                                          <p:stCondLst>
                                            <p:cond delay="0"/>
                                          </p:stCondLst>
                                        </p:cTn>
                                        <p:tgtEl>
                                          <p:spTgt spid="82"/>
                                        </p:tgtEl>
                                        <p:attrNameLst>
                                          <p:attrName>style.visibility</p:attrName>
                                        </p:attrNameLst>
                                      </p:cBhvr>
                                      <p:to>
                                        <p:strVal val="hidden"/>
                                      </p:to>
                                    </p:set>
                                  </p:childTnLst>
                                </p:cTn>
                              </p:par>
                              <p:par>
                                <p:cTn id="159" presetID="1" presetClass="exit" presetSubtype="0" fill="hold" nodeType="withEffect">
                                  <p:stCondLst>
                                    <p:cond delay="0"/>
                                  </p:stCondLst>
                                  <p:childTnLst>
                                    <p:set>
                                      <p:cBhvr>
                                        <p:cTn id="160" dur="1" fill="hold">
                                          <p:stCondLst>
                                            <p:cond delay="0"/>
                                          </p:stCondLst>
                                        </p:cTn>
                                        <p:tgtEl>
                                          <p:spTgt spid="105"/>
                                        </p:tgtEl>
                                        <p:attrNameLst>
                                          <p:attrName>style.visibility</p:attrName>
                                        </p:attrNameLst>
                                      </p:cBhvr>
                                      <p:to>
                                        <p:strVal val="hidden"/>
                                      </p:to>
                                    </p:set>
                                  </p:childTnLst>
                                </p:cTn>
                              </p:par>
                              <p:par>
                                <p:cTn id="161" presetID="1" presetClass="exit" presetSubtype="0" fill="hold" nodeType="withEffect">
                                  <p:stCondLst>
                                    <p:cond delay="0"/>
                                  </p:stCondLst>
                                  <p:childTnLst>
                                    <p:set>
                                      <p:cBhvr>
                                        <p:cTn id="162" dur="1" fill="hold">
                                          <p:stCondLst>
                                            <p:cond delay="0"/>
                                          </p:stCondLst>
                                        </p:cTn>
                                        <p:tgtEl>
                                          <p:spTgt spid="78"/>
                                        </p:tgtEl>
                                        <p:attrNameLst>
                                          <p:attrName>style.visibility</p:attrName>
                                        </p:attrNameLst>
                                      </p:cBhvr>
                                      <p:to>
                                        <p:strVal val="hidden"/>
                                      </p:to>
                                    </p:set>
                                  </p:childTnLst>
                                </p:cTn>
                              </p:par>
                              <p:par>
                                <p:cTn id="163" presetID="1" presetClass="exit" presetSubtype="0" fill="hold" nodeType="withEffect">
                                  <p:stCondLst>
                                    <p:cond delay="0"/>
                                  </p:stCondLst>
                                  <p:childTnLst>
                                    <p:set>
                                      <p:cBhvr>
                                        <p:cTn id="164" dur="1" fill="hold">
                                          <p:stCondLst>
                                            <p:cond delay="0"/>
                                          </p:stCondLst>
                                        </p:cTn>
                                        <p:tgtEl>
                                          <p:spTgt spid="86"/>
                                        </p:tgtEl>
                                        <p:attrNameLst>
                                          <p:attrName>style.visibility</p:attrName>
                                        </p:attrNameLst>
                                      </p:cBhvr>
                                      <p:to>
                                        <p:strVal val="hidden"/>
                                      </p:to>
                                    </p:set>
                                  </p:childTnLst>
                                </p:cTn>
                              </p:par>
                              <p:par>
                                <p:cTn id="165" presetID="1" presetClass="exit" presetSubtype="0" fill="hold" nodeType="withEffect">
                                  <p:stCondLst>
                                    <p:cond delay="0"/>
                                  </p:stCondLst>
                                  <p:childTnLst>
                                    <p:set>
                                      <p:cBhvr>
                                        <p:cTn id="166" dur="1" fill="hold">
                                          <p:stCondLst>
                                            <p:cond delay="0"/>
                                          </p:stCondLst>
                                        </p:cTn>
                                        <p:tgtEl>
                                          <p:spTgt spid="111"/>
                                        </p:tgtEl>
                                        <p:attrNameLst>
                                          <p:attrName>style.visibility</p:attrName>
                                        </p:attrNameLst>
                                      </p:cBhvr>
                                      <p:to>
                                        <p:strVal val="hidden"/>
                                      </p:to>
                                    </p:set>
                                  </p:childTnLst>
                                </p:cTn>
                              </p:par>
                              <p:par>
                                <p:cTn id="167" presetID="1" presetClass="exit" presetSubtype="0" fill="hold" nodeType="withEffect">
                                  <p:stCondLst>
                                    <p:cond delay="0"/>
                                  </p:stCondLst>
                                  <p:childTnLst>
                                    <p:set>
                                      <p:cBhvr>
                                        <p:cTn id="168" dur="1" fill="hold">
                                          <p:stCondLst>
                                            <p:cond delay="0"/>
                                          </p:stCondLst>
                                        </p:cTn>
                                        <p:tgtEl>
                                          <p:spTgt spid="113"/>
                                        </p:tgtEl>
                                        <p:attrNameLst>
                                          <p:attrName>style.visibility</p:attrName>
                                        </p:attrNameLst>
                                      </p:cBhvr>
                                      <p:to>
                                        <p:strVal val="hidden"/>
                                      </p:to>
                                    </p:set>
                                  </p:childTnLst>
                                </p:cTn>
                              </p:par>
                              <p:par>
                                <p:cTn id="169" presetID="1" presetClass="exit" presetSubtype="0" fill="hold" nodeType="withEffect">
                                  <p:stCondLst>
                                    <p:cond delay="0"/>
                                  </p:stCondLst>
                                  <p:childTnLst>
                                    <p:set>
                                      <p:cBhvr>
                                        <p:cTn id="170" dur="1" fill="hold">
                                          <p:stCondLst>
                                            <p:cond delay="0"/>
                                          </p:stCondLst>
                                        </p:cTn>
                                        <p:tgtEl>
                                          <p:spTgt spid="104"/>
                                        </p:tgtEl>
                                        <p:attrNameLst>
                                          <p:attrName>style.visibility</p:attrName>
                                        </p:attrNameLst>
                                      </p:cBhvr>
                                      <p:to>
                                        <p:strVal val="hidden"/>
                                      </p:to>
                                    </p:set>
                                  </p:childTnLst>
                                </p:cTn>
                              </p:par>
                              <p:par>
                                <p:cTn id="171" presetID="1" presetClass="exit" presetSubtype="0" fill="hold" nodeType="withEffect">
                                  <p:stCondLst>
                                    <p:cond delay="0"/>
                                  </p:stCondLst>
                                  <p:childTnLst>
                                    <p:set>
                                      <p:cBhvr>
                                        <p:cTn id="172" dur="1" fill="hold">
                                          <p:stCondLst>
                                            <p:cond delay="0"/>
                                          </p:stCondLst>
                                        </p:cTn>
                                        <p:tgtEl>
                                          <p:spTgt spid="76"/>
                                        </p:tgtEl>
                                        <p:attrNameLst>
                                          <p:attrName>style.visibility</p:attrName>
                                        </p:attrNameLst>
                                      </p:cBhvr>
                                      <p:to>
                                        <p:strVal val="hidden"/>
                                      </p:to>
                                    </p:set>
                                  </p:childTnLst>
                                </p:cTn>
                              </p:par>
                              <p:par>
                                <p:cTn id="173" presetID="1" presetClass="exit" presetSubtype="0" fill="hold" nodeType="withEffect">
                                  <p:stCondLst>
                                    <p:cond delay="0"/>
                                  </p:stCondLst>
                                  <p:childTnLst>
                                    <p:set>
                                      <p:cBhvr>
                                        <p:cTn id="174" dur="1" fill="hold">
                                          <p:stCondLst>
                                            <p:cond delay="0"/>
                                          </p:stCondLst>
                                        </p:cTn>
                                        <p:tgtEl>
                                          <p:spTgt spid="79"/>
                                        </p:tgtEl>
                                        <p:attrNameLst>
                                          <p:attrName>style.visibility</p:attrName>
                                        </p:attrNameLst>
                                      </p:cBhvr>
                                      <p:to>
                                        <p:strVal val="hidden"/>
                                      </p:to>
                                    </p:set>
                                  </p:childTnLst>
                                </p:cTn>
                              </p:par>
                              <p:par>
                                <p:cTn id="175" presetID="1" presetClass="exit" presetSubtype="0" fill="hold" nodeType="withEffect">
                                  <p:stCondLst>
                                    <p:cond delay="0"/>
                                  </p:stCondLst>
                                  <p:childTnLst>
                                    <p:set>
                                      <p:cBhvr>
                                        <p:cTn id="176" dur="1" fill="hold">
                                          <p:stCondLst>
                                            <p:cond delay="0"/>
                                          </p:stCondLst>
                                        </p:cTn>
                                        <p:tgtEl>
                                          <p:spTgt spid="106"/>
                                        </p:tgtEl>
                                        <p:attrNameLst>
                                          <p:attrName>style.visibility</p:attrName>
                                        </p:attrNameLst>
                                      </p:cBhvr>
                                      <p:to>
                                        <p:strVal val="hidden"/>
                                      </p:to>
                                    </p:set>
                                  </p:childTnLst>
                                </p:cTn>
                              </p:par>
                              <p:par>
                                <p:cTn id="177" presetID="1" presetClass="exit" presetSubtype="0" fill="hold" nodeType="withEffect">
                                  <p:stCondLst>
                                    <p:cond delay="0"/>
                                  </p:stCondLst>
                                  <p:childTnLst>
                                    <p:set>
                                      <p:cBhvr>
                                        <p:cTn id="178" dur="1" fill="hold">
                                          <p:stCondLst>
                                            <p:cond delay="0"/>
                                          </p:stCondLst>
                                        </p:cTn>
                                        <p:tgtEl>
                                          <p:spTgt spid="107"/>
                                        </p:tgtEl>
                                        <p:attrNameLst>
                                          <p:attrName>style.visibility</p:attrName>
                                        </p:attrNameLst>
                                      </p:cBhvr>
                                      <p:to>
                                        <p:strVal val="hidden"/>
                                      </p:to>
                                    </p:set>
                                  </p:childTnLst>
                                </p:cTn>
                              </p:par>
                              <p:par>
                                <p:cTn id="179" presetID="1" presetClass="exit" presetSubtype="0" fill="hold" nodeType="withEffect">
                                  <p:stCondLst>
                                    <p:cond delay="0"/>
                                  </p:stCondLst>
                                  <p:childTnLst>
                                    <p:set>
                                      <p:cBhvr>
                                        <p:cTn id="180" dur="1" fill="hold">
                                          <p:stCondLst>
                                            <p:cond delay="0"/>
                                          </p:stCondLst>
                                        </p:cTn>
                                        <p:tgtEl>
                                          <p:spTgt spid="109"/>
                                        </p:tgtEl>
                                        <p:attrNameLst>
                                          <p:attrName>style.visibility</p:attrName>
                                        </p:attrNameLst>
                                      </p:cBhvr>
                                      <p:to>
                                        <p:strVal val="hidden"/>
                                      </p:to>
                                    </p:set>
                                  </p:childTnLst>
                                </p:cTn>
                              </p:par>
                              <p:par>
                                <p:cTn id="181" presetID="1" presetClass="exit" presetSubtype="0" fill="hold" nodeType="withEffect">
                                  <p:stCondLst>
                                    <p:cond delay="0"/>
                                  </p:stCondLst>
                                  <p:childTnLst>
                                    <p:set>
                                      <p:cBhvr>
                                        <p:cTn id="182" dur="1" fill="hold">
                                          <p:stCondLst>
                                            <p:cond delay="0"/>
                                          </p:stCondLst>
                                        </p:cTn>
                                        <p:tgtEl>
                                          <p:spTgt spid="108"/>
                                        </p:tgtEl>
                                        <p:attrNameLst>
                                          <p:attrName>style.visibility</p:attrName>
                                        </p:attrNameLst>
                                      </p:cBhvr>
                                      <p:to>
                                        <p:strVal val="hidden"/>
                                      </p:to>
                                    </p:set>
                                  </p:childTnLst>
                                </p:cTn>
                              </p:par>
                              <p:par>
                                <p:cTn id="183" presetID="1" presetClass="exit" presetSubtype="0" fill="hold" nodeType="withEffect">
                                  <p:stCondLst>
                                    <p:cond delay="0"/>
                                  </p:stCondLst>
                                  <p:childTnLst>
                                    <p:set>
                                      <p:cBhvr>
                                        <p:cTn id="184" dur="1" fill="hold">
                                          <p:stCondLst>
                                            <p:cond delay="0"/>
                                          </p:stCondLst>
                                        </p:cTn>
                                        <p:tgtEl>
                                          <p:spTgt spid="112"/>
                                        </p:tgtEl>
                                        <p:attrNameLst>
                                          <p:attrName>style.visibility</p:attrName>
                                        </p:attrNameLst>
                                      </p:cBhvr>
                                      <p:to>
                                        <p:strVal val="hidden"/>
                                      </p:to>
                                    </p:set>
                                  </p:childTnLst>
                                </p:cTn>
                              </p:par>
                              <p:par>
                                <p:cTn id="185" presetID="1" presetClass="exit" presetSubtype="0" fill="hold" nodeType="withEffect">
                                  <p:stCondLst>
                                    <p:cond delay="0"/>
                                  </p:stCondLst>
                                  <p:childTnLst>
                                    <p:set>
                                      <p:cBhvr>
                                        <p:cTn id="186" dur="1" fill="hold">
                                          <p:stCondLst>
                                            <p:cond delay="0"/>
                                          </p:stCondLst>
                                        </p:cTn>
                                        <p:tgtEl>
                                          <p:spTgt spid="80"/>
                                        </p:tgtEl>
                                        <p:attrNameLst>
                                          <p:attrName>style.visibility</p:attrName>
                                        </p:attrNameLst>
                                      </p:cBhvr>
                                      <p:to>
                                        <p:strVal val="hidden"/>
                                      </p:to>
                                    </p:set>
                                  </p:childTnLst>
                                </p:cTn>
                              </p:par>
                              <p:par>
                                <p:cTn id="187" presetID="1" presetClass="exit" presetSubtype="0" fill="hold" nodeType="withEffect">
                                  <p:stCondLst>
                                    <p:cond delay="0"/>
                                  </p:stCondLst>
                                  <p:childTnLst>
                                    <p:set>
                                      <p:cBhvr>
                                        <p:cTn id="188" dur="1" fill="hold">
                                          <p:stCondLst>
                                            <p:cond delay="0"/>
                                          </p:stCondLst>
                                        </p:cTn>
                                        <p:tgtEl>
                                          <p:spTgt spid="98"/>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189" restart="whenNotActive" fill="hold" evtFilter="cancelBubble" nodeType="interactiveSeq">
                <p:stCondLst>
                  <p:cond evt="onClick" delay="0">
                    <p:tgtEl>
                      <p:spTgt spid="40"/>
                    </p:tgtEl>
                  </p:cond>
                </p:stCondLst>
                <p:endSync evt="end" delay="0">
                  <p:rtn val="all"/>
                </p:endSync>
                <p:childTnLst>
                  <p:par>
                    <p:cTn id="190" fill="hold">
                      <p:stCondLst>
                        <p:cond delay="0"/>
                      </p:stCondLst>
                      <p:childTnLst>
                        <p:par>
                          <p:cTn id="191" fill="hold">
                            <p:stCondLst>
                              <p:cond delay="0"/>
                            </p:stCondLst>
                            <p:childTnLst>
                              <p:par>
                                <p:cTn id="192" presetID="1" presetClass="exit" presetSubtype="0" fill="hold" nodeType="clickEffect">
                                  <p:stCondLst>
                                    <p:cond delay="0"/>
                                  </p:stCondLst>
                                  <p:childTnLst>
                                    <p:set>
                                      <p:cBhvr>
                                        <p:cTn id="193" dur="1" fill="hold">
                                          <p:stCondLst>
                                            <p:cond delay="0"/>
                                          </p:stCondLst>
                                        </p:cTn>
                                        <p:tgtEl>
                                          <p:spTgt spid="81"/>
                                        </p:tgtEl>
                                        <p:attrNameLst>
                                          <p:attrName>style.visibility</p:attrName>
                                        </p:attrNameLst>
                                      </p:cBhvr>
                                      <p:to>
                                        <p:strVal val="hidden"/>
                                      </p:to>
                                    </p:set>
                                  </p:childTnLst>
                                </p:cTn>
                              </p:par>
                              <p:par>
                                <p:cTn id="194" presetID="1" presetClass="exit" presetSubtype="0" fill="hold" nodeType="withEffect">
                                  <p:stCondLst>
                                    <p:cond delay="0"/>
                                  </p:stCondLst>
                                  <p:childTnLst>
                                    <p:set>
                                      <p:cBhvr>
                                        <p:cTn id="195" dur="1" fill="hold">
                                          <p:stCondLst>
                                            <p:cond delay="0"/>
                                          </p:stCondLst>
                                        </p:cTn>
                                        <p:tgtEl>
                                          <p:spTgt spid="77"/>
                                        </p:tgtEl>
                                        <p:attrNameLst>
                                          <p:attrName>style.visibility</p:attrName>
                                        </p:attrNameLst>
                                      </p:cBhvr>
                                      <p:to>
                                        <p:strVal val="hidden"/>
                                      </p:to>
                                    </p:set>
                                  </p:childTnLst>
                                </p:cTn>
                              </p:par>
                              <p:par>
                                <p:cTn id="196" presetID="1" presetClass="exit" presetSubtype="0" fill="hold" nodeType="withEffect">
                                  <p:stCondLst>
                                    <p:cond delay="0"/>
                                  </p:stCondLst>
                                  <p:childTnLst>
                                    <p:set>
                                      <p:cBhvr>
                                        <p:cTn id="197" dur="1" fill="hold">
                                          <p:stCondLst>
                                            <p:cond delay="0"/>
                                          </p:stCondLst>
                                        </p:cTn>
                                        <p:tgtEl>
                                          <p:spTgt spid="75"/>
                                        </p:tgtEl>
                                        <p:attrNameLst>
                                          <p:attrName>style.visibility</p:attrName>
                                        </p:attrNameLst>
                                      </p:cBhvr>
                                      <p:to>
                                        <p:strVal val="hidden"/>
                                      </p:to>
                                    </p:set>
                                  </p:childTnLst>
                                </p:cTn>
                              </p:par>
                              <p:par>
                                <p:cTn id="198" presetID="1" presetClass="exit" presetSubtype="0" fill="hold" nodeType="withEffect">
                                  <p:stCondLst>
                                    <p:cond delay="0"/>
                                  </p:stCondLst>
                                  <p:childTnLst>
                                    <p:set>
                                      <p:cBhvr>
                                        <p:cTn id="199" dur="1" fill="hold">
                                          <p:stCondLst>
                                            <p:cond delay="0"/>
                                          </p:stCondLst>
                                        </p:cTn>
                                        <p:tgtEl>
                                          <p:spTgt spid="84"/>
                                        </p:tgtEl>
                                        <p:attrNameLst>
                                          <p:attrName>style.visibility</p:attrName>
                                        </p:attrNameLst>
                                      </p:cBhvr>
                                      <p:to>
                                        <p:strVal val="hidden"/>
                                      </p:to>
                                    </p:set>
                                  </p:childTnLst>
                                </p:cTn>
                              </p:par>
                              <p:par>
                                <p:cTn id="200" presetID="1" presetClass="exit" presetSubtype="0" fill="hold" nodeType="withEffect">
                                  <p:stCondLst>
                                    <p:cond delay="0"/>
                                  </p:stCondLst>
                                  <p:childTnLst>
                                    <p:set>
                                      <p:cBhvr>
                                        <p:cTn id="201" dur="1" fill="hold">
                                          <p:stCondLst>
                                            <p:cond delay="0"/>
                                          </p:stCondLst>
                                        </p:cTn>
                                        <p:tgtEl>
                                          <p:spTgt spid="83"/>
                                        </p:tgtEl>
                                        <p:attrNameLst>
                                          <p:attrName>style.visibility</p:attrName>
                                        </p:attrNameLst>
                                      </p:cBhvr>
                                      <p:to>
                                        <p:strVal val="hidden"/>
                                      </p:to>
                                    </p:set>
                                  </p:childTnLst>
                                </p:cTn>
                              </p:par>
                              <p:par>
                                <p:cTn id="202" presetID="1" presetClass="exit" presetSubtype="0" fill="hold" nodeType="withEffect">
                                  <p:stCondLst>
                                    <p:cond delay="0"/>
                                  </p:stCondLst>
                                  <p:childTnLst>
                                    <p:set>
                                      <p:cBhvr>
                                        <p:cTn id="203" dur="1" fill="hold">
                                          <p:stCondLst>
                                            <p:cond delay="0"/>
                                          </p:stCondLst>
                                        </p:cTn>
                                        <p:tgtEl>
                                          <p:spTgt spid="110"/>
                                        </p:tgtEl>
                                        <p:attrNameLst>
                                          <p:attrName>style.visibility</p:attrName>
                                        </p:attrNameLst>
                                      </p:cBhvr>
                                      <p:to>
                                        <p:strVal val="hidden"/>
                                      </p:to>
                                    </p:set>
                                  </p:childTnLst>
                                </p:cTn>
                              </p:par>
                              <p:par>
                                <p:cTn id="204" presetID="1" presetClass="exit" presetSubtype="0" fill="hold" nodeType="withEffect">
                                  <p:stCondLst>
                                    <p:cond delay="0"/>
                                  </p:stCondLst>
                                  <p:childTnLst>
                                    <p:set>
                                      <p:cBhvr>
                                        <p:cTn id="205" dur="1" fill="hold">
                                          <p:stCondLst>
                                            <p:cond delay="0"/>
                                          </p:stCondLst>
                                        </p:cTn>
                                        <p:tgtEl>
                                          <p:spTgt spid="85"/>
                                        </p:tgtEl>
                                        <p:attrNameLst>
                                          <p:attrName>style.visibility</p:attrName>
                                        </p:attrNameLst>
                                      </p:cBhvr>
                                      <p:to>
                                        <p:strVal val="hidden"/>
                                      </p:to>
                                    </p:set>
                                  </p:childTnLst>
                                </p:cTn>
                              </p:par>
                              <p:par>
                                <p:cTn id="206" presetID="1" presetClass="exit" presetSubtype="0" fill="hold" nodeType="withEffect">
                                  <p:stCondLst>
                                    <p:cond delay="0"/>
                                  </p:stCondLst>
                                  <p:childTnLst>
                                    <p:set>
                                      <p:cBhvr>
                                        <p:cTn id="207" dur="1" fill="hold">
                                          <p:stCondLst>
                                            <p:cond delay="0"/>
                                          </p:stCondLst>
                                        </p:cTn>
                                        <p:tgtEl>
                                          <p:spTgt spid="82"/>
                                        </p:tgtEl>
                                        <p:attrNameLst>
                                          <p:attrName>style.visibility</p:attrName>
                                        </p:attrNameLst>
                                      </p:cBhvr>
                                      <p:to>
                                        <p:strVal val="hidden"/>
                                      </p:to>
                                    </p:set>
                                  </p:childTnLst>
                                </p:cTn>
                              </p:par>
                              <p:par>
                                <p:cTn id="208" presetID="1" presetClass="exit" presetSubtype="0" fill="hold" nodeType="withEffect">
                                  <p:stCondLst>
                                    <p:cond delay="0"/>
                                  </p:stCondLst>
                                  <p:childTnLst>
                                    <p:set>
                                      <p:cBhvr>
                                        <p:cTn id="209" dur="1" fill="hold">
                                          <p:stCondLst>
                                            <p:cond delay="0"/>
                                          </p:stCondLst>
                                        </p:cTn>
                                        <p:tgtEl>
                                          <p:spTgt spid="105"/>
                                        </p:tgtEl>
                                        <p:attrNameLst>
                                          <p:attrName>style.visibility</p:attrName>
                                        </p:attrNameLst>
                                      </p:cBhvr>
                                      <p:to>
                                        <p:strVal val="hidden"/>
                                      </p:to>
                                    </p:set>
                                  </p:childTnLst>
                                </p:cTn>
                              </p:par>
                              <p:par>
                                <p:cTn id="210" presetID="1" presetClass="exit" presetSubtype="0" fill="hold" nodeType="withEffect">
                                  <p:stCondLst>
                                    <p:cond delay="0"/>
                                  </p:stCondLst>
                                  <p:childTnLst>
                                    <p:set>
                                      <p:cBhvr>
                                        <p:cTn id="211" dur="1" fill="hold">
                                          <p:stCondLst>
                                            <p:cond delay="0"/>
                                          </p:stCondLst>
                                        </p:cTn>
                                        <p:tgtEl>
                                          <p:spTgt spid="78"/>
                                        </p:tgtEl>
                                        <p:attrNameLst>
                                          <p:attrName>style.visibility</p:attrName>
                                        </p:attrNameLst>
                                      </p:cBhvr>
                                      <p:to>
                                        <p:strVal val="hidden"/>
                                      </p:to>
                                    </p:set>
                                  </p:childTnLst>
                                </p:cTn>
                              </p:par>
                              <p:par>
                                <p:cTn id="212" presetID="1" presetClass="exit" presetSubtype="0" fill="hold" nodeType="withEffect">
                                  <p:stCondLst>
                                    <p:cond delay="0"/>
                                  </p:stCondLst>
                                  <p:childTnLst>
                                    <p:set>
                                      <p:cBhvr>
                                        <p:cTn id="213" dur="1" fill="hold">
                                          <p:stCondLst>
                                            <p:cond delay="0"/>
                                          </p:stCondLst>
                                        </p:cTn>
                                        <p:tgtEl>
                                          <p:spTgt spid="86"/>
                                        </p:tgtEl>
                                        <p:attrNameLst>
                                          <p:attrName>style.visibility</p:attrName>
                                        </p:attrNameLst>
                                      </p:cBhvr>
                                      <p:to>
                                        <p:strVal val="hidden"/>
                                      </p:to>
                                    </p:set>
                                  </p:childTnLst>
                                </p:cTn>
                              </p:par>
                              <p:par>
                                <p:cTn id="214" presetID="1" presetClass="exit" presetSubtype="0" fill="hold" nodeType="withEffect">
                                  <p:stCondLst>
                                    <p:cond delay="0"/>
                                  </p:stCondLst>
                                  <p:childTnLst>
                                    <p:set>
                                      <p:cBhvr>
                                        <p:cTn id="215" dur="1" fill="hold">
                                          <p:stCondLst>
                                            <p:cond delay="0"/>
                                          </p:stCondLst>
                                        </p:cTn>
                                        <p:tgtEl>
                                          <p:spTgt spid="111"/>
                                        </p:tgtEl>
                                        <p:attrNameLst>
                                          <p:attrName>style.visibility</p:attrName>
                                        </p:attrNameLst>
                                      </p:cBhvr>
                                      <p:to>
                                        <p:strVal val="hidden"/>
                                      </p:to>
                                    </p:set>
                                  </p:childTnLst>
                                </p:cTn>
                              </p:par>
                              <p:par>
                                <p:cTn id="216" presetID="1" presetClass="exit" presetSubtype="0" fill="hold" nodeType="withEffect">
                                  <p:stCondLst>
                                    <p:cond delay="0"/>
                                  </p:stCondLst>
                                  <p:childTnLst>
                                    <p:set>
                                      <p:cBhvr>
                                        <p:cTn id="217" dur="1" fill="hold">
                                          <p:stCondLst>
                                            <p:cond delay="0"/>
                                          </p:stCondLst>
                                        </p:cTn>
                                        <p:tgtEl>
                                          <p:spTgt spid="113"/>
                                        </p:tgtEl>
                                        <p:attrNameLst>
                                          <p:attrName>style.visibility</p:attrName>
                                        </p:attrNameLst>
                                      </p:cBhvr>
                                      <p:to>
                                        <p:strVal val="hidden"/>
                                      </p:to>
                                    </p:set>
                                  </p:childTnLst>
                                </p:cTn>
                              </p:par>
                              <p:par>
                                <p:cTn id="218" presetID="1" presetClass="exit" presetSubtype="0" fill="hold" nodeType="withEffect">
                                  <p:stCondLst>
                                    <p:cond delay="0"/>
                                  </p:stCondLst>
                                  <p:childTnLst>
                                    <p:set>
                                      <p:cBhvr>
                                        <p:cTn id="219" dur="1" fill="hold">
                                          <p:stCondLst>
                                            <p:cond delay="0"/>
                                          </p:stCondLst>
                                        </p:cTn>
                                        <p:tgtEl>
                                          <p:spTgt spid="104"/>
                                        </p:tgtEl>
                                        <p:attrNameLst>
                                          <p:attrName>style.visibility</p:attrName>
                                        </p:attrNameLst>
                                      </p:cBhvr>
                                      <p:to>
                                        <p:strVal val="hidden"/>
                                      </p:to>
                                    </p:set>
                                  </p:childTnLst>
                                </p:cTn>
                              </p:par>
                              <p:par>
                                <p:cTn id="220" presetID="1" presetClass="exit" presetSubtype="0" fill="hold" nodeType="withEffect">
                                  <p:stCondLst>
                                    <p:cond delay="0"/>
                                  </p:stCondLst>
                                  <p:childTnLst>
                                    <p:set>
                                      <p:cBhvr>
                                        <p:cTn id="221" dur="1" fill="hold">
                                          <p:stCondLst>
                                            <p:cond delay="0"/>
                                          </p:stCondLst>
                                        </p:cTn>
                                        <p:tgtEl>
                                          <p:spTgt spid="76"/>
                                        </p:tgtEl>
                                        <p:attrNameLst>
                                          <p:attrName>style.visibility</p:attrName>
                                        </p:attrNameLst>
                                      </p:cBhvr>
                                      <p:to>
                                        <p:strVal val="hidden"/>
                                      </p:to>
                                    </p:set>
                                  </p:childTnLst>
                                </p:cTn>
                              </p:par>
                              <p:par>
                                <p:cTn id="222" presetID="1" presetClass="exit" presetSubtype="0" fill="hold" nodeType="withEffect">
                                  <p:stCondLst>
                                    <p:cond delay="0"/>
                                  </p:stCondLst>
                                  <p:childTnLst>
                                    <p:set>
                                      <p:cBhvr>
                                        <p:cTn id="223" dur="1" fill="hold">
                                          <p:stCondLst>
                                            <p:cond delay="0"/>
                                          </p:stCondLst>
                                        </p:cTn>
                                        <p:tgtEl>
                                          <p:spTgt spid="79"/>
                                        </p:tgtEl>
                                        <p:attrNameLst>
                                          <p:attrName>style.visibility</p:attrName>
                                        </p:attrNameLst>
                                      </p:cBhvr>
                                      <p:to>
                                        <p:strVal val="hidden"/>
                                      </p:to>
                                    </p:set>
                                  </p:childTnLst>
                                </p:cTn>
                              </p:par>
                              <p:par>
                                <p:cTn id="224" presetID="1" presetClass="exit" presetSubtype="0" fill="hold" nodeType="withEffect">
                                  <p:stCondLst>
                                    <p:cond delay="0"/>
                                  </p:stCondLst>
                                  <p:childTnLst>
                                    <p:set>
                                      <p:cBhvr>
                                        <p:cTn id="225" dur="1" fill="hold">
                                          <p:stCondLst>
                                            <p:cond delay="0"/>
                                          </p:stCondLst>
                                        </p:cTn>
                                        <p:tgtEl>
                                          <p:spTgt spid="106"/>
                                        </p:tgtEl>
                                        <p:attrNameLst>
                                          <p:attrName>style.visibility</p:attrName>
                                        </p:attrNameLst>
                                      </p:cBhvr>
                                      <p:to>
                                        <p:strVal val="hidden"/>
                                      </p:to>
                                    </p:set>
                                  </p:childTnLst>
                                </p:cTn>
                              </p:par>
                              <p:par>
                                <p:cTn id="226" presetID="1" presetClass="exit" presetSubtype="0" fill="hold" nodeType="withEffect">
                                  <p:stCondLst>
                                    <p:cond delay="0"/>
                                  </p:stCondLst>
                                  <p:childTnLst>
                                    <p:set>
                                      <p:cBhvr>
                                        <p:cTn id="227" dur="1" fill="hold">
                                          <p:stCondLst>
                                            <p:cond delay="0"/>
                                          </p:stCondLst>
                                        </p:cTn>
                                        <p:tgtEl>
                                          <p:spTgt spid="107"/>
                                        </p:tgtEl>
                                        <p:attrNameLst>
                                          <p:attrName>style.visibility</p:attrName>
                                        </p:attrNameLst>
                                      </p:cBhvr>
                                      <p:to>
                                        <p:strVal val="hidden"/>
                                      </p:to>
                                    </p:set>
                                  </p:childTnLst>
                                </p:cTn>
                              </p:par>
                              <p:par>
                                <p:cTn id="228" presetID="1" presetClass="exit" presetSubtype="0" fill="hold" nodeType="withEffect">
                                  <p:stCondLst>
                                    <p:cond delay="0"/>
                                  </p:stCondLst>
                                  <p:childTnLst>
                                    <p:set>
                                      <p:cBhvr>
                                        <p:cTn id="229" dur="1" fill="hold">
                                          <p:stCondLst>
                                            <p:cond delay="0"/>
                                          </p:stCondLst>
                                        </p:cTn>
                                        <p:tgtEl>
                                          <p:spTgt spid="109"/>
                                        </p:tgtEl>
                                        <p:attrNameLst>
                                          <p:attrName>style.visibility</p:attrName>
                                        </p:attrNameLst>
                                      </p:cBhvr>
                                      <p:to>
                                        <p:strVal val="hidden"/>
                                      </p:to>
                                    </p:set>
                                  </p:childTnLst>
                                </p:cTn>
                              </p:par>
                              <p:par>
                                <p:cTn id="230" presetID="1" presetClass="exit" presetSubtype="0" fill="hold" nodeType="withEffect">
                                  <p:stCondLst>
                                    <p:cond delay="0"/>
                                  </p:stCondLst>
                                  <p:childTnLst>
                                    <p:set>
                                      <p:cBhvr>
                                        <p:cTn id="231" dur="1" fill="hold">
                                          <p:stCondLst>
                                            <p:cond delay="0"/>
                                          </p:stCondLst>
                                        </p:cTn>
                                        <p:tgtEl>
                                          <p:spTgt spid="108"/>
                                        </p:tgtEl>
                                        <p:attrNameLst>
                                          <p:attrName>style.visibility</p:attrName>
                                        </p:attrNameLst>
                                      </p:cBhvr>
                                      <p:to>
                                        <p:strVal val="hidden"/>
                                      </p:to>
                                    </p:set>
                                  </p:childTnLst>
                                </p:cTn>
                              </p:par>
                              <p:par>
                                <p:cTn id="232" presetID="1" presetClass="exit" presetSubtype="0" fill="hold" nodeType="withEffect">
                                  <p:stCondLst>
                                    <p:cond delay="0"/>
                                  </p:stCondLst>
                                  <p:childTnLst>
                                    <p:set>
                                      <p:cBhvr>
                                        <p:cTn id="233" dur="1" fill="hold">
                                          <p:stCondLst>
                                            <p:cond delay="0"/>
                                          </p:stCondLst>
                                        </p:cTn>
                                        <p:tgtEl>
                                          <p:spTgt spid="112"/>
                                        </p:tgtEl>
                                        <p:attrNameLst>
                                          <p:attrName>style.visibility</p:attrName>
                                        </p:attrNameLst>
                                      </p:cBhvr>
                                      <p:to>
                                        <p:strVal val="hidden"/>
                                      </p:to>
                                    </p:set>
                                  </p:childTnLst>
                                </p:cTn>
                              </p:par>
                              <p:par>
                                <p:cTn id="234" presetID="1" presetClass="exit" presetSubtype="0" fill="hold" nodeType="withEffect">
                                  <p:stCondLst>
                                    <p:cond delay="0"/>
                                  </p:stCondLst>
                                  <p:childTnLst>
                                    <p:set>
                                      <p:cBhvr>
                                        <p:cTn id="235" dur="1" fill="hold">
                                          <p:stCondLst>
                                            <p:cond delay="0"/>
                                          </p:stCondLst>
                                        </p:cTn>
                                        <p:tgtEl>
                                          <p:spTgt spid="80"/>
                                        </p:tgtEl>
                                        <p:attrNameLst>
                                          <p:attrName>style.visibility</p:attrName>
                                        </p:attrNameLst>
                                      </p:cBhvr>
                                      <p:to>
                                        <p:strVal val="hidden"/>
                                      </p:to>
                                    </p:set>
                                  </p:childTnLst>
                                </p:cTn>
                              </p:par>
                              <p:par>
                                <p:cTn id="236" presetID="1" presetClass="exit" presetSubtype="0" fill="hold" nodeType="withEffect">
                                  <p:stCondLst>
                                    <p:cond delay="0"/>
                                  </p:stCondLst>
                                  <p:childTnLst>
                                    <p:set>
                                      <p:cBhvr>
                                        <p:cTn id="237" dur="1" fill="hold">
                                          <p:stCondLst>
                                            <p:cond delay="0"/>
                                          </p:stCondLst>
                                        </p:cTn>
                                        <p:tgtEl>
                                          <p:spTgt spid="98"/>
                                        </p:tgtEl>
                                        <p:attrNameLst>
                                          <p:attrName>style.visibility</p:attrName>
                                        </p:attrNameLst>
                                      </p:cBhvr>
                                      <p:to>
                                        <p:strVal val="hidden"/>
                                      </p:to>
                                    </p:set>
                                  </p:childTnLst>
                                </p:cTn>
                              </p:par>
                            </p:childTnLst>
                          </p:cTn>
                        </p:par>
                      </p:childTnLst>
                    </p:cTn>
                  </p:par>
                </p:childTnLst>
              </p:cTn>
              <p:nextCondLst>
                <p:cond evt="onClick" delay="0">
                  <p:tgtEl>
                    <p:spTgt spid="40"/>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spPr>
      <a:bodyPr rtlCol="0" anchor="ctr"/>
      <a:lstStyle>
        <a:defPPr algn="ctr">
          <a:defRPr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13807</TotalTime>
  <Words>1963</Words>
  <Application>Microsoft Office PowerPoint</Application>
  <PresentationFormat>On-screen Show (16:9)</PresentationFormat>
  <Paragraphs>470</Paragraphs>
  <Slides>14</Slides>
  <Notes>14</Notes>
  <HiddenSlides>2</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Segoe UI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Pierre</dc:creator>
  <cp:lastModifiedBy>Pierre Schmits</cp:lastModifiedBy>
  <cp:revision>494</cp:revision>
  <cp:lastPrinted>2016-02-02T20:22:43Z</cp:lastPrinted>
  <dcterms:created xsi:type="dcterms:W3CDTF">2015-10-21T21:04:26Z</dcterms:created>
  <dcterms:modified xsi:type="dcterms:W3CDTF">2018-02-08T07:59:57Z</dcterms:modified>
</cp:coreProperties>
</file>