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78" r:id="rId2"/>
    <p:sldId id="257" r:id="rId3"/>
    <p:sldId id="258" r:id="rId4"/>
    <p:sldId id="259" r:id="rId5"/>
    <p:sldId id="260" r:id="rId6"/>
    <p:sldId id="261" r:id="rId7"/>
    <p:sldId id="262" r:id="rId8"/>
    <p:sldId id="263" r:id="rId9"/>
    <p:sldId id="264" r:id="rId10"/>
    <p:sldId id="265" r:id="rId11"/>
    <p:sldId id="270" r:id="rId12"/>
    <p:sldId id="271" r:id="rId13"/>
    <p:sldId id="272" r:id="rId14"/>
    <p:sldId id="273" r:id="rId15"/>
    <p:sldId id="267" r:id="rId16"/>
    <p:sldId id="268" r:id="rId17"/>
    <p:sldId id="277" r:id="rId18"/>
    <p:sldId id="275" r:id="rId19"/>
    <p:sldId id="280" r:id="rId20"/>
    <p:sldId id="27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B25"/>
    <a:srgbClr val="FEFE00"/>
    <a:srgbClr val="FFDE53"/>
    <a:srgbClr val="DEA900"/>
    <a:srgbClr val="EEB5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36" autoAdjust="0"/>
    <p:restoredTop sz="85714" autoAdjust="0"/>
  </p:normalViewPr>
  <p:slideViewPr>
    <p:cSldViewPr snapToGrid="0">
      <p:cViewPr>
        <p:scale>
          <a:sx n="60" d="100"/>
          <a:sy n="60" d="100"/>
        </p:scale>
        <p:origin x="-468" y="-86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D6245C-BD9F-456A-96B1-150FA60F475B}" type="datetimeFigureOut">
              <a:rPr lang="en-NZ" smtClean="0"/>
              <a:t>21/11/2016</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E5BA0C-8080-4F71-BEEF-3C5984B8D0BA}" type="slidenum">
              <a:rPr lang="en-NZ" smtClean="0"/>
              <a:t>‹#›</a:t>
            </a:fld>
            <a:endParaRPr lang="en-NZ"/>
          </a:p>
        </p:txBody>
      </p:sp>
    </p:spTree>
    <p:extLst>
      <p:ext uri="{BB962C8B-B14F-4D97-AF65-F5344CB8AC3E}">
        <p14:creationId xmlns:p14="http://schemas.microsoft.com/office/powerpoint/2010/main" val="17365590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youtube.com/watch?v=F_N9c9G75lo"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youtube.com/watch?v=NOz9SpWc_yE"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Use this slide as a focussing strategy to introduce the lesson topic. Read the title together and invite children to share something they know about carol singing </a:t>
            </a:r>
            <a:r>
              <a:rPr lang="en-GB" sz="1200" kern="1200" dirty="0" err="1">
                <a:solidFill>
                  <a:schemeClr val="tx1"/>
                </a:solidFill>
                <a:effectLst/>
                <a:latin typeface="+mn-lt"/>
                <a:ea typeface="+mn-ea"/>
                <a:cs typeface="+mn-cs"/>
              </a:rPr>
              <a:t>waiata</a:t>
            </a:r>
            <a:r>
              <a:rPr lang="en-GB" sz="1200" kern="1200" dirty="0">
                <a:solidFill>
                  <a:schemeClr val="tx1"/>
                </a:solidFill>
                <a:effectLst/>
                <a:latin typeface="+mn-lt"/>
                <a:ea typeface="+mn-ea"/>
                <a:cs typeface="+mn-cs"/>
              </a:rPr>
              <a:t> and how it helps people to prepare for Christmas.</a:t>
            </a:r>
            <a:endParaRPr lang="en-NZ" dirty="0"/>
          </a:p>
        </p:txBody>
      </p:sp>
      <p:sp>
        <p:nvSpPr>
          <p:cNvPr id="4" name="Slide Number Placeholder 3"/>
          <p:cNvSpPr>
            <a:spLocks noGrp="1"/>
          </p:cNvSpPr>
          <p:nvPr>
            <p:ph type="sldNum" sz="quarter" idx="10"/>
          </p:nvPr>
        </p:nvSpPr>
        <p:spPr/>
        <p:txBody>
          <a:bodyPr/>
          <a:lstStyle/>
          <a:p>
            <a:fld id="{5AE5BA0C-8080-4F71-BEEF-3C5984B8D0BA}" type="slidenum">
              <a:rPr lang="en-NZ" smtClean="0"/>
              <a:t>1</a:t>
            </a:fld>
            <a:endParaRPr lang="en-NZ"/>
          </a:p>
        </p:txBody>
      </p:sp>
    </p:spTree>
    <p:extLst>
      <p:ext uri="{BB962C8B-B14F-4D97-AF65-F5344CB8AC3E}">
        <p14:creationId xmlns:p14="http://schemas.microsoft.com/office/powerpoint/2010/main" val="10036700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Children read each item on the pop up and tell each other stories about their different celebrations of Christmases.  Suggest children carry on the conversations about this at home and ask their parents to share their stories of Christmas celebrations in different times, countries and cultures.</a:t>
            </a:r>
            <a:endParaRPr lang="en-GB"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10</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41333245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Read each reveal and discuss the questions.</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Explain why we talk about an ‘upside down Christmas’</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Sing using the MP3 ‘Carol our Christmas’ after the image of the children and the tree. </a:t>
            </a:r>
            <a:endParaRPr lang="en-GB" noProof="0"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7D854C1-D8DB-439C-8B37-6CAF82AB5E22}" type="slidenum">
              <a:rPr kumimoji="0" 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11</a:t>
            </a:fld>
            <a:endParaRPr kumimoji="0" lang="en-GB" sz="1800" b="0" i="0" u="none" strike="noStrike" kern="0" cap="none" spc="0" normalizeH="0" baseline="0" noProof="0">
              <a:ln>
                <a:noFill/>
              </a:ln>
              <a:solidFill>
                <a:sysClr val="windowText" lastClr="000000"/>
              </a:solidFill>
              <a:effectLst/>
              <a:uLnTx/>
              <a:uFillTx/>
            </a:endParaRP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4080364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Read each reveal and discuss the questions.</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Sing using the MP3 ‘Te </a:t>
            </a:r>
            <a:r>
              <a:rPr lang="en-GB" sz="1200" kern="1200" dirty="0" err="1">
                <a:solidFill>
                  <a:schemeClr val="tx1"/>
                </a:solidFill>
                <a:effectLst/>
                <a:latin typeface="+mn-lt"/>
                <a:ea typeface="+mn-ea"/>
                <a:cs typeface="+mn-cs"/>
              </a:rPr>
              <a:t>Harinui</a:t>
            </a:r>
            <a:r>
              <a:rPr lang="en-GB" sz="1200" kern="1200" dirty="0">
                <a:solidFill>
                  <a:schemeClr val="tx1"/>
                </a:solidFill>
                <a:effectLst/>
                <a:latin typeface="+mn-lt"/>
                <a:ea typeface="+mn-ea"/>
                <a:cs typeface="+mn-cs"/>
              </a:rPr>
              <a:t>’ after the image of the early settlers hearing the story of Christmas for the first time.</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Research images of New Zealand Christmas symbols and share them.</a:t>
            </a:r>
            <a:endParaRPr lang="en-GB" noProof="0"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7D854C1-D8DB-439C-8B37-6CAF82AB5E22}" type="slidenum">
              <a:rPr kumimoji="0" 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12</a:t>
            </a:fld>
            <a:endParaRPr kumimoji="0" lang="en-GB" sz="1800" b="0" i="0" u="none" strike="noStrike" kern="0" cap="none" spc="0" normalizeH="0" baseline="0" noProof="0">
              <a:ln>
                <a:noFill/>
              </a:ln>
              <a:solidFill>
                <a:sysClr val="windowText" lastClr="000000"/>
              </a:solidFill>
              <a:effectLst/>
              <a:uLnTx/>
              <a:uFillTx/>
            </a:endParaRP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9499260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Read each reveal and discuss the questions.</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Sing using the MP3 ‘A Pukeko in a Ponga Tree’ after the image of the book cover. </a:t>
            </a:r>
            <a:r>
              <a:rPr lang="en-NZ" sz="1200" kern="1200" dirty="0">
                <a:solidFill>
                  <a:schemeClr val="tx1"/>
                </a:solidFill>
                <a:effectLst/>
                <a:latin typeface="+mn-lt"/>
                <a:ea typeface="+mn-ea"/>
                <a:cs typeface="+mn-cs"/>
              </a:rPr>
              <a:t>Children can use the words on the worksheet to sing the carol. </a:t>
            </a:r>
          </a:p>
          <a:p>
            <a:r>
              <a:rPr lang="en-NZ" sz="1200" kern="1200" dirty="0">
                <a:solidFill>
                  <a:schemeClr val="tx1"/>
                </a:solidFill>
                <a:effectLst/>
                <a:latin typeface="+mn-lt"/>
                <a:ea typeface="+mn-ea"/>
                <a:cs typeface="+mn-cs"/>
              </a:rPr>
              <a:t>Access the original ’12 days of Christmas’ carol for them to listen to and explain the 12 days refers to the 12 days of the Christmas season.</a:t>
            </a:r>
            <a:endParaRPr lang="en-GB" noProof="0"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7D854C1-D8DB-439C-8B37-6CAF82AB5E22}" type="slidenum">
              <a:rPr kumimoji="0" 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13</a:t>
            </a:fld>
            <a:endParaRPr kumimoji="0" lang="en-GB" sz="1800" b="0" i="0" u="none" strike="noStrike" kern="0" cap="none" spc="0" normalizeH="0" baseline="0" noProof="0">
              <a:ln>
                <a:noFill/>
              </a:ln>
              <a:solidFill>
                <a:sysClr val="windowText" lastClr="000000"/>
              </a:solidFill>
              <a:effectLst/>
              <a:uLnTx/>
              <a:uFillTx/>
            </a:endParaRP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3122214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Explain to children that where ever people celebrate Christmas there are ways to make it special and unique to that place.</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Look at the images and share some ways that Christmas in Aotearoa is special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Read the reveals and think about how you can help to make your New Zealand Christmas meaningful and happy for everyone.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Remind people that ‘Jesus is the reason for the season’. Practise saying ‘Meri </a:t>
            </a:r>
            <a:r>
              <a:rPr lang="en-GB" sz="1200" kern="1200" dirty="0" err="1">
                <a:solidFill>
                  <a:schemeClr val="tx1"/>
                </a:solidFill>
                <a:effectLst/>
                <a:latin typeface="+mn-lt"/>
                <a:ea typeface="+mn-ea"/>
                <a:cs typeface="+mn-cs"/>
              </a:rPr>
              <a:t>Kirihimete</a:t>
            </a:r>
            <a:r>
              <a:rPr lang="en-GB" sz="1200" kern="1200" dirty="0">
                <a:solidFill>
                  <a:schemeClr val="tx1"/>
                </a:solidFill>
                <a:effectLst/>
                <a:latin typeface="+mn-lt"/>
                <a:ea typeface="+mn-ea"/>
                <a:cs typeface="+mn-cs"/>
              </a:rPr>
              <a:t>’.</a:t>
            </a:r>
            <a:endParaRPr lang="en-GB" noProof="0"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7D854C1-D8DB-439C-8B37-6CAF82AB5E22}" type="slidenum">
              <a:rPr kumimoji="0" 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14</a:t>
            </a:fld>
            <a:endParaRPr kumimoji="0" lang="en-GB" sz="1800" b="0" i="0" u="none" strike="noStrike" kern="0" cap="none" spc="0" normalizeH="0" baseline="0" noProof="0">
              <a:ln>
                <a:noFill/>
              </a:ln>
              <a:solidFill>
                <a:sysClr val="windowText" lastClr="000000"/>
              </a:solidFill>
              <a:effectLst/>
              <a:uLnTx/>
              <a:uFillTx/>
            </a:endParaRP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9047091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Find each word on the matrix and highlight it in the list </a:t>
            </a:r>
            <a:r>
              <a:rPr lang="en-GB" sz="1200" b="1" kern="1200" dirty="0">
                <a:solidFill>
                  <a:schemeClr val="tx1"/>
                </a:solidFill>
                <a:effectLst/>
                <a:latin typeface="+mn-lt"/>
                <a:ea typeface="+mn-ea"/>
                <a:cs typeface="+mn-cs"/>
              </a:rPr>
              <a:t>and</a:t>
            </a:r>
            <a:r>
              <a:rPr lang="en-GB" sz="1200" kern="1200" dirty="0">
                <a:solidFill>
                  <a:schemeClr val="tx1"/>
                </a:solidFill>
                <a:effectLst/>
                <a:latin typeface="+mn-lt"/>
                <a:ea typeface="+mn-ea"/>
                <a:cs typeface="+mn-cs"/>
              </a:rPr>
              <a:t> in the Word Find</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Children complete their worksheets and add them to their RE Learning Journals as evidence of their learning.</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Sing using the MP3 ‘Away in a Manger’</a:t>
            </a:r>
            <a:endParaRPr lang="en-US" dirty="0"/>
          </a:p>
        </p:txBody>
      </p:sp>
      <p:sp>
        <p:nvSpPr>
          <p:cNvPr id="4" name="Slide Number Placeholder 3"/>
          <p:cNvSpPr>
            <a:spLocks noGrp="1"/>
          </p:cNvSpPr>
          <p:nvPr>
            <p:ph type="sldNum" sz="quarter" idx="10"/>
          </p:nvPr>
        </p:nvSpPr>
        <p:spPr/>
        <p:txBody>
          <a:bodyPr/>
          <a:lstStyle/>
          <a:p>
            <a:fld id="{78A0D677-DEC0-4940-8013-C9F6E12CFB06}" type="slidenum">
              <a:rPr lang="en-US" smtClean="0"/>
              <a:pPr/>
              <a:t>15</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257195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This formative assessment strategy will help teachers to identify how well the children have achieved the Learning Intentions of the lesson.</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Teachers can choose how they use the slide in their range of assessment options.</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 worksheet of this slide is available for children in Years 5-8 to complete.</a:t>
            </a:r>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The last two items are feed forward for the teacher.</a:t>
            </a:r>
          </a:p>
          <a:p>
            <a:r>
              <a:rPr lang="en-NZ" sz="1200" kern="1200" dirty="0">
                <a:solidFill>
                  <a:schemeClr val="tx1"/>
                </a:solidFill>
                <a:effectLst/>
                <a:latin typeface="+mn-lt"/>
                <a:ea typeface="+mn-ea"/>
                <a:cs typeface="+mn-cs"/>
              </a:rPr>
              <a:t>Recording the children’s responses to these items is recommended as it will enable teachers to adjust their learning strategies for future lessons and target the areas that need further attention.</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16</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6501848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MP3 is played to help create a reflective atmosphere and bring the children to stillness and silence as the teacher invites them </a:t>
            </a:r>
            <a:r>
              <a:rPr lang="en-GB" sz="1200" i="1" kern="1200" dirty="0">
                <a:solidFill>
                  <a:schemeClr val="tx1"/>
                </a:solidFill>
                <a:effectLst/>
                <a:latin typeface="+mn-lt"/>
                <a:ea typeface="+mn-ea"/>
                <a:cs typeface="+mn-cs"/>
              </a:rPr>
              <a:t>to reflect on  how lucky they are to be celebrating Christmas in a country that is peaceful and has beautiful symbols, music and stories to add to Christmas family celebrations.</a:t>
            </a:r>
            <a:endParaRPr lang="en-GB" noProof="0"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7D854C1-D8DB-439C-8B37-6CAF82AB5E22}" type="slidenum">
              <a:rPr kumimoji="0" 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17</a:t>
            </a:fld>
            <a:endParaRPr kumimoji="0" lang="en-GB" sz="1800" b="0" i="0" u="none" strike="noStrike" kern="0" cap="none" spc="0" normalizeH="0" baseline="0" noProof="0">
              <a:ln>
                <a:noFill/>
              </a:ln>
              <a:solidFill>
                <a:sysClr val="windowText" lastClr="000000"/>
              </a:solidFill>
              <a:effectLst/>
              <a:uLnTx/>
              <a:uFillTx/>
            </a:endParaRP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8045402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This worksheet relates to slide 3</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ANSWERS: 1-i, 2-a, 3-j, 4-f, 5-e, 6-d, 7-b, 8-h, 9-g, 10-c</a:t>
            </a:r>
            <a:endParaRPr lang="en-GB" noProof="0"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7D854C1-D8DB-439C-8B37-6CAF82AB5E22}" type="slidenum">
              <a:rPr kumimoji="0" 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18</a:t>
            </a:fld>
            <a:endParaRPr kumimoji="0" lang="en-GB" sz="1800" b="0" i="0" u="none" strike="noStrike" kern="0" cap="none" spc="0" normalizeH="0" baseline="0" noProof="0">
              <a:ln>
                <a:noFill/>
              </a:ln>
              <a:solidFill>
                <a:sysClr val="windowText" lastClr="000000"/>
              </a:solidFill>
              <a:effectLst/>
              <a:uLnTx/>
              <a:uFillTx/>
            </a:endParaRPr>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4464183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This worksheet relates to slide 11</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7D854C1-D8DB-439C-8B37-6CAF82AB5E22}" type="slidenum">
              <a:rPr kumimoji="0" 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19</a:t>
            </a:fld>
            <a:endParaRPr kumimoji="0" lang="en-GB" sz="1800" b="0" i="0" u="none" strike="noStrike" kern="0" cap="none" spc="0" normalizeH="0" baseline="0" noProof="0">
              <a:ln>
                <a:noFill/>
              </a:ln>
              <a:solidFill>
                <a:sysClr val="windowText" lastClr="000000"/>
              </a:solidFill>
              <a:effectLst/>
              <a:uLnTx/>
              <a:uFillTx/>
            </a:endParaRPr>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3839430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Read through the Learning Intentions with the class and identify some ideas/questions that might be explored in the lesson.</a:t>
            </a:r>
            <a:endParaRPr lang="en-NZ"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7D854C1-D8DB-439C-8B37-6CAF82AB5E22}" type="slidenum">
              <a:rPr kumimoji="0" 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a:t>
            </a:fld>
            <a:endParaRPr kumimoji="0" lang="en-GB" sz="1800" b="0" i="0" u="none" strike="noStrike" kern="0" cap="none" spc="0" normalizeH="0" baseline="0" noProof="0">
              <a:ln>
                <a:noFill/>
              </a:ln>
              <a:solidFill>
                <a:sysClr val="windowText" lastClr="000000"/>
              </a:solidFill>
              <a:effectLst/>
              <a:uLnTx/>
              <a:uFillTx/>
            </a:endParaRP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82360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This worksheet relates to slide 12</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7D854C1-D8DB-439C-8B37-6CAF82AB5E22}" type="slidenum">
              <a:rPr kumimoji="0" 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20</a:t>
            </a:fld>
            <a:endParaRPr kumimoji="0" lang="en-GB" sz="1800" b="0" i="0" u="none" strike="noStrike" kern="0" cap="none" spc="0" normalizeH="0" baseline="0" noProof="0">
              <a:ln>
                <a:noFill/>
              </a:ln>
              <a:solidFill>
                <a:sysClr val="windowText" lastClr="000000"/>
              </a:solidFill>
              <a:effectLst/>
              <a:uLnTx/>
              <a:uFillTx/>
            </a:endParaRPr>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37307780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Use the screen version of the rapid recap and /or the worksheet.</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Check children’s knowledge using the floaters.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You could repeat slides 3 &amp; 4 at the end of the Christmas lessons as a post test.</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ANSWERS: 1-i, 2-a, 3-j, 4-f, 5-e, 6-d, 7-b, 8-h, 9-g, 10-c</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3</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532936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Use this slide to get a sense of what children know already about the Liturgical Year.</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Read the text on the image carefully and ask children to explain each bullet point.</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Children can respond to each arrow statement and say how many out of 6 they knew.</a:t>
            </a:r>
            <a:endParaRPr lang="en-GB" noProof="0"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7D854C1-D8DB-439C-8B37-6CAF82AB5E22}" type="slidenum">
              <a:rPr kumimoji="0" 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a:t>
            </a:fld>
            <a:endParaRPr kumimoji="0" lang="en-GB" sz="1800" b="0" i="0" u="none" strike="noStrike" kern="0" cap="none" spc="0" normalizeH="0" baseline="0" noProof="0">
              <a:ln>
                <a:noFill/>
              </a:ln>
              <a:solidFill>
                <a:sysClr val="windowText" lastClr="000000"/>
              </a:solidFill>
              <a:effectLst/>
              <a:uLnTx/>
              <a:uFillTx/>
            </a:endParaRP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3633596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Use each post it note to start children talking in small groups about what they know about Christmas carols.</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Explain how they are different from songs? What the word ‘carol’ means?</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Name a carol that focusses on angels? What purpose does carol singing serve?</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Invite children to share their experiences of carol singing.</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How does carol singing make people feel?</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5</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645776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Read the story on the Teacher’s Resource page 20 in Teacher’s Book or on Lesson Home page. Alternatively, you could show the clip</a:t>
            </a:r>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Watch the clip - Story of Silent Night 4.40 minutes</a:t>
            </a:r>
          </a:p>
          <a:p>
            <a:r>
              <a:rPr lang="en-GB" sz="1200" b="1" u="sng" kern="1200" dirty="0">
                <a:solidFill>
                  <a:schemeClr val="tx1"/>
                </a:solidFill>
                <a:effectLst/>
                <a:latin typeface="+mn-lt"/>
                <a:ea typeface="+mn-ea"/>
                <a:cs typeface="+mn-cs"/>
                <a:hlinkClick r:id="rId3"/>
              </a:rPr>
              <a:t>https://www.youtube.com/watch?v=F_N9c9G75lo</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Sing using the MP3 ‘Silent Night’</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6</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6318286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Children share their observations of the carol singers in the image.</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Read pages on the flip book and answer the questions. </a:t>
            </a:r>
            <a:endParaRPr lang="en-GB" noProof="0"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7D854C1-D8DB-439C-8B37-6CAF82AB5E22}" type="slidenum">
              <a:rPr kumimoji="0" 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7</a:t>
            </a:fld>
            <a:endParaRPr kumimoji="0" lang="en-GB" sz="1800" b="0" i="0" u="none" strike="noStrike" kern="0" cap="none" spc="0" normalizeH="0" baseline="0" noProof="0">
              <a:ln>
                <a:noFill/>
              </a:ln>
              <a:solidFill>
                <a:sysClr val="windowText" lastClr="000000"/>
              </a:solidFill>
              <a:effectLst/>
              <a:uLnTx/>
              <a:uFillTx/>
            </a:endParaRP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41196240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a:prstGeom prst="rect">
            <a:avLst/>
          </a:prstGeom>
        </p:spPr>
      </p:sp>
      <p:sp>
        <p:nvSpPr>
          <p:cNvPr id="3" name="Notes Placeholder 2"/>
          <p:cNvSpPr>
            <a:spLocks noGrp="1"/>
          </p:cNvSpPr>
          <p:nvPr>
            <p:ph type="body" idx="1"/>
          </p:nvPr>
        </p:nvSpPr>
        <p:spPr>
          <a:xfrm>
            <a:off x="0" y="1758656"/>
            <a:ext cx="3211500" cy="7230032"/>
          </a:xfrm>
          <a:prstGeom prst="rect">
            <a:avLst/>
          </a:prstGeom>
        </p:spPr>
        <p:txBody>
          <a:bodyPr/>
          <a:lstStyle/>
          <a:p>
            <a:r>
              <a:rPr lang="en-GB" sz="1200" kern="1200" dirty="0">
                <a:solidFill>
                  <a:schemeClr val="tx1"/>
                </a:solidFill>
                <a:effectLst/>
                <a:latin typeface="+mn-lt"/>
                <a:ea typeface="+mn-ea"/>
                <a:cs typeface="+mn-cs"/>
              </a:rPr>
              <a:t>Explain the setting of this clip and what was happening in this true story.</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Draw children’s attention to the power of music and singing carols together at Christmas to build friendship even between enemies.</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Watch the clip </a:t>
            </a:r>
            <a:r>
              <a:rPr lang="en-NZ" sz="1200" kern="1200" dirty="0">
                <a:solidFill>
                  <a:schemeClr val="tx1"/>
                </a:solidFill>
                <a:effectLst/>
                <a:latin typeface="+mn-lt"/>
                <a:ea typeface="+mn-ea"/>
                <a:cs typeface="+mn-cs"/>
              </a:rPr>
              <a:t>Oh what a lovely war! Christmas Truce 3:39</a:t>
            </a:r>
          </a:p>
          <a:p>
            <a:r>
              <a:rPr lang="en-GB" sz="1200" kern="1200" dirty="0">
                <a:solidFill>
                  <a:schemeClr val="tx1"/>
                </a:solidFill>
                <a:effectLst/>
                <a:latin typeface="+mn-lt"/>
                <a:ea typeface="+mn-ea"/>
                <a:cs typeface="+mn-cs"/>
              </a:rPr>
              <a:t> </a:t>
            </a:r>
            <a:r>
              <a:rPr lang="en-GB" sz="1200" b="1" u="sng" kern="1200" dirty="0">
                <a:solidFill>
                  <a:schemeClr val="tx1"/>
                </a:solidFill>
                <a:effectLst/>
                <a:latin typeface="+mn-lt"/>
                <a:ea typeface="+mn-ea"/>
                <a:cs typeface="+mn-cs"/>
                <a:hlinkClick r:id="rId3"/>
              </a:rPr>
              <a:t>https://www.youtube.com/watch?v=NOz9SpWc_yE</a:t>
            </a:r>
            <a:endParaRPr lang="en-GB" b="0" baseline="0" noProof="0" dirty="0"/>
          </a:p>
        </p:txBody>
      </p:sp>
      <p:sp>
        <p:nvSpPr>
          <p:cNvPr id="4" name="Slide Number Placeholder 3"/>
          <p:cNvSpPr>
            <a:spLocks noGrp="1"/>
          </p:cNvSpPr>
          <p:nvPr>
            <p:ph type="sldNum" sz="quarter" idx="10"/>
          </p:nvPr>
        </p:nvSpPr>
        <p:spPr>
          <a:xfrm>
            <a:off x="3850443" y="9428583"/>
            <a:ext cx="2945659" cy="496332"/>
          </a:xfrm>
          <a:prstGeom prst="rect">
            <a:avLst/>
          </a:prstGeom>
        </p:spPr>
        <p:txBody>
          <a:bodyPr/>
          <a:lstStyle/>
          <a:p>
            <a:fld id="{B7D854C1-D8DB-439C-8B37-6CAF82AB5E22}" type="slidenum">
              <a:rPr lang="en-GB" smtClean="0"/>
              <a:pPr/>
              <a:t>8</a:t>
            </a:fld>
            <a:endParaRPr lang="en-GB"/>
          </a:p>
        </p:txBody>
      </p:sp>
    </p:spTree>
    <p:extLst>
      <p:ext uri="{BB962C8B-B14F-4D97-AF65-F5344CB8AC3E}">
        <p14:creationId xmlns:p14="http://schemas.microsoft.com/office/powerpoint/2010/main" val="28414292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a:prstGeom prst="rect">
            <a:avLst/>
          </a:prstGeom>
        </p:spPr>
      </p:sp>
      <p:sp>
        <p:nvSpPr>
          <p:cNvPr id="3" name="Notes Placeholder 2"/>
          <p:cNvSpPr>
            <a:spLocks noGrp="1"/>
          </p:cNvSpPr>
          <p:nvPr>
            <p:ph type="body" idx="1"/>
          </p:nvPr>
        </p:nvSpPr>
        <p:spPr>
          <a:xfrm>
            <a:off x="0" y="1758656"/>
            <a:ext cx="3211500" cy="7230032"/>
          </a:xfrm>
          <a:prstGeom prst="rect">
            <a:avLst/>
          </a:prstGeom>
        </p:spPr>
        <p:txBody>
          <a:bodyPr/>
          <a:lstStyle/>
          <a:p>
            <a:r>
              <a:rPr lang="en-GB" sz="1200" kern="1200" dirty="0">
                <a:solidFill>
                  <a:schemeClr val="tx1"/>
                </a:solidFill>
                <a:effectLst/>
                <a:latin typeface="+mn-lt"/>
                <a:ea typeface="+mn-ea"/>
                <a:cs typeface="+mn-cs"/>
              </a:rPr>
              <a:t>Children look closely at the image and read and respond to each reveal.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Use children’s responses as conversation starters about how families celebrate Christmas.</a:t>
            </a:r>
            <a:endParaRPr lang="en-GB" b="0" baseline="0" noProof="0" dirty="0"/>
          </a:p>
        </p:txBody>
      </p:sp>
      <p:sp>
        <p:nvSpPr>
          <p:cNvPr id="4" name="Slide Number Placeholder 3"/>
          <p:cNvSpPr>
            <a:spLocks noGrp="1"/>
          </p:cNvSpPr>
          <p:nvPr>
            <p:ph type="sldNum" sz="quarter" idx="10"/>
          </p:nvPr>
        </p:nvSpPr>
        <p:spPr>
          <a:xfrm>
            <a:off x="3850443" y="9428583"/>
            <a:ext cx="2945659" cy="496332"/>
          </a:xfrm>
          <a:prstGeom prst="rect">
            <a:avLst/>
          </a:prstGeom>
        </p:spPr>
        <p:txBody>
          <a:bodyPr/>
          <a:lstStyle/>
          <a:p>
            <a:fld id="{B7D854C1-D8DB-439C-8B37-6CAF82AB5E22}" type="slidenum">
              <a:rPr lang="en-GB" smtClean="0"/>
              <a:pPr/>
              <a:t>9</a:t>
            </a:fld>
            <a:endParaRPr lang="en-GB"/>
          </a:p>
        </p:txBody>
      </p:sp>
    </p:spTree>
    <p:extLst>
      <p:ext uri="{BB962C8B-B14F-4D97-AF65-F5344CB8AC3E}">
        <p14:creationId xmlns:p14="http://schemas.microsoft.com/office/powerpoint/2010/main" val="24125806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p:cNvSpPr>
            <a:spLocks noGrp="1"/>
          </p:cNvSpPr>
          <p:nvPr>
            <p:ph type="dt" sz="half" idx="10"/>
          </p:nvPr>
        </p:nvSpPr>
        <p:spPr/>
        <p:txBody>
          <a:bodyPr/>
          <a:lstStyle/>
          <a:p>
            <a:fld id="{FB640A5F-CBDA-42F3-A940-42F0850041F3}" type="datetimeFigureOut">
              <a:rPr lang="en-NZ" smtClean="0"/>
              <a:t>21/11/2016</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D140146F-741E-49FF-8953-14251482A720}" type="slidenum">
              <a:rPr lang="en-NZ" smtClean="0"/>
              <a:t>‹#›</a:t>
            </a:fld>
            <a:endParaRPr lang="en-NZ"/>
          </a:p>
        </p:txBody>
      </p:sp>
    </p:spTree>
    <p:extLst>
      <p:ext uri="{BB962C8B-B14F-4D97-AF65-F5344CB8AC3E}">
        <p14:creationId xmlns:p14="http://schemas.microsoft.com/office/powerpoint/2010/main" val="7663905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FB640A5F-CBDA-42F3-A940-42F0850041F3}" type="datetimeFigureOut">
              <a:rPr lang="en-NZ" smtClean="0"/>
              <a:t>21/11/2016</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D140146F-741E-49FF-8953-14251482A720}" type="slidenum">
              <a:rPr lang="en-NZ" smtClean="0"/>
              <a:t>‹#›</a:t>
            </a:fld>
            <a:endParaRPr lang="en-NZ"/>
          </a:p>
        </p:txBody>
      </p:sp>
    </p:spTree>
    <p:extLst>
      <p:ext uri="{BB962C8B-B14F-4D97-AF65-F5344CB8AC3E}">
        <p14:creationId xmlns:p14="http://schemas.microsoft.com/office/powerpoint/2010/main" val="21883611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FB640A5F-CBDA-42F3-A940-42F0850041F3}" type="datetimeFigureOut">
              <a:rPr lang="en-NZ" smtClean="0"/>
              <a:t>21/11/2016</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D140146F-741E-49FF-8953-14251482A720}" type="slidenum">
              <a:rPr lang="en-NZ" smtClean="0"/>
              <a:t>‹#›</a:t>
            </a:fld>
            <a:endParaRPr lang="en-NZ"/>
          </a:p>
        </p:txBody>
      </p:sp>
    </p:spTree>
    <p:extLst>
      <p:ext uri="{BB962C8B-B14F-4D97-AF65-F5344CB8AC3E}">
        <p14:creationId xmlns:p14="http://schemas.microsoft.com/office/powerpoint/2010/main" val="30413438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8793813"/>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FB640A5F-CBDA-42F3-A940-42F0850041F3}" type="datetimeFigureOut">
              <a:rPr lang="en-NZ" smtClean="0"/>
              <a:t>21/11/2016</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D140146F-741E-49FF-8953-14251482A720}" type="slidenum">
              <a:rPr lang="en-NZ" smtClean="0"/>
              <a:t>‹#›</a:t>
            </a:fld>
            <a:endParaRPr lang="en-NZ"/>
          </a:p>
        </p:txBody>
      </p:sp>
    </p:spTree>
    <p:extLst>
      <p:ext uri="{BB962C8B-B14F-4D97-AF65-F5344CB8AC3E}">
        <p14:creationId xmlns:p14="http://schemas.microsoft.com/office/powerpoint/2010/main" val="2466527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B640A5F-CBDA-42F3-A940-42F0850041F3}" type="datetimeFigureOut">
              <a:rPr lang="en-NZ" smtClean="0"/>
              <a:t>21/11/2016</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D140146F-741E-49FF-8953-14251482A720}" type="slidenum">
              <a:rPr lang="en-NZ" smtClean="0"/>
              <a:t>‹#›</a:t>
            </a:fld>
            <a:endParaRPr lang="en-NZ"/>
          </a:p>
        </p:txBody>
      </p:sp>
    </p:spTree>
    <p:extLst>
      <p:ext uri="{BB962C8B-B14F-4D97-AF65-F5344CB8AC3E}">
        <p14:creationId xmlns:p14="http://schemas.microsoft.com/office/powerpoint/2010/main" val="1154099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p:cNvSpPr>
            <a:spLocks noGrp="1"/>
          </p:cNvSpPr>
          <p:nvPr>
            <p:ph type="dt" sz="half" idx="10"/>
          </p:nvPr>
        </p:nvSpPr>
        <p:spPr/>
        <p:txBody>
          <a:bodyPr/>
          <a:lstStyle/>
          <a:p>
            <a:fld id="{FB640A5F-CBDA-42F3-A940-42F0850041F3}" type="datetimeFigureOut">
              <a:rPr lang="en-NZ" smtClean="0"/>
              <a:t>21/11/2016</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D140146F-741E-49FF-8953-14251482A720}" type="slidenum">
              <a:rPr lang="en-NZ" smtClean="0"/>
              <a:t>‹#›</a:t>
            </a:fld>
            <a:endParaRPr lang="en-NZ"/>
          </a:p>
        </p:txBody>
      </p:sp>
    </p:spTree>
    <p:extLst>
      <p:ext uri="{BB962C8B-B14F-4D97-AF65-F5344CB8AC3E}">
        <p14:creationId xmlns:p14="http://schemas.microsoft.com/office/powerpoint/2010/main" val="34584331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p:cNvSpPr>
            <a:spLocks noGrp="1"/>
          </p:cNvSpPr>
          <p:nvPr>
            <p:ph type="dt" sz="half" idx="10"/>
          </p:nvPr>
        </p:nvSpPr>
        <p:spPr/>
        <p:txBody>
          <a:bodyPr/>
          <a:lstStyle/>
          <a:p>
            <a:fld id="{FB640A5F-CBDA-42F3-A940-42F0850041F3}" type="datetimeFigureOut">
              <a:rPr lang="en-NZ" smtClean="0"/>
              <a:t>21/11/2016</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D140146F-741E-49FF-8953-14251482A720}" type="slidenum">
              <a:rPr lang="en-NZ" smtClean="0"/>
              <a:t>‹#›</a:t>
            </a:fld>
            <a:endParaRPr lang="en-NZ"/>
          </a:p>
        </p:txBody>
      </p:sp>
    </p:spTree>
    <p:extLst>
      <p:ext uri="{BB962C8B-B14F-4D97-AF65-F5344CB8AC3E}">
        <p14:creationId xmlns:p14="http://schemas.microsoft.com/office/powerpoint/2010/main" val="38170381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Date Placeholder 2"/>
          <p:cNvSpPr>
            <a:spLocks noGrp="1"/>
          </p:cNvSpPr>
          <p:nvPr>
            <p:ph type="dt" sz="half" idx="10"/>
          </p:nvPr>
        </p:nvSpPr>
        <p:spPr/>
        <p:txBody>
          <a:bodyPr/>
          <a:lstStyle/>
          <a:p>
            <a:fld id="{FB640A5F-CBDA-42F3-A940-42F0850041F3}" type="datetimeFigureOut">
              <a:rPr lang="en-NZ" smtClean="0"/>
              <a:t>21/11/2016</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D140146F-741E-49FF-8953-14251482A720}" type="slidenum">
              <a:rPr lang="en-NZ" smtClean="0"/>
              <a:t>‹#›</a:t>
            </a:fld>
            <a:endParaRPr lang="en-NZ"/>
          </a:p>
        </p:txBody>
      </p:sp>
    </p:spTree>
    <p:extLst>
      <p:ext uri="{BB962C8B-B14F-4D97-AF65-F5344CB8AC3E}">
        <p14:creationId xmlns:p14="http://schemas.microsoft.com/office/powerpoint/2010/main" val="3864634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640A5F-CBDA-42F3-A940-42F0850041F3}" type="datetimeFigureOut">
              <a:rPr lang="en-NZ" smtClean="0"/>
              <a:t>21/11/2016</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D140146F-741E-49FF-8953-14251482A720}" type="slidenum">
              <a:rPr lang="en-NZ" smtClean="0"/>
              <a:t>‹#›</a:t>
            </a:fld>
            <a:endParaRPr lang="en-NZ"/>
          </a:p>
        </p:txBody>
      </p:sp>
    </p:spTree>
    <p:extLst>
      <p:ext uri="{BB962C8B-B14F-4D97-AF65-F5344CB8AC3E}">
        <p14:creationId xmlns:p14="http://schemas.microsoft.com/office/powerpoint/2010/main" val="39630816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B640A5F-CBDA-42F3-A940-42F0850041F3}" type="datetimeFigureOut">
              <a:rPr lang="en-NZ" smtClean="0"/>
              <a:t>21/11/2016</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D140146F-741E-49FF-8953-14251482A720}" type="slidenum">
              <a:rPr lang="en-NZ" smtClean="0"/>
              <a:t>‹#›</a:t>
            </a:fld>
            <a:endParaRPr lang="en-NZ"/>
          </a:p>
        </p:txBody>
      </p:sp>
    </p:spTree>
    <p:extLst>
      <p:ext uri="{BB962C8B-B14F-4D97-AF65-F5344CB8AC3E}">
        <p14:creationId xmlns:p14="http://schemas.microsoft.com/office/powerpoint/2010/main" val="13540464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B640A5F-CBDA-42F3-A940-42F0850041F3}" type="datetimeFigureOut">
              <a:rPr lang="en-NZ" smtClean="0"/>
              <a:t>21/11/2016</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D140146F-741E-49FF-8953-14251482A720}" type="slidenum">
              <a:rPr lang="en-NZ" smtClean="0"/>
              <a:t>‹#›</a:t>
            </a:fld>
            <a:endParaRPr lang="en-NZ"/>
          </a:p>
        </p:txBody>
      </p:sp>
    </p:spTree>
    <p:extLst>
      <p:ext uri="{BB962C8B-B14F-4D97-AF65-F5344CB8AC3E}">
        <p14:creationId xmlns:p14="http://schemas.microsoft.com/office/powerpoint/2010/main" val="33904708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extLst>
              <a:ext uri="{BEBA8EAE-BF5A-486C-A8C5-ECC9F3942E4B}">
                <a14:imgProps xmlns:a14="http://schemas.microsoft.com/office/drawing/2010/main">
                  <a14:imgLayer r:embed="rId15">
                    <a14:imgEffect>
                      <a14:artisticLightScreen gridSize="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640A5F-CBDA-42F3-A940-42F0850041F3}" type="datetimeFigureOut">
              <a:rPr lang="en-NZ" smtClean="0"/>
              <a:t>21/11/2016</a:t>
            </a:fld>
            <a:endParaRPr lang="en-NZ"/>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40146F-741E-49FF-8953-14251482A720}" type="slidenum">
              <a:rPr lang="en-NZ" smtClean="0"/>
              <a:t>‹#›</a:t>
            </a:fld>
            <a:endParaRPr lang="en-NZ"/>
          </a:p>
        </p:txBody>
      </p:sp>
    </p:spTree>
    <p:extLst>
      <p:ext uri="{BB962C8B-B14F-4D97-AF65-F5344CB8AC3E}">
        <p14:creationId xmlns:p14="http://schemas.microsoft.com/office/powerpoint/2010/main" val="34980998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7.jp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6.jpg"/><Relationship Id="rId5" Type="http://schemas.openxmlformats.org/officeDocument/2006/relationships/image" Target="../media/image8.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8.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6.xml"/><Relationship Id="rId7" Type="http://schemas.openxmlformats.org/officeDocument/2006/relationships/slide" Target="slide19.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4.jp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8.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4.jpg"/><Relationship Id="rId5" Type="http://schemas.openxmlformats.org/officeDocument/2006/relationships/slide" Target="slide20.xml"/><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slideLayout" Target="../slideLayouts/slideLayout6.xml"/><Relationship Id="rId7" Type="http://schemas.openxmlformats.org/officeDocument/2006/relationships/image" Target="../media/image27.png"/><Relationship Id="rId2" Type="http://schemas.openxmlformats.org/officeDocument/2006/relationships/audio" Target="../media/media6.mp3"/><Relationship Id="rId1" Type="http://schemas.microsoft.com/office/2007/relationships/media" Target="../media/media6.mp3"/><Relationship Id="rId6" Type="http://schemas.microsoft.com/office/2007/relationships/hdphoto" Target="../media/hdphoto3.wdp"/><Relationship Id="rId5" Type="http://schemas.openxmlformats.org/officeDocument/2006/relationships/image" Target="../media/image26.png"/><Relationship Id="rId10" Type="http://schemas.openxmlformats.org/officeDocument/2006/relationships/image" Target="../media/image29.png"/><Relationship Id="rId4" Type="http://schemas.openxmlformats.org/officeDocument/2006/relationships/notesSlide" Target="../notesSlides/notesSlide17.xml"/><Relationship Id="rId9" Type="http://schemas.openxmlformats.org/officeDocument/2006/relationships/hyperlink" Target="http://www.tinyurl.com/NCRSfeedback" TargetMode="External"/></Relationships>
</file>

<file path=ppt/slides/_rels/slide1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microsoft.com/office/2007/relationships/hdphoto" Target="../media/hdphoto4.wdp"/><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32.jpg"/><Relationship Id="rId4" Type="http://schemas.openxmlformats.org/officeDocument/2006/relationships/image" Target="../media/image31.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microsoft.com/office/2007/relationships/hdphoto" Target="../media/hdphoto5.wdp"/><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slideLayout" Target="../slideLayouts/slideLayout6.xml"/><Relationship Id="rId7" Type="http://schemas.openxmlformats.org/officeDocument/2006/relationships/image" Target="../media/image9.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hyperlink" Target="https://www.youtube.com/watch?v=F_N9c9G75lo" TargetMode="External"/><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hyperlink" Target="https://www.youtube.com/watch?v=NOz9SpWc_yE" TargetMode="External"/><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CB25"/>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6301" b="24689"/>
          <a:stretch/>
        </p:blipFill>
        <p:spPr>
          <a:xfrm>
            <a:off x="20" y="10"/>
            <a:ext cx="12191980" cy="5395902"/>
          </a:xfrm>
          <a:prstGeom prst="rect">
            <a:avLst/>
          </a:prstGeom>
        </p:spPr>
      </p:pic>
      <p:sp>
        <p:nvSpPr>
          <p:cNvPr id="2" name="Title 1"/>
          <p:cNvSpPr>
            <a:spLocks noGrp="1"/>
          </p:cNvSpPr>
          <p:nvPr>
            <p:ph type="title"/>
          </p:nvPr>
        </p:nvSpPr>
        <p:spPr>
          <a:xfrm>
            <a:off x="838200" y="5534025"/>
            <a:ext cx="10515600" cy="822326"/>
          </a:xfrm>
        </p:spPr>
        <p:txBody>
          <a:bodyPr vert="horz" lIns="91440" tIns="45720" rIns="91440" bIns="45720" rtlCol="0" anchor="ctr">
            <a:normAutofit/>
            <a:scene3d>
              <a:camera prst="orthographicFront"/>
              <a:lightRig rig="soft" dir="t">
                <a:rot lat="0" lon="0" rev="15600000"/>
              </a:lightRig>
            </a:scene3d>
            <a:sp3d extrusionH="57150" prstMaterial="softEdge">
              <a:bevelT w="25400" h="38100"/>
            </a:sp3d>
          </a:bodyPr>
          <a:lstStyle/>
          <a:p>
            <a:pPr algn="ctr"/>
            <a:r>
              <a:rPr lang="en-US" b="1" dirty="0">
                <a:ln/>
                <a:solidFill>
                  <a:srgbClr val="FF0000"/>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Carol Singing Waiata</a:t>
            </a:r>
          </a:p>
        </p:txBody>
      </p:sp>
      <p:sp>
        <p:nvSpPr>
          <p:cNvPr id="5"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endParaRPr>
          </a:p>
        </p:txBody>
      </p:sp>
      <p:sp>
        <p:nvSpPr>
          <p:cNvPr id="7" name="TextBox: PageNumber"/>
          <p:cNvSpPr txBox="1">
            <a:spLocks/>
          </p:cNvSpPr>
          <p:nvPr/>
        </p:nvSpPr>
        <p:spPr>
          <a:xfrm>
            <a:off x="11520000" y="6240000"/>
            <a:ext cx="480000" cy="480000"/>
          </a:xfrm>
          <a:prstGeom prst="rect">
            <a:avLst/>
          </a:prstGeom>
          <a:solidFill>
            <a:schemeClr val="bg1">
              <a:lumMod val="95000"/>
            </a:schemeClr>
          </a:solidFill>
          <a:ln w="25400">
            <a:solidFill>
              <a:srgbClr val="002060"/>
            </a:solidFill>
          </a:ln>
        </p:spPr>
        <p:txBody>
          <a:bodyPr wrap="none" rtlCol="0" anchor="ctr" anchorCtr="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002060"/>
                </a:solidFill>
                <a:effectLst/>
                <a:uLnTx/>
                <a:uFillTx/>
                <a:latin typeface="Arial" pitchFamily="34" charset="0"/>
                <a:cs typeface="Arial" pitchFamily="34" charset="0"/>
              </a:rPr>
              <a:t>L-1</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002060"/>
                </a:solidFill>
                <a:effectLst/>
                <a:uLnTx/>
                <a:uFillTx/>
                <a:latin typeface="Arial" pitchFamily="34" charset="0"/>
                <a:cs typeface="Arial" pitchFamily="34" charset="0"/>
              </a:rPr>
              <a:t>S-01</a:t>
            </a:r>
          </a:p>
        </p:txBody>
      </p:sp>
    </p:spTree>
    <p:extLst>
      <p:ext uri="{BB962C8B-B14F-4D97-AF65-F5344CB8AC3E}">
        <p14:creationId xmlns:p14="http://schemas.microsoft.com/office/powerpoint/2010/main" val="27220021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ction Button: Information">
            <a:hlinkClick r:id="" action="ppaction://noaction" highlightClick="1"/>
          </p:cNvPr>
          <p:cNvSpPr/>
          <p:nvPr/>
        </p:nvSpPr>
        <p:spPr>
          <a:xfrm>
            <a:off x="9456000" y="6240000"/>
            <a:ext cx="480000" cy="480000"/>
          </a:xfrm>
          <a:prstGeom prst="actionButtonInformation">
            <a:avLst/>
          </a:prstGeom>
          <a:solidFill>
            <a:srgbClr val="F2F2F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0" name="TextBox: PageNumber"/>
          <p:cNvSpPr txBox="1">
            <a:spLocks/>
          </p:cNvSpPr>
          <p:nvPr/>
        </p:nvSpPr>
        <p:spPr>
          <a:xfrm>
            <a:off x="11520000" y="6240000"/>
            <a:ext cx="480000" cy="48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1200" b="1" dirty="0">
                <a:solidFill>
                  <a:srgbClr val="002060"/>
                </a:solidFill>
                <a:latin typeface="Arial" pitchFamily="34" charset="0"/>
                <a:cs typeface="Arial" pitchFamily="34" charset="0"/>
              </a:rPr>
              <a:t>L-1</a:t>
            </a:r>
          </a:p>
          <a:p>
            <a:pPr algn="ctr"/>
            <a:r>
              <a:rPr lang="en-GB" sz="1200" b="1" dirty="0">
                <a:solidFill>
                  <a:srgbClr val="002060"/>
                </a:solidFill>
                <a:latin typeface="Arial" pitchFamily="34" charset="0"/>
                <a:cs typeface="Arial" pitchFamily="34" charset="0"/>
              </a:rPr>
              <a:t>S-10</a:t>
            </a:r>
          </a:p>
        </p:txBody>
      </p:sp>
      <p:sp>
        <p:nvSpPr>
          <p:cNvPr id="11"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3"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7" name="Textbox: Tool instructions"/>
          <p:cNvSpPr txBox="1"/>
          <p:nvPr/>
        </p:nvSpPr>
        <p:spPr>
          <a:xfrm>
            <a:off x="4688868" y="6550225"/>
            <a:ext cx="2814297" cy="276999"/>
          </a:xfrm>
          <a:prstGeom prst="rect">
            <a:avLst/>
          </a:prstGeom>
          <a:noFill/>
        </p:spPr>
        <p:txBody>
          <a:bodyPr wrap="none" rtlCol="0">
            <a:spAutoFit/>
          </a:bodyPr>
          <a:lstStyle/>
          <a:p>
            <a:pPr algn="ctr"/>
            <a:r>
              <a:rPr lang="en-GB" sz="1200" dirty="0">
                <a:latin typeface="Arial" pitchFamily="34" charset="0"/>
                <a:ea typeface="Segoe UI" pitchFamily="34" charset="0"/>
                <a:cs typeface="Arial" pitchFamily="34" charset="0"/>
              </a:rPr>
              <a:t>Click the ‘</a:t>
            </a:r>
            <a:r>
              <a:rPr lang="en-GB" sz="1200" dirty="0" err="1">
                <a:latin typeface="Arial" pitchFamily="34" charset="0"/>
                <a:ea typeface="Segoe UI" pitchFamily="34" charset="0"/>
                <a:cs typeface="Arial" pitchFamily="34" charset="0"/>
              </a:rPr>
              <a:t>i</a:t>
            </a:r>
            <a:r>
              <a:rPr lang="en-GB" sz="1200" dirty="0">
                <a:latin typeface="Arial" pitchFamily="34" charset="0"/>
                <a:ea typeface="Segoe UI" pitchFamily="34" charset="0"/>
                <a:cs typeface="Arial" pitchFamily="34" charset="0"/>
              </a:rPr>
              <a:t>’ button to reveal information</a:t>
            </a:r>
          </a:p>
        </p:txBody>
      </p:sp>
      <p:sp>
        <p:nvSpPr>
          <p:cNvPr id="3" name="Shape: Pop-up window"/>
          <p:cNvSpPr/>
          <p:nvPr/>
        </p:nvSpPr>
        <p:spPr>
          <a:xfrm>
            <a:off x="6653719" y="1690689"/>
            <a:ext cx="5256099" cy="4423032"/>
          </a:xfrm>
          <a:prstGeom prst="roundRect">
            <a:avLst>
              <a:gd name="adj" fmla="val 4598"/>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spcBef>
                <a:spcPts val="1200"/>
              </a:spcBef>
              <a:buFont typeface="Wingdings" panose="05000000000000000000" pitchFamily="2" charset="2"/>
              <a:buChar char="v"/>
            </a:pPr>
            <a:r>
              <a:rPr lang="en-NZ" dirty="0">
                <a:solidFill>
                  <a:schemeClr val="tx1"/>
                </a:solidFill>
                <a:latin typeface="Arial" panose="020B0604020202020204" pitchFamily="34" charset="0"/>
                <a:cs typeface="Arial" panose="020B0604020202020204" pitchFamily="34" charset="0"/>
              </a:rPr>
              <a:t>How is this like your Christmas lunch with your family whānau?</a:t>
            </a:r>
          </a:p>
          <a:p>
            <a:pPr marL="285750" lvl="0" indent="-285750">
              <a:spcBef>
                <a:spcPts val="1200"/>
              </a:spcBef>
              <a:buFont typeface="Wingdings" panose="05000000000000000000" pitchFamily="2" charset="2"/>
              <a:buChar char="v"/>
            </a:pPr>
            <a:r>
              <a:rPr lang="en-NZ" dirty="0">
                <a:solidFill>
                  <a:schemeClr val="tx1"/>
                </a:solidFill>
                <a:latin typeface="Arial" panose="020B0604020202020204" pitchFamily="34" charset="0"/>
                <a:cs typeface="Arial" panose="020B0604020202020204" pitchFamily="34" charset="0"/>
              </a:rPr>
              <a:t>Can you name what makes Christmas celebrations in the southern hemisphere different from the northern hemisphere?</a:t>
            </a:r>
          </a:p>
          <a:p>
            <a:pPr marL="285750" lvl="0" indent="-285750">
              <a:spcBef>
                <a:spcPts val="1200"/>
              </a:spcBef>
              <a:buFont typeface="Wingdings" panose="05000000000000000000" pitchFamily="2" charset="2"/>
              <a:buChar char="v"/>
            </a:pPr>
            <a:r>
              <a:rPr lang="en-NZ" dirty="0">
                <a:solidFill>
                  <a:schemeClr val="tx1"/>
                </a:solidFill>
                <a:latin typeface="Arial" panose="020B0604020202020204" pitchFamily="34" charset="0"/>
                <a:cs typeface="Arial" panose="020B0604020202020204" pitchFamily="34" charset="0"/>
              </a:rPr>
              <a:t>What might this family do after their Christmas lunch? </a:t>
            </a:r>
          </a:p>
          <a:p>
            <a:pPr marL="285750" lvl="0" indent="-285750">
              <a:spcBef>
                <a:spcPts val="1200"/>
              </a:spcBef>
              <a:buFont typeface="Wingdings" panose="05000000000000000000" pitchFamily="2" charset="2"/>
              <a:buChar char="v"/>
            </a:pPr>
            <a:r>
              <a:rPr lang="en-NZ" dirty="0">
                <a:solidFill>
                  <a:schemeClr val="tx1"/>
                </a:solidFill>
                <a:latin typeface="Arial" panose="020B0604020202020204" pitchFamily="34" charset="0"/>
                <a:cs typeface="Arial" panose="020B0604020202020204" pitchFamily="34" charset="0"/>
              </a:rPr>
              <a:t>What Christmas carols might they sing? </a:t>
            </a:r>
          </a:p>
          <a:p>
            <a:pPr marL="285750" indent="-285750">
              <a:spcBef>
                <a:spcPts val="1200"/>
              </a:spcBef>
              <a:buFont typeface="Wingdings" panose="05000000000000000000" pitchFamily="2" charset="2"/>
              <a:buChar char="v"/>
            </a:pPr>
            <a:r>
              <a:rPr lang="en-NZ" dirty="0">
                <a:solidFill>
                  <a:schemeClr val="tx1"/>
                </a:solidFill>
                <a:latin typeface="Arial" panose="020B0604020202020204" pitchFamily="34" charset="0"/>
                <a:cs typeface="Arial" panose="020B0604020202020204" pitchFamily="34" charset="0"/>
              </a:rPr>
              <a:t>Can you name the advantages and disadvantages of celebrating Christmas in the northern hemisphere and the southern hemispheres?</a:t>
            </a:r>
            <a:endParaRPr lang="en-GB" sz="2400" dirty="0">
              <a:solidFill>
                <a:schemeClr val="tx1"/>
              </a:solidFill>
              <a:latin typeface="Arial" panose="020B0604020202020204" pitchFamily="34" charset="0"/>
              <a:cs typeface="Arial" panose="020B0604020202020204" pitchFamily="34" charset="0"/>
            </a:endParaRPr>
          </a:p>
        </p:txBody>
      </p:sp>
      <p:sp>
        <p:nvSpPr>
          <p:cNvPr id="5" name="Title 4"/>
          <p:cNvSpPr>
            <a:spLocks noGrp="1"/>
          </p:cNvSpPr>
          <p:nvPr>
            <p:ph type="title"/>
          </p:nvPr>
        </p:nvSpPr>
        <p:spPr>
          <a:xfrm>
            <a:off x="838200" y="146873"/>
            <a:ext cx="10515600" cy="1325563"/>
          </a:xfrm>
        </p:spPr>
        <p:txBody>
          <a:bodyPr/>
          <a:lstStyle/>
          <a:p>
            <a:pPr algn="ctr"/>
            <a:r>
              <a:rPr lang="en-NZ" b="1" spc="50" dirty="0">
                <a:ln w="0"/>
                <a:solidFill>
                  <a:srgbClr val="C00000"/>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t>Where is this family whānau </a:t>
            </a:r>
            <a:br>
              <a:rPr lang="en-NZ" b="1" spc="50" dirty="0">
                <a:ln w="0"/>
                <a:solidFill>
                  <a:srgbClr val="C00000"/>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br>
            <a:r>
              <a:rPr lang="en-NZ" b="1" spc="50" dirty="0">
                <a:ln w="0"/>
                <a:solidFill>
                  <a:srgbClr val="C00000"/>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t>celebrating their Christmas together?</a:t>
            </a:r>
          </a:p>
        </p:txBody>
      </p:sp>
      <p:sp>
        <p:nvSpPr>
          <p:cNvPr id="12" name="Shape: Close button"/>
          <p:cNvSpPr/>
          <p:nvPr/>
        </p:nvSpPr>
        <p:spPr>
          <a:xfrm>
            <a:off x="11611569" y="1690688"/>
            <a:ext cx="299636" cy="284729"/>
          </a:xfrm>
          <a:prstGeom prst="roundRect">
            <a:avLst>
              <a:gd name="adj" fmla="val 41210"/>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dirty="0">
                <a:solidFill>
                  <a:srgbClr val="C00000"/>
                </a:solidFill>
              </a:rPr>
              <a:t>X</a:t>
            </a:r>
            <a:endParaRPr lang="en-GB" sz="2400" dirty="0">
              <a:solidFill>
                <a:srgbClr val="C00000"/>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852" y="1690688"/>
            <a:ext cx="5742148" cy="4306612"/>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8418543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nextCondLst>
                <p:cond evt="onClick" delay="0">
                  <p:tgtEl>
                    <p:spTgt spid="9"/>
                  </p:tgtEl>
                </p:cond>
              </p:nextCondLst>
            </p:seq>
            <p:seq concurrent="1" nextAc="seek">
              <p:cTn id="11" restart="whenNotActive" fill="hold" evtFilter="cancelBubble" nodeType="interactiveSeq">
                <p:stCondLst>
                  <p:cond evt="onClick" delay="0">
                    <p:tgtEl>
                      <p:spTgt spid="12"/>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grpId="1" nodeType="withEffect">
                                  <p:stCondLst>
                                    <p:cond delay="0"/>
                                  </p:stCondLst>
                                  <p:childTnLst>
                                    <p:animEffect transition="out" filter="fade">
                                      <p:cBhvr>
                                        <p:cTn id="15" dur="500"/>
                                        <p:tgtEl>
                                          <p:spTgt spid="3"/>
                                        </p:tgtEl>
                                      </p:cBhvr>
                                    </p:animEffect>
                                    <p:set>
                                      <p:cBhvr>
                                        <p:cTn id="16" dur="1" fill="hold">
                                          <p:stCondLst>
                                            <p:cond delay="499"/>
                                          </p:stCondLst>
                                        </p:cTn>
                                        <p:tgtEl>
                                          <p:spTgt spid="3"/>
                                        </p:tgtEl>
                                        <p:attrNameLst>
                                          <p:attrName>style.visibility</p:attrName>
                                        </p:attrNameLst>
                                      </p:cBhvr>
                                      <p:to>
                                        <p:strVal val="hidden"/>
                                      </p:to>
                                    </p:set>
                                  </p:childTnLst>
                                </p:cTn>
                              </p:par>
                              <p:par>
                                <p:cTn id="17" presetID="10" presetClass="exit" presetSubtype="0" fill="hold" grpId="1" nodeType="withEffect">
                                  <p:stCondLst>
                                    <p:cond delay="0"/>
                                  </p:stCondLst>
                                  <p:childTnLst>
                                    <p:animEffect transition="out" filter="fade">
                                      <p:cBhvr>
                                        <p:cTn id="18" dur="500"/>
                                        <p:tgtEl>
                                          <p:spTgt spid="12"/>
                                        </p:tgtEl>
                                      </p:cBhvr>
                                    </p:animEffect>
                                    <p:set>
                                      <p:cBhvr>
                                        <p:cTn id="19"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grpId="2" nodeType="clickEffect">
                                  <p:stCondLst>
                                    <p:cond delay="0"/>
                                  </p:stCondLst>
                                  <p:childTnLst>
                                    <p:set>
                                      <p:cBhvr>
                                        <p:cTn id="24" dur="1" fill="hold">
                                          <p:stCondLst>
                                            <p:cond delay="0"/>
                                          </p:stCondLst>
                                        </p:cTn>
                                        <p:tgtEl>
                                          <p:spTgt spid="3"/>
                                        </p:tgtEl>
                                        <p:attrNameLst>
                                          <p:attrName>style.visibility</p:attrName>
                                        </p:attrNameLst>
                                      </p:cBhvr>
                                      <p:to>
                                        <p:strVal val="hidden"/>
                                      </p:to>
                                    </p:set>
                                  </p:childTnLst>
                                </p:cTn>
                              </p:par>
                              <p:par>
                                <p:cTn id="25" presetID="1" presetClass="exit" presetSubtype="0" fill="hold" grpId="2" nodeType="with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7" restart="whenNotActive" fill="hold" evtFilter="cancelBubble" nodeType="interactiveSeq">
                <p:stCondLst>
                  <p:cond evt="onClick" delay="0">
                    <p:tgtEl>
                      <p:spTgt spid="13"/>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grpId="3" nodeType="clickEffect">
                                  <p:stCondLst>
                                    <p:cond delay="0"/>
                                  </p:stCondLst>
                                  <p:childTnLst>
                                    <p:set>
                                      <p:cBhvr>
                                        <p:cTn id="31" dur="1" fill="hold">
                                          <p:stCondLst>
                                            <p:cond delay="0"/>
                                          </p:stCondLst>
                                        </p:cTn>
                                        <p:tgtEl>
                                          <p:spTgt spid="3"/>
                                        </p:tgtEl>
                                        <p:attrNameLst>
                                          <p:attrName>style.visibility</p:attrName>
                                        </p:attrNameLst>
                                      </p:cBhvr>
                                      <p:to>
                                        <p:strVal val="hidden"/>
                                      </p:to>
                                    </p:set>
                                  </p:childTnLst>
                                </p:cTn>
                              </p:par>
                              <p:par>
                                <p:cTn id="32" presetID="1" presetClass="exit" presetSubtype="0" fill="hold" grpId="3" nodeType="withEffect">
                                  <p:stCondLst>
                                    <p:cond delay="0"/>
                                  </p:stCondLst>
                                  <p:childTnLst>
                                    <p:set>
                                      <p:cBhvr>
                                        <p:cTn id="33"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3" grpId="0" animBg="1"/>
      <p:bldP spid="3" grpId="1" animBg="1"/>
      <p:bldP spid="3" grpId="2" animBg="1"/>
      <p:bldP spid="3" grpId="3" animBg="1"/>
      <p:bldP spid="12" grpId="0" animBg="1"/>
      <p:bldP spid="12" grpId="1" animBg="1"/>
      <p:bldP spid="12" grpId="2" animBg="1"/>
      <p:bldP spid="12" grpId="3"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4-L01-S11A - Carol Our Christma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475788" y="226758"/>
            <a:ext cx="609600" cy="609600"/>
          </a:xfrm>
          <a:prstGeom prst="rect">
            <a:avLst/>
          </a:prstGeom>
        </p:spPr>
      </p:pic>
      <p:sp>
        <p:nvSpPr>
          <p:cNvPr id="13" name="TextBox: PageNumber"/>
          <p:cNvSpPr txBox="1">
            <a:spLocks/>
          </p:cNvSpPr>
          <p:nvPr/>
        </p:nvSpPr>
        <p:spPr>
          <a:xfrm>
            <a:off x="11520000" y="6240000"/>
            <a:ext cx="480000" cy="480000"/>
          </a:xfrm>
          <a:prstGeom prst="rect">
            <a:avLst/>
          </a:prstGeom>
          <a:solidFill>
            <a:schemeClr val="bg1">
              <a:lumMod val="95000"/>
            </a:schemeClr>
          </a:solidFill>
          <a:ln w="25400">
            <a:solidFill>
              <a:srgbClr val="002060"/>
            </a:solidFill>
          </a:ln>
        </p:spPr>
        <p:txBody>
          <a:bodyPr wrap="none" rtlCol="0" anchor="ctr" anchorCtr="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002060"/>
                </a:solidFill>
                <a:effectLst/>
                <a:uLnTx/>
                <a:uFillTx/>
                <a:latin typeface="Arial" pitchFamily="34" charset="0"/>
                <a:cs typeface="Arial" pitchFamily="34" charset="0"/>
              </a:rPr>
              <a:t>L-1</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002060"/>
                </a:solidFill>
                <a:effectLst/>
                <a:uLnTx/>
                <a:uFillTx/>
                <a:latin typeface="Arial" pitchFamily="34" charset="0"/>
                <a:cs typeface="Arial" pitchFamily="34" charset="0"/>
              </a:rPr>
              <a:t>S-11A</a:t>
            </a:r>
          </a:p>
        </p:txBody>
      </p:sp>
      <p:sp>
        <p:nvSpPr>
          <p:cNvPr id="14"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endParaRPr>
          </a:p>
        </p:txBody>
      </p:sp>
      <p:sp>
        <p:nvSpPr>
          <p:cNvPr id="19"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endParaRPr>
          </a:p>
        </p:txBody>
      </p:sp>
      <p:sp>
        <p:nvSpPr>
          <p:cNvPr id="18" name="Textbox: Tool instructions"/>
          <p:cNvSpPr txBox="1"/>
          <p:nvPr/>
        </p:nvSpPr>
        <p:spPr>
          <a:xfrm>
            <a:off x="5576180" y="6396335"/>
            <a:ext cx="2284600" cy="461665"/>
          </a:xfrm>
          <a:prstGeom prst="rect">
            <a:avLst/>
          </a:prstGeom>
          <a:noFill/>
        </p:spPr>
        <p:txBody>
          <a:bodyPr wrap="none" rtlCol="0">
            <a:spAutoFit/>
          </a:bodyPr>
          <a:lstStyle/>
          <a:p>
            <a:pPr lvl="0" algn="ctr">
              <a:defRPr/>
            </a:pPr>
            <a:r>
              <a:rPr lang="en-GB" sz="1200" kern="0" dirty="0">
                <a:solidFill>
                  <a:sysClr val="windowText" lastClr="000000"/>
                </a:solidFill>
                <a:latin typeface="Arial" pitchFamily="34" charset="0"/>
                <a:ea typeface="Segoe UI" pitchFamily="34" charset="0"/>
                <a:cs typeface="Arial" pitchFamily="34" charset="0"/>
              </a:rPr>
              <a:t>Click the images to reveal text</a:t>
            </a:r>
          </a:p>
          <a:p>
            <a:pPr algn="ctr">
              <a:defRPr/>
            </a:pPr>
            <a:endParaRPr lang="en-GB" sz="1200" kern="0" dirty="0">
              <a:solidFill>
                <a:sysClr val="windowText" lastClr="000000"/>
              </a:solidFill>
              <a:latin typeface="Arial" pitchFamily="34" charset="0"/>
              <a:ea typeface="Segoe UI" pitchFamily="34" charset="0"/>
              <a:cs typeface="Arial" pitchFamily="34" charset="0"/>
            </a:endParaRPr>
          </a:p>
        </p:txBody>
      </p:sp>
      <p:pic>
        <p:nvPicPr>
          <p:cNvPr id="4" name="Star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09512" y="1244524"/>
            <a:ext cx="1912101" cy="2334324"/>
          </a:xfrm>
          <a:prstGeom prst="rect">
            <a:avLst/>
          </a:prstGeom>
          <a:effectLst>
            <a:softEdge rad="12700"/>
          </a:effectLst>
        </p:spPr>
      </p:pic>
      <p:pic>
        <p:nvPicPr>
          <p:cNvPr id="20" name="star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22164" y="3837206"/>
            <a:ext cx="2086799" cy="2789961"/>
          </a:xfrm>
          <a:prstGeom prst="rect">
            <a:avLst/>
          </a:prstGeom>
        </p:spPr>
      </p:pic>
      <p:sp>
        <p:nvSpPr>
          <p:cNvPr id="9" name="TextBox 8"/>
          <p:cNvSpPr txBox="1"/>
          <p:nvPr/>
        </p:nvSpPr>
        <p:spPr>
          <a:xfrm>
            <a:off x="3491405" y="1244524"/>
            <a:ext cx="8333707" cy="2308324"/>
          </a:xfrm>
          <a:prstGeom prst="rect">
            <a:avLst/>
          </a:prstGeom>
          <a:solidFill>
            <a:schemeClr val="accent4">
              <a:lumMod val="20000"/>
              <a:lumOff val="80000"/>
            </a:schemeClr>
          </a:solidFill>
          <a:ln>
            <a:solidFill>
              <a:srgbClr val="C00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NZ" sz="24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In Aotearoa New Zealand people of all cultures and religions celebrate Christmas in ways that suit summer weather which is opposite to what people do who celebrate it in winter.</a:t>
            </a:r>
          </a:p>
          <a:p>
            <a:pPr marL="0" marR="0" lvl="0" indent="0" defTabSz="914400" eaLnBrk="1" fontAlgn="auto" latinLnBrk="0" hangingPunct="1">
              <a:lnSpc>
                <a:spcPct val="100000"/>
              </a:lnSpc>
              <a:spcBef>
                <a:spcPts val="0"/>
              </a:spcBef>
              <a:spcAft>
                <a:spcPts val="0"/>
              </a:spcAft>
              <a:buClrTx/>
              <a:buSzTx/>
              <a:buFontTx/>
              <a:buNone/>
              <a:tabLst/>
              <a:defRPr/>
            </a:pPr>
            <a:r>
              <a:rPr kumimoji="0" lang="en-NZ" sz="24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Do you know anyone who is celebrating Christmas in the northern </a:t>
            </a:r>
            <a:r>
              <a:rPr lang="en-NZ" sz="2400" kern="0" dirty="0">
                <a:solidFill>
                  <a:sysClr val="windowText" lastClr="000000"/>
                </a:solidFill>
                <a:latin typeface="Arial" panose="020B0604020202020204" pitchFamily="34" charset="0"/>
                <a:cs typeface="Arial" panose="020B0604020202020204" pitchFamily="34" charset="0"/>
              </a:rPr>
              <a:t>h</a:t>
            </a:r>
            <a:r>
              <a:rPr kumimoji="0" lang="en-NZ" sz="2400" b="0" i="0" u="none" strike="noStrike" kern="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emisphere</a:t>
            </a:r>
            <a:r>
              <a:rPr kumimoji="0" lang="en-NZ" sz="24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this Christmas?</a:t>
            </a:r>
            <a:endParaRPr kumimoji="0" lang="en-NZ" sz="2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0" name="TextBox 9"/>
          <p:cNvSpPr txBox="1"/>
          <p:nvPr/>
        </p:nvSpPr>
        <p:spPr>
          <a:xfrm>
            <a:off x="3491404" y="4169050"/>
            <a:ext cx="8333707" cy="1938992"/>
          </a:xfrm>
          <a:prstGeom prst="rect">
            <a:avLst/>
          </a:prstGeom>
          <a:solidFill>
            <a:schemeClr val="accent4">
              <a:lumMod val="20000"/>
              <a:lumOff val="80000"/>
            </a:schemeClr>
          </a:solidFill>
          <a:ln>
            <a:solidFill>
              <a:srgbClr val="C00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NZ" sz="24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These children are New Zealanders and now they are living in the northern </a:t>
            </a:r>
            <a:r>
              <a:rPr lang="en-NZ" sz="2400" kern="0" dirty="0">
                <a:solidFill>
                  <a:sysClr val="windowText" lastClr="000000"/>
                </a:solidFill>
                <a:latin typeface="Arial" panose="020B0604020202020204" pitchFamily="34" charset="0"/>
                <a:cs typeface="Arial" panose="020B0604020202020204" pitchFamily="34" charset="0"/>
              </a:rPr>
              <a:t>h</a:t>
            </a:r>
            <a:r>
              <a:rPr kumimoji="0" lang="en-NZ" sz="2400" b="0" i="0" u="none" strike="noStrike" kern="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emisphere</a:t>
            </a:r>
            <a:r>
              <a:rPr kumimoji="0" lang="en-NZ" sz="24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They are having an upside down Christmas in winter so their dad made them an upside down Christmas tree! Have you heard the Christmas carol about an upside down Christmas?</a:t>
            </a:r>
          </a:p>
        </p:txBody>
      </p:sp>
      <p:sp>
        <p:nvSpPr>
          <p:cNvPr id="2" name="Title 1"/>
          <p:cNvSpPr>
            <a:spLocks noGrp="1"/>
          </p:cNvSpPr>
          <p:nvPr>
            <p:ph type="title"/>
          </p:nvPr>
        </p:nvSpPr>
        <p:spPr>
          <a:xfrm>
            <a:off x="958268" y="0"/>
            <a:ext cx="10515600" cy="1325563"/>
          </a:xfrm>
        </p:spPr>
        <p:txBody>
          <a:bodyPr/>
          <a:lstStyle/>
          <a:p>
            <a:pPr algn="ctr"/>
            <a:r>
              <a:rPr lang="en-NZ" b="1" spc="50" dirty="0">
                <a:ln w="0"/>
                <a:solidFill>
                  <a:srgbClr val="C00000"/>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t>Christmas in Aotearoa New Zealand</a:t>
            </a:r>
          </a:p>
        </p:txBody>
      </p:sp>
      <p:sp>
        <p:nvSpPr>
          <p:cNvPr id="15" name="Action Button: Audio">
            <a:hlinkClick r:id="" action="ppaction://noaction" highlightClick="1"/>
          </p:cNvPr>
          <p:cNvSpPr/>
          <p:nvPr/>
        </p:nvSpPr>
        <p:spPr>
          <a:xfrm>
            <a:off x="9495573" y="6240000"/>
            <a:ext cx="489014" cy="476791"/>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Tool instructions stop"/>
          <p:cNvSpPr txBox="1"/>
          <p:nvPr/>
        </p:nvSpPr>
        <p:spPr>
          <a:xfrm>
            <a:off x="4873757" y="6581001"/>
            <a:ext cx="3605475" cy="276999"/>
          </a:xfrm>
          <a:prstGeom prst="rect">
            <a:avLst/>
          </a:prstGeom>
          <a:noFill/>
        </p:spPr>
        <p:txBody>
          <a:bodyPr wrap="none" rtlCol="0">
            <a:spAutoFit/>
          </a:bodyPr>
          <a:lstStyle/>
          <a:p>
            <a:pPr algn="ctr"/>
            <a:r>
              <a:rPr lang="en-GB" sz="1200" kern="0" dirty="0">
                <a:solidFill>
                  <a:sysClr val="windowText" lastClr="000000"/>
                </a:solidFill>
                <a:latin typeface="Arial" pitchFamily="34" charset="0"/>
                <a:ea typeface="Segoe UI" pitchFamily="34" charset="0"/>
                <a:cs typeface="Arial" pitchFamily="34" charset="0"/>
              </a:rPr>
              <a:t>Click the audio button to stop </a:t>
            </a:r>
            <a:r>
              <a:rPr lang="en-GB" sz="1200" kern="0" dirty="0" smtClean="0">
                <a:solidFill>
                  <a:sysClr val="windowText" lastClr="000000"/>
                </a:solidFill>
                <a:latin typeface="Arial" pitchFamily="34" charset="0"/>
                <a:ea typeface="Segoe UI" pitchFamily="34" charset="0"/>
                <a:cs typeface="Arial" pitchFamily="34" charset="0"/>
              </a:rPr>
              <a:t>‘Carol our Christmas’</a:t>
            </a:r>
            <a:endParaRPr lang="en-GB" sz="1200" kern="0" dirty="0">
              <a:solidFill>
                <a:sysClr val="windowText" lastClr="000000"/>
              </a:solidFill>
              <a:latin typeface="Arial" pitchFamily="34" charset="0"/>
              <a:ea typeface="Segoe UI" pitchFamily="34" charset="0"/>
              <a:cs typeface="Arial" pitchFamily="34" charset="0"/>
            </a:endParaRPr>
          </a:p>
        </p:txBody>
      </p:sp>
      <p:sp>
        <p:nvSpPr>
          <p:cNvPr id="17" name="TextBox: Tool instructions start"/>
          <p:cNvSpPr txBox="1"/>
          <p:nvPr/>
        </p:nvSpPr>
        <p:spPr>
          <a:xfrm>
            <a:off x="4873760" y="6581001"/>
            <a:ext cx="3595857" cy="276999"/>
          </a:xfrm>
          <a:prstGeom prst="rect">
            <a:avLst/>
          </a:prstGeom>
          <a:noFill/>
        </p:spPr>
        <p:txBody>
          <a:bodyPr wrap="none" rtlCol="0">
            <a:spAutoFit/>
          </a:bodyPr>
          <a:lstStyle/>
          <a:p>
            <a:pPr algn="ctr"/>
            <a:r>
              <a:rPr lang="en-GB" sz="1200" kern="0" dirty="0">
                <a:solidFill>
                  <a:sysClr val="windowText" lastClr="000000"/>
                </a:solidFill>
                <a:latin typeface="Arial" pitchFamily="34" charset="0"/>
                <a:ea typeface="Segoe UI" pitchFamily="34" charset="0"/>
                <a:cs typeface="Arial" pitchFamily="34" charset="0"/>
              </a:rPr>
              <a:t>Click the audio button to play </a:t>
            </a:r>
            <a:r>
              <a:rPr lang="en-GB" sz="1200" kern="0" dirty="0" smtClean="0">
                <a:solidFill>
                  <a:sysClr val="windowText" lastClr="000000"/>
                </a:solidFill>
                <a:latin typeface="Arial" pitchFamily="34" charset="0"/>
                <a:ea typeface="Segoe UI" pitchFamily="34" charset="0"/>
                <a:cs typeface="Arial" pitchFamily="34" charset="0"/>
              </a:rPr>
              <a:t>‘Carol our Christmas’</a:t>
            </a:r>
            <a:endParaRPr lang="en-GB" sz="1200" kern="0" dirty="0">
              <a:solidFill>
                <a:sysClr val="windowText" lastClr="000000"/>
              </a:solidFill>
              <a:latin typeface="Arial" pitchFamily="34" charset="0"/>
              <a:ea typeface="Segoe UI" pitchFamily="34" charset="0"/>
              <a:cs typeface="Arial" pitchFamily="34" charset="0"/>
            </a:endParaRPr>
          </a:p>
        </p:txBody>
      </p:sp>
    </p:spTree>
    <p:extLst>
      <p:ext uri="{BB962C8B-B14F-4D97-AF65-F5344CB8AC3E}">
        <p14:creationId xmlns:p14="http://schemas.microsoft.com/office/powerpoint/2010/main" val="123898758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1000"/>
                                        <p:tgtEl>
                                          <p:spTgt spid="9"/>
                                        </p:tgtEl>
                                      </p:cBhvr>
                                    </p:animEffect>
                                  </p:childTnLst>
                                </p:cTn>
                              </p:par>
                            </p:childTnLst>
                          </p:cTn>
                        </p:par>
                      </p:childTnLst>
                    </p:cTn>
                  </p:par>
                </p:childTnLst>
              </p:cTn>
              <p:nextCondLst>
                <p:cond evt="onClick" delay="0">
                  <p:tgtEl>
                    <p:spTgt spid="4"/>
                  </p:tgtEl>
                </p:cond>
              </p:nextCondLst>
            </p:seq>
            <p:seq concurrent="1" nextAc="seek">
              <p:cTn id="13" restart="whenNotActive" fill="hold" evtFilter="cancelBubble" nodeType="interactiveSeq">
                <p:stCondLst>
                  <p:cond evt="onClick" delay="0">
                    <p:tgtEl>
                      <p:spTgt spid="20"/>
                    </p:tgtEl>
                  </p:cond>
                </p:stCondLst>
                <p:endSync evt="end" delay="0">
                  <p:rtn val="all"/>
                </p:endSync>
                <p:childTnLst>
                  <p:par>
                    <p:cTn id="14" fill="hold">
                      <p:stCondLst>
                        <p:cond delay="0"/>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1000"/>
                                        <p:tgtEl>
                                          <p:spTgt spid="10"/>
                                        </p:tgtEl>
                                      </p:cBhvr>
                                    </p:animEffect>
                                  </p:childTnLst>
                                </p:cTn>
                              </p:par>
                            </p:childTnLst>
                          </p:cTn>
                        </p:par>
                      </p:childTnLst>
                    </p:cTn>
                  </p:par>
                </p:childTnLst>
              </p:cTn>
              <p:nextCondLst>
                <p:cond evt="onClick" delay="0">
                  <p:tgtEl>
                    <p:spTgt spid="20"/>
                  </p:tgtEl>
                </p:cond>
              </p:nextCondLst>
            </p:seq>
            <p:seq concurrent="1" nextAc="seek">
              <p:cTn id="19" restart="whenNotActive" fill="hold" evtFilter="cancelBubble" nodeType="interactiveSeq">
                <p:stCondLst>
                  <p:cond evt="onClick" delay="0">
                    <p:tgtEl>
                      <p:spTgt spid="14"/>
                    </p:tgtEl>
                  </p:cond>
                </p:stCondLst>
                <p:endSync evt="end" delay="0">
                  <p:rtn val="all"/>
                </p:endSync>
                <p:childTnLst>
                  <p:par>
                    <p:cTn id="20" fill="hold">
                      <p:stCondLst>
                        <p:cond delay="0"/>
                      </p:stCondLst>
                      <p:childTnLst>
                        <p:par>
                          <p:cTn id="21" fill="hold">
                            <p:stCondLst>
                              <p:cond delay="0"/>
                            </p:stCondLst>
                            <p:childTnLst>
                              <p:par>
                                <p:cTn id="22" presetID="1" presetClass="exit" presetSubtype="0" fill="hold" grpId="1" nodeType="withEffect">
                                  <p:stCondLst>
                                    <p:cond delay="0"/>
                                  </p:stCondLst>
                                  <p:childTnLst>
                                    <p:set>
                                      <p:cBhvr>
                                        <p:cTn id="23" dur="1" fill="hold">
                                          <p:stCondLst>
                                            <p:cond delay="0"/>
                                          </p:stCondLst>
                                        </p:cTn>
                                        <p:tgtEl>
                                          <p:spTgt spid="9"/>
                                        </p:tgtEl>
                                        <p:attrNameLst>
                                          <p:attrName>style.visibility</p:attrName>
                                        </p:attrNameLst>
                                      </p:cBhvr>
                                      <p:to>
                                        <p:strVal val="hidden"/>
                                      </p:to>
                                    </p:set>
                                  </p:childTnLst>
                                </p:cTn>
                              </p:par>
                              <p:par>
                                <p:cTn id="24" presetID="1" presetClass="exit" presetSubtype="0" fill="hold" grpId="1" nodeType="withEffect">
                                  <p:stCondLst>
                                    <p:cond delay="0"/>
                                  </p:stCondLst>
                                  <p:childTnLst>
                                    <p:set>
                                      <p:cBhvr>
                                        <p:cTn id="25"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6" restart="whenNotActive" fill="hold" evtFilter="cancelBubble" nodeType="interactiveSeq">
                <p:stCondLst>
                  <p:cond evt="onClick" delay="0">
                    <p:tgtEl>
                      <p:spTgt spid="19"/>
                    </p:tgtEl>
                  </p:cond>
                </p:stCondLst>
                <p:endSync evt="end" delay="0">
                  <p:rtn val="all"/>
                </p:endSync>
                <p:childTnLst>
                  <p:par>
                    <p:cTn id="27" fill="hold">
                      <p:stCondLst>
                        <p:cond delay="0"/>
                      </p:stCondLst>
                      <p:childTnLst>
                        <p:par>
                          <p:cTn id="28" fill="hold">
                            <p:stCondLst>
                              <p:cond delay="0"/>
                            </p:stCondLst>
                            <p:childTnLst>
                              <p:par>
                                <p:cTn id="29" presetID="1" presetClass="exit" presetSubtype="0" fill="hold" grpId="2" nodeType="withEffect">
                                  <p:stCondLst>
                                    <p:cond delay="0"/>
                                  </p:stCondLst>
                                  <p:childTnLst>
                                    <p:set>
                                      <p:cBhvr>
                                        <p:cTn id="30" dur="1" fill="hold">
                                          <p:stCondLst>
                                            <p:cond delay="0"/>
                                          </p:stCondLst>
                                        </p:cTn>
                                        <p:tgtEl>
                                          <p:spTgt spid="9"/>
                                        </p:tgtEl>
                                        <p:attrNameLst>
                                          <p:attrName>style.visibility</p:attrName>
                                        </p:attrNameLst>
                                      </p:cBhvr>
                                      <p:to>
                                        <p:strVal val="hidden"/>
                                      </p:to>
                                    </p:set>
                                  </p:childTnLst>
                                </p:cTn>
                              </p:par>
                              <p:par>
                                <p:cTn id="31" presetID="1" presetClass="exit" presetSubtype="0" fill="hold" grpId="2" nodeType="withEffect">
                                  <p:stCondLst>
                                    <p:cond delay="0"/>
                                  </p:stCondLst>
                                  <p:childTnLst>
                                    <p:set>
                                      <p:cBhvr>
                                        <p:cTn id="32"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3" restart="whenNotActive" fill="hold" evtFilter="cancelBubble" nodeType="interactiveSeq">
                <p:stCondLst>
                  <p:cond evt="onClick" delay="0">
                    <p:tgtEl>
                      <p:spTgt spid="15"/>
                    </p:tgtEl>
                  </p:cond>
                </p:stCondLst>
                <p:endSync evt="end" delay="0">
                  <p:rtn val="all"/>
                </p:endSync>
                <p:childTnLst>
                  <p:par>
                    <p:cTn id="34" fill="hold">
                      <p:stCondLst>
                        <p:cond delay="0"/>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par>
                                <p:cTn id="39" presetID="10" presetClass="exit" presetSubtype="0" fill="hold" grpId="1" nodeType="withEffect">
                                  <p:stCondLst>
                                    <p:cond delay="0"/>
                                  </p:stCondLst>
                                  <p:childTnLst>
                                    <p:animEffect transition="out" filter="fade">
                                      <p:cBhvr>
                                        <p:cTn id="40" dur="500"/>
                                        <p:tgtEl>
                                          <p:spTgt spid="17"/>
                                        </p:tgtEl>
                                      </p:cBhvr>
                                    </p:animEffect>
                                    <p:set>
                                      <p:cBhvr>
                                        <p:cTn id="41" dur="1" fill="hold">
                                          <p:stCondLst>
                                            <p:cond delay="499"/>
                                          </p:stCondLst>
                                        </p:cTn>
                                        <p:tgtEl>
                                          <p:spTgt spid="17"/>
                                        </p:tgtEl>
                                        <p:attrNameLst>
                                          <p:attrName>style.visibility</p:attrName>
                                        </p:attrNameLst>
                                      </p:cBhvr>
                                      <p:to>
                                        <p:strVal val="hidden"/>
                                      </p:to>
                                    </p:set>
                                  </p:childTnLst>
                                </p:cTn>
                              </p:par>
                            </p:childTnLst>
                          </p:cTn>
                        </p:par>
                        <p:par>
                          <p:cTn id="42" fill="hold">
                            <p:stCondLst>
                              <p:cond delay="500"/>
                            </p:stCondLst>
                            <p:childTnLst>
                              <p:par>
                                <p:cTn id="43" presetID="1" presetClass="mediacall" presetSubtype="0" fill="hold" nodeType="afterEffect">
                                  <p:stCondLst>
                                    <p:cond delay="0"/>
                                  </p:stCondLst>
                                  <p:childTnLst>
                                    <p:cmd type="call" cmd="playFrom(0.0)">
                                      <p:cBhvr>
                                        <p:cTn id="44" dur="162517" fill="hold"/>
                                        <p:tgtEl>
                                          <p:spTgt spid="3"/>
                                        </p:tgtEl>
                                      </p:cBhvr>
                                    </p:cmd>
                                  </p:childTnLst>
                                </p:cTn>
                              </p:par>
                              <p:par>
                                <p:cTn id="45" presetID="1" presetClass="emph" presetSubtype="2" fill="hold" nodeType="withEffect">
                                  <p:stCondLst>
                                    <p:cond delay="0"/>
                                  </p:stCondLst>
                                  <p:childTnLst>
                                    <p:animClr clrSpc="rgb" dir="cw">
                                      <p:cBhvr>
                                        <p:cTn id="46" dur="1000" fill="hold"/>
                                        <p:tgtEl>
                                          <p:spTgt spid="15"/>
                                        </p:tgtEl>
                                        <p:attrNameLst>
                                          <p:attrName>fillcolor</p:attrName>
                                        </p:attrNameLst>
                                      </p:cBhvr>
                                      <p:to>
                                        <a:schemeClr val="accent2"/>
                                      </p:to>
                                    </p:animClr>
                                    <p:set>
                                      <p:cBhvr>
                                        <p:cTn id="47" dur="1000" fill="hold"/>
                                        <p:tgtEl>
                                          <p:spTgt spid="15"/>
                                        </p:tgtEl>
                                        <p:attrNameLst>
                                          <p:attrName>fill.type</p:attrName>
                                        </p:attrNameLst>
                                      </p:cBhvr>
                                      <p:to>
                                        <p:strVal val="solid"/>
                                      </p:to>
                                    </p:set>
                                    <p:set>
                                      <p:cBhvr>
                                        <p:cTn id="48" dur="1000" fill="hold"/>
                                        <p:tgtEl>
                                          <p:spTgt spid="15"/>
                                        </p:tgtEl>
                                        <p:attrNameLst>
                                          <p:attrName>fill.on</p:attrName>
                                        </p:attrNameLst>
                                      </p:cBhvr>
                                      <p:to>
                                        <p:strVal val="true"/>
                                      </p:to>
                                    </p:set>
                                  </p:childTnLst>
                                </p:cTn>
                              </p:par>
                            </p:childTnLst>
                          </p:cTn>
                        </p:par>
                      </p:childTnLst>
                    </p:cTn>
                  </p:par>
                  <p:par>
                    <p:cTn id="49" fill="hold">
                      <p:stCondLst>
                        <p:cond delay="indefinite"/>
                      </p:stCondLst>
                      <p:childTnLst>
                        <p:par>
                          <p:cTn id="50" fill="hold">
                            <p:stCondLst>
                              <p:cond delay="0"/>
                            </p:stCondLst>
                            <p:childTnLst>
                              <p:par>
                                <p:cTn id="51" presetID="3" presetClass="mediacall" presetSubtype="0" fill="hold" nodeType="clickEffect">
                                  <p:stCondLst>
                                    <p:cond delay="0"/>
                                  </p:stCondLst>
                                  <p:childTnLst>
                                    <p:cmd type="call" cmd="stop">
                                      <p:cBhvr>
                                        <p:cTn id="52" dur="1" fill="hold"/>
                                        <p:tgtEl>
                                          <p:spTgt spid="3"/>
                                        </p:tgtEl>
                                      </p:cBhvr>
                                    </p:cmd>
                                  </p:childTnLst>
                                </p:cTn>
                              </p:par>
                              <p:par>
                                <p:cTn id="53" presetID="10" presetClass="exit" presetSubtype="0" fill="hold" grpId="1" nodeType="withEffect">
                                  <p:stCondLst>
                                    <p:cond delay="0"/>
                                  </p:stCondLst>
                                  <p:childTnLst>
                                    <p:animEffect transition="out" filter="fade">
                                      <p:cBhvr>
                                        <p:cTn id="54" dur="500"/>
                                        <p:tgtEl>
                                          <p:spTgt spid="16"/>
                                        </p:tgtEl>
                                      </p:cBhvr>
                                    </p:animEffect>
                                    <p:set>
                                      <p:cBhvr>
                                        <p:cTn id="55" dur="1" fill="hold">
                                          <p:stCondLst>
                                            <p:cond delay="499"/>
                                          </p:stCondLst>
                                        </p:cTn>
                                        <p:tgtEl>
                                          <p:spTgt spid="16"/>
                                        </p:tgtEl>
                                        <p:attrNameLst>
                                          <p:attrName>style.visibility</p:attrName>
                                        </p:attrNameLst>
                                      </p:cBhvr>
                                      <p:to>
                                        <p:strVal val="hidden"/>
                                      </p:to>
                                    </p:set>
                                  </p:childTnLst>
                                </p:cTn>
                              </p:par>
                              <p:par>
                                <p:cTn id="56" presetID="10" presetClass="entr" presetSubtype="0" fill="hold" grpId="2"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cTn>
                              </p:par>
                              <p:par>
                                <p:cTn id="59" presetID="1" presetClass="emph" presetSubtype="2" fill="hold" nodeType="withEffect">
                                  <p:stCondLst>
                                    <p:cond delay="0"/>
                                  </p:stCondLst>
                                  <p:childTnLst>
                                    <p:animClr clrSpc="rgb" dir="cw">
                                      <p:cBhvr>
                                        <p:cTn id="60" dur="2000" fill="hold"/>
                                        <p:tgtEl>
                                          <p:spTgt spid="15"/>
                                        </p:tgtEl>
                                        <p:attrNameLst>
                                          <p:attrName>fillcolor</p:attrName>
                                        </p:attrNameLst>
                                      </p:cBhvr>
                                      <p:to>
                                        <a:schemeClr val="bg1"/>
                                      </p:to>
                                    </p:animClr>
                                    <p:set>
                                      <p:cBhvr>
                                        <p:cTn id="61" dur="2000" fill="hold"/>
                                        <p:tgtEl>
                                          <p:spTgt spid="15"/>
                                        </p:tgtEl>
                                        <p:attrNameLst>
                                          <p:attrName>fill.type</p:attrName>
                                        </p:attrNameLst>
                                      </p:cBhvr>
                                      <p:to>
                                        <p:strVal val="solid"/>
                                      </p:to>
                                    </p:set>
                                    <p:set>
                                      <p:cBhvr>
                                        <p:cTn id="62"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audio>
              <p:cMediaNode vol="80000">
                <p:cTn id="63" fill="hold" display="0">
                  <p:stCondLst>
                    <p:cond delay="indefinite"/>
                  </p:stCondLst>
                  <p:endCondLst>
                    <p:cond evt="onStopAudio" delay="0">
                      <p:tgtEl>
                        <p:sldTgt/>
                      </p:tgtEl>
                    </p:cond>
                  </p:endCondLst>
                </p:cTn>
                <p:tgtEl>
                  <p:spTgt spid="3"/>
                </p:tgtEl>
              </p:cMediaNode>
            </p:audio>
          </p:childTnLst>
        </p:cTn>
      </p:par>
    </p:tnLst>
    <p:bldLst>
      <p:bldP spid="9" grpId="0" animBg="1"/>
      <p:bldP spid="9" grpId="1" animBg="1"/>
      <p:bldP spid="9" grpId="2" animBg="1"/>
      <p:bldP spid="10" grpId="0" animBg="1"/>
      <p:bldP spid="10" grpId="1" animBg="1"/>
      <p:bldP spid="10" grpId="2" animBg="1"/>
      <p:bldP spid="16" grpId="0"/>
      <p:bldP spid="16" grpId="1"/>
      <p:bldP spid="17" grpId="0"/>
      <p:bldP spid="17" grpId="1"/>
      <p:bldP spid="17" grpId="2"/>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PageNumber"/>
          <p:cNvSpPr txBox="1">
            <a:spLocks/>
          </p:cNvSpPr>
          <p:nvPr/>
        </p:nvSpPr>
        <p:spPr>
          <a:xfrm>
            <a:off x="11520000" y="6240000"/>
            <a:ext cx="480000" cy="480000"/>
          </a:xfrm>
          <a:prstGeom prst="rect">
            <a:avLst/>
          </a:prstGeom>
          <a:solidFill>
            <a:schemeClr val="bg1">
              <a:lumMod val="95000"/>
            </a:schemeClr>
          </a:solidFill>
          <a:ln w="25400">
            <a:solidFill>
              <a:srgbClr val="002060"/>
            </a:solidFill>
          </a:ln>
        </p:spPr>
        <p:txBody>
          <a:bodyPr wrap="none" rtlCol="0" anchor="ctr" anchorCtr="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002060"/>
                </a:solidFill>
                <a:effectLst/>
                <a:uLnTx/>
                <a:uFillTx/>
                <a:latin typeface="Arial" pitchFamily="34" charset="0"/>
                <a:cs typeface="Arial" pitchFamily="34" charset="0"/>
              </a:rPr>
              <a:t>L-1</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002060"/>
                </a:solidFill>
                <a:effectLst/>
                <a:uLnTx/>
                <a:uFillTx/>
                <a:latin typeface="Arial" pitchFamily="34" charset="0"/>
                <a:cs typeface="Arial" pitchFamily="34" charset="0"/>
              </a:rPr>
              <a:t>S-11B</a:t>
            </a:r>
          </a:p>
        </p:txBody>
      </p:sp>
      <p:sp>
        <p:nvSpPr>
          <p:cNvPr id="14"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endParaRPr>
          </a:p>
        </p:txBody>
      </p:sp>
      <p:sp>
        <p:nvSpPr>
          <p:cNvPr id="19"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endParaRPr>
          </a:p>
        </p:txBody>
      </p:sp>
      <p:sp>
        <p:nvSpPr>
          <p:cNvPr id="18" name="Textbox: Tool instructions"/>
          <p:cNvSpPr txBox="1"/>
          <p:nvPr/>
        </p:nvSpPr>
        <p:spPr>
          <a:xfrm>
            <a:off x="4913986" y="6396335"/>
            <a:ext cx="2233304" cy="461665"/>
          </a:xfrm>
          <a:prstGeom prst="rect">
            <a:avLst/>
          </a:prstGeom>
          <a:noFill/>
        </p:spPr>
        <p:txBody>
          <a:bodyPr wrap="none" rtlCol="0">
            <a:spAutoFit/>
          </a:bodyPr>
          <a:lstStyle/>
          <a:p>
            <a:pPr lvl="0" algn="ctr">
              <a:defRPr/>
            </a:pPr>
            <a:r>
              <a:rPr lang="en-GB" sz="1200" kern="0" dirty="0">
                <a:solidFill>
                  <a:sysClr val="windowText" lastClr="000000"/>
                </a:solidFill>
                <a:latin typeface="Arial" pitchFamily="34" charset="0"/>
                <a:ea typeface="Segoe UI" pitchFamily="34" charset="0"/>
                <a:cs typeface="Arial" pitchFamily="34" charset="0"/>
              </a:rPr>
              <a:t>Click the images to reveal text</a:t>
            </a:r>
          </a:p>
          <a:p>
            <a:pPr algn="ctr">
              <a:defRPr/>
            </a:pPr>
            <a:endParaRPr lang="en-GB" sz="1200" kern="0" dirty="0">
              <a:solidFill>
                <a:sysClr val="windowText" lastClr="000000"/>
              </a:solidFill>
              <a:latin typeface="Arial" pitchFamily="34" charset="0"/>
              <a:ea typeface="Segoe UI" pitchFamily="34" charset="0"/>
              <a:cs typeface="Arial" pitchFamily="34" charset="0"/>
            </a:endParaRPr>
          </a:p>
        </p:txBody>
      </p:sp>
      <p:pic>
        <p:nvPicPr>
          <p:cNvPr id="21" name="Star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0676" y="3792082"/>
            <a:ext cx="1963719" cy="2604253"/>
          </a:xfrm>
          <a:prstGeom prst="rect">
            <a:avLst/>
          </a:prstGeom>
        </p:spPr>
      </p:pic>
      <p:pic>
        <p:nvPicPr>
          <p:cNvPr id="22" name="Star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0676" y="1069472"/>
            <a:ext cx="1963719" cy="2505001"/>
          </a:xfrm>
          <a:prstGeom prst="rect">
            <a:avLst/>
          </a:prstGeom>
        </p:spPr>
      </p:pic>
      <p:sp>
        <p:nvSpPr>
          <p:cNvPr id="11" name="TextBox 10"/>
          <p:cNvSpPr txBox="1"/>
          <p:nvPr/>
        </p:nvSpPr>
        <p:spPr>
          <a:xfrm>
            <a:off x="2923309" y="4275389"/>
            <a:ext cx="8742218" cy="1569660"/>
          </a:xfrm>
          <a:prstGeom prst="rect">
            <a:avLst/>
          </a:prstGeom>
          <a:solidFill>
            <a:schemeClr val="accent4">
              <a:lumMod val="20000"/>
              <a:lumOff val="80000"/>
            </a:schemeClr>
          </a:solidFill>
          <a:ln>
            <a:solidFill>
              <a:srgbClr val="C00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NZ" sz="24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In Aotearoa we have our own Christmas symbols and traditions. We even have our own Christmas tree that blooms especially for us at Christmas. Do you know its name and where it grows?</a:t>
            </a:r>
            <a:endParaRPr kumimoji="0" lang="en-NZ" sz="2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2" name="TextBox 11"/>
          <p:cNvSpPr txBox="1"/>
          <p:nvPr/>
        </p:nvSpPr>
        <p:spPr>
          <a:xfrm>
            <a:off x="2923309" y="1167810"/>
            <a:ext cx="8742218" cy="2308324"/>
          </a:xfrm>
          <a:prstGeom prst="rect">
            <a:avLst/>
          </a:prstGeom>
          <a:solidFill>
            <a:schemeClr val="accent4">
              <a:lumMod val="20000"/>
              <a:lumOff val="80000"/>
            </a:schemeClr>
          </a:solidFill>
          <a:ln>
            <a:solidFill>
              <a:srgbClr val="C00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NZ" sz="24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In Aotearoa we sing traditional carols about snow and holly. We also sing carols about when the Maori people first heard the Christmas story from the missionaries on the beach a long time ago. The </a:t>
            </a:r>
            <a:r>
              <a:rPr kumimoji="0" lang="en-NZ" sz="2400" b="0" i="0" u="none" strike="noStrike" kern="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pakeha</a:t>
            </a:r>
            <a:r>
              <a:rPr kumimoji="0" lang="en-NZ" sz="24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people who first came to live in Aotearoa shared the story with them. Have you heard the carol ‘</a:t>
            </a:r>
            <a:r>
              <a:rPr kumimoji="0" lang="en-NZ" sz="2400" b="0" i="0" u="none" strike="noStrike" kern="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Te</a:t>
            </a:r>
            <a:r>
              <a:rPr kumimoji="0" lang="en-NZ" sz="24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en-NZ" sz="2400" b="0" i="0" u="none" strike="noStrike" kern="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Harinui</a:t>
            </a:r>
            <a:r>
              <a:rPr kumimoji="0" lang="en-NZ" sz="24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that tells the story about this?</a:t>
            </a:r>
            <a:endParaRPr kumimoji="0" lang="en-NZ" sz="2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958268" y="0"/>
            <a:ext cx="10515600" cy="1325563"/>
          </a:xfrm>
        </p:spPr>
        <p:txBody>
          <a:bodyPr/>
          <a:lstStyle/>
          <a:p>
            <a:pPr algn="ctr"/>
            <a:r>
              <a:rPr lang="en-NZ" b="1" spc="50" dirty="0">
                <a:ln w="0"/>
                <a:solidFill>
                  <a:srgbClr val="C00000"/>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t>Christmas in Aotearoa New Zealand</a:t>
            </a:r>
          </a:p>
        </p:txBody>
      </p:sp>
      <p:sp>
        <p:nvSpPr>
          <p:cNvPr id="16" name="Action Button: Audio">
            <a:hlinkClick r:id="" action="ppaction://noaction" highlightClick="1"/>
          </p:cNvPr>
          <p:cNvSpPr/>
          <p:nvPr/>
        </p:nvSpPr>
        <p:spPr>
          <a:xfrm>
            <a:off x="9495573" y="6240000"/>
            <a:ext cx="489014" cy="476791"/>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Tool instructions stop"/>
          <p:cNvSpPr txBox="1"/>
          <p:nvPr/>
        </p:nvSpPr>
        <p:spPr>
          <a:xfrm>
            <a:off x="4557303" y="6581001"/>
            <a:ext cx="2977097" cy="276999"/>
          </a:xfrm>
          <a:prstGeom prst="rect">
            <a:avLst/>
          </a:prstGeom>
          <a:noFill/>
        </p:spPr>
        <p:txBody>
          <a:bodyPr wrap="none" rtlCol="0">
            <a:spAutoFit/>
          </a:bodyPr>
          <a:lstStyle/>
          <a:p>
            <a:pPr algn="ctr"/>
            <a:r>
              <a:rPr lang="en-GB" sz="1200" kern="0" dirty="0">
                <a:solidFill>
                  <a:sysClr val="windowText" lastClr="000000"/>
                </a:solidFill>
                <a:latin typeface="Arial" pitchFamily="34" charset="0"/>
                <a:ea typeface="Segoe UI" pitchFamily="34" charset="0"/>
                <a:cs typeface="Arial" pitchFamily="34" charset="0"/>
              </a:rPr>
              <a:t>Click the audio button to stop </a:t>
            </a:r>
            <a:r>
              <a:rPr lang="en-GB" sz="1200" kern="0" dirty="0" smtClean="0">
                <a:solidFill>
                  <a:sysClr val="windowText" lastClr="000000"/>
                </a:solidFill>
                <a:latin typeface="Arial" pitchFamily="34" charset="0"/>
                <a:ea typeface="Segoe UI" pitchFamily="34" charset="0"/>
                <a:cs typeface="Arial" pitchFamily="34" charset="0"/>
              </a:rPr>
              <a:t>‘</a:t>
            </a:r>
            <a:r>
              <a:rPr lang="en-GB" sz="1200" kern="0" dirty="0" err="1" smtClean="0">
                <a:solidFill>
                  <a:sysClr val="windowText" lastClr="000000"/>
                </a:solidFill>
                <a:latin typeface="Arial" pitchFamily="34" charset="0"/>
                <a:ea typeface="Segoe UI" pitchFamily="34" charset="0"/>
                <a:cs typeface="Arial" pitchFamily="34" charset="0"/>
              </a:rPr>
              <a:t>Te</a:t>
            </a:r>
            <a:r>
              <a:rPr lang="en-GB" sz="1200" kern="0" dirty="0" smtClean="0">
                <a:solidFill>
                  <a:sysClr val="windowText" lastClr="000000"/>
                </a:solidFill>
                <a:latin typeface="Arial" pitchFamily="34" charset="0"/>
                <a:ea typeface="Segoe UI" pitchFamily="34" charset="0"/>
                <a:cs typeface="Arial" pitchFamily="34" charset="0"/>
              </a:rPr>
              <a:t> </a:t>
            </a:r>
            <a:r>
              <a:rPr lang="en-GB" sz="1200" kern="0" dirty="0" err="1" smtClean="0">
                <a:solidFill>
                  <a:sysClr val="windowText" lastClr="000000"/>
                </a:solidFill>
                <a:latin typeface="Arial" pitchFamily="34" charset="0"/>
                <a:ea typeface="Segoe UI" pitchFamily="34" charset="0"/>
                <a:cs typeface="Arial" pitchFamily="34" charset="0"/>
              </a:rPr>
              <a:t>Harinui</a:t>
            </a:r>
            <a:r>
              <a:rPr lang="en-GB" sz="1200" kern="0" dirty="0" smtClean="0">
                <a:solidFill>
                  <a:sysClr val="windowText" lastClr="000000"/>
                </a:solidFill>
                <a:latin typeface="Arial" pitchFamily="34" charset="0"/>
                <a:ea typeface="Segoe UI" pitchFamily="34" charset="0"/>
                <a:cs typeface="Arial" pitchFamily="34" charset="0"/>
              </a:rPr>
              <a:t>’</a:t>
            </a:r>
            <a:endParaRPr lang="en-GB" sz="1200" kern="0" dirty="0">
              <a:solidFill>
                <a:sysClr val="windowText" lastClr="000000"/>
              </a:solidFill>
              <a:latin typeface="Arial" pitchFamily="34" charset="0"/>
              <a:ea typeface="Segoe UI" pitchFamily="34" charset="0"/>
              <a:cs typeface="Arial" pitchFamily="34" charset="0"/>
            </a:endParaRPr>
          </a:p>
        </p:txBody>
      </p:sp>
      <p:sp>
        <p:nvSpPr>
          <p:cNvPr id="20" name="TextBox: Tool instructions start"/>
          <p:cNvSpPr txBox="1"/>
          <p:nvPr/>
        </p:nvSpPr>
        <p:spPr>
          <a:xfrm>
            <a:off x="4557306" y="6581001"/>
            <a:ext cx="2967479" cy="276999"/>
          </a:xfrm>
          <a:prstGeom prst="rect">
            <a:avLst/>
          </a:prstGeom>
          <a:noFill/>
        </p:spPr>
        <p:txBody>
          <a:bodyPr wrap="none" rtlCol="0">
            <a:spAutoFit/>
          </a:bodyPr>
          <a:lstStyle/>
          <a:p>
            <a:pPr algn="ctr"/>
            <a:r>
              <a:rPr lang="en-GB" sz="1200" kern="0" dirty="0">
                <a:solidFill>
                  <a:sysClr val="windowText" lastClr="000000"/>
                </a:solidFill>
                <a:latin typeface="Arial" pitchFamily="34" charset="0"/>
                <a:ea typeface="Segoe UI" pitchFamily="34" charset="0"/>
                <a:cs typeface="Arial" pitchFamily="34" charset="0"/>
              </a:rPr>
              <a:t>Click the audio button to play </a:t>
            </a:r>
            <a:r>
              <a:rPr lang="en-GB" sz="1200" kern="0" dirty="0" smtClean="0">
                <a:solidFill>
                  <a:sysClr val="windowText" lastClr="000000"/>
                </a:solidFill>
                <a:latin typeface="Arial" pitchFamily="34" charset="0"/>
                <a:ea typeface="Segoe UI" pitchFamily="34" charset="0"/>
                <a:cs typeface="Arial" pitchFamily="34" charset="0"/>
              </a:rPr>
              <a:t>‘</a:t>
            </a:r>
            <a:r>
              <a:rPr lang="en-GB" sz="1200" kern="0" dirty="0" err="1" smtClean="0">
                <a:solidFill>
                  <a:sysClr val="windowText" lastClr="000000"/>
                </a:solidFill>
                <a:latin typeface="Arial" pitchFamily="34" charset="0"/>
                <a:ea typeface="Segoe UI" pitchFamily="34" charset="0"/>
                <a:cs typeface="Arial" pitchFamily="34" charset="0"/>
              </a:rPr>
              <a:t>Te</a:t>
            </a:r>
            <a:r>
              <a:rPr lang="en-GB" sz="1200" kern="0" dirty="0" smtClean="0">
                <a:solidFill>
                  <a:sysClr val="windowText" lastClr="000000"/>
                </a:solidFill>
                <a:latin typeface="Arial" pitchFamily="34" charset="0"/>
                <a:ea typeface="Segoe UI" pitchFamily="34" charset="0"/>
                <a:cs typeface="Arial" pitchFamily="34" charset="0"/>
              </a:rPr>
              <a:t> </a:t>
            </a:r>
            <a:r>
              <a:rPr lang="en-GB" sz="1200" kern="0" dirty="0" err="1" smtClean="0">
                <a:solidFill>
                  <a:sysClr val="windowText" lastClr="000000"/>
                </a:solidFill>
                <a:latin typeface="Arial" pitchFamily="34" charset="0"/>
                <a:ea typeface="Segoe UI" pitchFamily="34" charset="0"/>
                <a:cs typeface="Arial" pitchFamily="34" charset="0"/>
              </a:rPr>
              <a:t>Harinui</a:t>
            </a:r>
            <a:r>
              <a:rPr lang="en-GB" sz="1200" kern="0" dirty="0" smtClean="0">
                <a:solidFill>
                  <a:sysClr val="windowText" lastClr="000000"/>
                </a:solidFill>
                <a:latin typeface="Arial" pitchFamily="34" charset="0"/>
                <a:ea typeface="Segoe UI" pitchFamily="34" charset="0"/>
                <a:cs typeface="Arial" pitchFamily="34" charset="0"/>
              </a:rPr>
              <a:t>’</a:t>
            </a:r>
            <a:endParaRPr lang="en-GB" sz="1200" kern="0" dirty="0">
              <a:solidFill>
                <a:sysClr val="windowText" lastClr="000000"/>
              </a:solidFill>
              <a:latin typeface="Arial" pitchFamily="34" charset="0"/>
              <a:ea typeface="Segoe UI" pitchFamily="34" charset="0"/>
              <a:cs typeface="Arial" pitchFamily="34" charset="0"/>
            </a:endParaRPr>
          </a:p>
        </p:txBody>
      </p:sp>
      <p:pic>
        <p:nvPicPr>
          <p:cNvPr id="3" name="Y4-L01-S11B - Te Harinu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743793" y="223345"/>
            <a:ext cx="609600" cy="609600"/>
          </a:xfrm>
          <a:prstGeom prst="rect">
            <a:avLst/>
          </a:prstGeom>
        </p:spPr>
      </p:pic>
    </p:spTree>
    <p:extLst>
      <p:ext uri="{BB962C8B-B14F-4D97-AF65-F5344CB8AC3E}">
        <p14:creationId xmlns:p14="http://schemas.microsoft.com/office/powerpoint/2010/main" val="163721523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1"/>
                    </p:tgtEl>
                  </p:cond>
                </p:stCondLst>
                <p:endSync evt="end" delay="0">
                  <p:rtn val="all"/>
                </p:endSync>
                <p:childTnLst>
                  <p:par>
                    <p:cTn id="8" fill="hold">
                      <p:stCondLst>
                        <p:cond delay="0"/>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1000"/>
                                        <p:tgtEl>
                                          <p:spTgt spid="11"/>
                                        </p:tgtEl>
                                      </p:cBhvr>
                                    </p:animEffect>
                                  </p:childTnLst>
                                </p:cTn>
                              </p:par>
                            </p:childTnLst>
                          </p:cTn>
                        </p:par>
                      </p:childTnLst>
                    </p:cTn>
                  </p:par>
                </p:childTnLst>
              </p:cTn>
              <p:nextCondLst>
                <p:cond evt="onClick" delay="0">
                  <p:tgtEl>
                    <p:spTgt spid="21"/>
                  </p:tgtEl>
                </p:cond>
              </p:nextCondLst>
            </p:seq>
            <p:seq concurrent="1" nextAc="seek">
              <p:cTn id="13" restart="whenNotActive" fill="hold" evtFilter="cancelBubble" nodeType="interactiveSeq">
                <p:stCondLst>
                  <p:cond evt="onClick" delay="0">
                    <p:tgtEl>
                      <p:spTgt spid="22"/>
                    </p:tgtEl>
                  </p:cond>
                </p:stCondLst>
                <p:endSync evt="end" delay="0">
                  <p:rtn val="all"/>
                </p:endSync>
                <p:childTnLst>
                  <p:par>
                    <p:cTn id="14" fill="hold">
                      <p:stCondLst>
                        <p:cond delay="0"/>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1000"/>
                                        <p:tgtEl>
                                          <p:spTgt spid="12"/>
                                        </p:tgtEl>
                                      </p:cBhvr>
                                    </p:animEffect>
                                  </p:childTnLst>
                                </p:cTn>
                              </p:par>
                            </p:childTnLst>
                          </p:cTn>
                        </p:par>
                      </p:childTnLst>
                    </p:cTn>
                  </p:par>
                </p:childTnLst>
              </p:cTn>
              <p:nextCondLst>
                <p:cond evt="onClick" delay="0">
                  <p:tgtEl>
                    <p:spTgt spid="22"/>
                  </p:tgtEl>
                </p:cond>
              </p:nextCondLst>
            </p:seq>
            <p:seq concurrent="1" nextAc="seek">
              <p:cTn id="19" restart="whenNotActive" fill="hold" evtFilter="cancelBubble" nodeType="interactiveSeq">
                <p:stCondLst>
                  <p:cond evt="onClick" delay="0">
                    <p:tgtEl>
                      <p:spTgt spid="14"/>
                    </p:tgtEl>
                  </p:cond>
                </p:stCondLst>
                <p:endSync evt="end" delay="0">
                  <p:rtn val="all"/>
                </p:endSync>
                <p:childTnLst>
                  <p:par>
                    <p:cTn id="20" fill="hold">
                      <p:stCondLst>
                        <p:cond delay="0"/>
                      </p:stCondLst>
                      <p:childTnLst>
                        <p:par>
                          <p:cTn id="21" fill="hold">
                            <p:stCondLst>
                              <p:cond delay="0"/>
                            </p:stCondLst>
                            <p:childTnLst>
                              <p:par>
                                <p:cTn id="22" presetID="1" presetClass="exit" presetSubtype="0" fill="hold" grpId="1" nodeType="withEffect">
                                  <p:stCondLst>
                                    <p:cond delay="0"/>
                                  </p:stCondLst>
                                  <p:childTnLst>
                                    <p:set>
                                      <p:cBhvr>
                                        <p:cTn id="23" dur="1" fill="hold">
                                          <p:stCondLst>
                                            <p:cond delay="0"/>
                                          </p:stCondLst>
                                        </p:cTn>
                                        <p:tgtEl>
                                          <p:spTgt spid="11"/>
                                        </p:tgtEl>
                                        <p:attrNameLst>
                                          <p:attrName>style.visibility</p:attrName>
                                        </p:attrNameLst>
                                      </p:cBhvr>
                                      <p:to>
                                        <p:strVal val="hidden"/>
                                      </p:to>
                                    </p:set>
                                  </p:childTnLst>
                                </p:cTn>
                              </p:par>
                              <p:par>
                                <p:cTn id="24" presetID="1" presetClass="exit" presetSubtype="0" fill="hold" grpId="1" nodeType="withEffect">
                                  <p:stCondLst>
                                    <p:cond delay="0"/>
                                  </p:stCondLst>
                                  <p:childTnLst>
                                    <p:set>
                                      <p:cBhvr>
                                        <p:cTn id="25"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6" restart="whenNotActive" fill="hold" evtFilter="cancelBubble" nodeType="interactiveSeq">
                <p:stCondLst>
                  <p:cond evt="onClick" delay="0">
                    <p:tgtEl>
                      <p:spTgt spid="19"/>
                    </p:tgtEl>
                  </p:cond>
                </p:stCondLst>
                <p:endSync evt="end" delay="0">
                  <p:rtn val="all"/>
                </p:endSync>
                <p:childTnLst>
                  <p:par>
                    <p:cTn id="27" fill="hold">
                      <p:stCondLst>
                        <p:cond delay="0"/>
                      </p:stCondLst>
                      <p:childTnLst>
                        <p:par>
                          <p:cTn id="28" fill="hold">
                            <p:stCondLst>
                              <p:cond delay="0"/>
                            </p:stCondLst>
                            <p:childTnLst>
                              <p:par>
                                <p:cTn id="29" presetID="1" presetClass="exit" presetSubtype="0" fill="hold" grpId="2" nodeType="withEffect">
                                  <p:stCondLst>
                                    <p:cond delay="0"/>
                                  </p:stCondLst>
                                  <p:childTnLst>
                                    <p:set>
                                      <p:cBhvr>
                                        <p:cTn id="30" dur="1" fill="hold">
                                          <p:stCondLst>
                                            <p:cond delay="0"/>
                                          </p:stCondLst>
                                        </p:cTn>
                                        <p:tgtEl>
                                          <p:spTgt spid="11"/>
                                        </p:tgtEl>
                                        <p:attrNameLst>
                                          <p:attrName>style.visibility</p:attrName>
                                        </p:attrNameLst>
                                      </p:cBhvr>
                                      <p:to>
                                        <p:strVal val="hidden"/>
                                      </p:to>
                                    </p:set>
                                  </p:childTnLst>
                                </p:cTn>
                              </p:par>
                              <p:par>
                                <p:cTn id="31" presetID="1" presetClass="exit" presetSubtype="0" fill="hold" grpId="2" nodeType="withEffect">
                                  <p:stCondLst>
                                    <p:cond delay="0"/>
                                  </p:stCondLst>
                                  <p:childTnLst>
                                    <p:set>
                                      <p:cBhvr>
                                        <p:cTn id="32"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3" restart="whenNotActive" fill="hold" evtFilter="cancelBubble" nodeType="interactiveSeq">
                <p:stCondLst>
                  <p:cond evt="onClick" delay="0">
                    <p:tgtEl>
                      <p:spTgt spid="16"/>
                    </p:tgtEl>
                  </p:cond>
                </p:stCondLst>
                <p:endSync evt="end" delay="0">
                  <p:rtn val="all"/>
                </p:endSync>
                <p:childTnLst>
                  <p:par>
                    <p:cTn id="34" fill="hold">
                      <p:stCondLst>
                        <p:cond delay="0"/>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par>
                                <p:cTn id="39" presetID="10" presetClass="exit" presetSubtype="0" fill="hold" grpId="1" nodeType="withEffect">
                                  <p:stCondLst>
                                    <p:cond delay="0"/>
                                  </p:stCondLst>
                                  <p:childTnLst>
                                    <p:animEffect transition="out" filter="fade">
                                      <p:cBhvr>
                                        <p:cTn id="40" dur="500"/>
                                        <p:tgtEl>
                                          <p:spTgt spid="20"/>
                                        </p:tgtEl>
                                      </p:cBhvr>
                                    </p:animEffect>
                                    <p:set>
                                      <p:cBhvr>
                                        <p:cTn id="41" dur="1" fill="hold">
                                          <p:stCondLst>
                                            <p:cond delay="499"/>
                                          </p:stCondLst>
                                        </p:cTn>
                                        <p:tgtEl>
                                          <p:spTgt spid="20"/>
                                        </p:tgtEl>
                                        <p:attrNameLst>
                                          <p:attrName>style.visibility</p:attrName>
                                        </p:attrNameLst>
                                      </p:cBhvr>
                                      <p:to>
                                        <p:strVal val="hidden"/>
                                      </p:to>
                                    </p:set>
                                  </p:childTnLst>
                                </p:cTn>
                              </p:par>
                            </p:childTnLst>
                          </p:cTn>
                        </p:par>
                        <p:par>
                          <p:cTn id="42" fill="hold">
                            <p:stCondLst>
                              <p:cond delay="500"/>
                            </p:stCondLst>
                            <p:childTnLst>
                              <p:par>
                                <p:cTn id="43" presetID="1" presetClass="mediacall" presetSubtype="0" fill="hold" nodeType="afterEffect">
                                  <p:stCondLst>
                                    <p:cond delay="0"/>
                                  </p:stCondLst>
                                  <p:childTnLst>
                                    <p:cmd type="call" cmd="playFrom(0.0)">
                                      <p:cBhvr>
                                        <p:cTn id="44" dur="170955" fill="hold"/>
                                        <p:tgtEl>
                                          <p:spTgt spid="3"/>
                                        </p:tgtEl>
                                      </p:cBhvr>
                                    </p:cmd>
                                  </p:childTnLst>
                                </p:cTn>
                              </p:par>
                              <p:par>
                                <p:cTn id="45" presetID="1" presetClass="emph" presetSubtype="2" fill="hold" nodeType="withEffect">
                                  <p:stCondLst>
                                    <p:cond delay="0"/>
                                  </p:stCondLst>
                                  <p:childTnLst>
                                    <p:animClr clrSpc="rgb" dir="cw">
                                      <p:cBhvr>
                                        <p:cTn id="46" dur="1000" fill="hold"/>
                                        <p:tgtEl>
                                          <p:spTgt spid="16"/>
                                        </p:tgtEl>
                                        <p:attrNameLst>
                                          <p:attrName>fillcolor</p:attrName>
                                        </p:attrNameLst>
                                      </p:cBhvr>
                                      <p:to>
                                        <a:schemeClr val="accent2"/>
                                      </p:to>
                                    </p:animClr>
                                    <p:set>
                                      <p:cBhvr>
                                        <p:cTn id="47" dur="1000" fill="hold"/>
                                        <p:tgtEl>
                                          <p:spTgt spid="16"/>
                                        </p:tgtEl>
                                        <p:attrNameLst>
                                          <p:attrName>fill.type</p:attrName>
                                        </p:attrNameLst>
                                      </p:cBhvr>
                                      <p:to>
                                        <p:strVal val="solid"/>
                                      </p:to>
                                    </p:set>
                                    <p:set>
                                      <p:cBhvr>
                                        <p:cTn id="48" dur="1000" fill="hold"/>
                                        <p:tgtEl>
                                          <p:spTgt spid="16"/>
                                        </p:tgtEl>
                                        <p:attrNameLst>
                                          <p:attrName>fill.on</p:attrName>
                                        </p:attrNameLst>
                                      </p:cBhvr>
                                      <p:to>
                                        <p:strVal val="true"/>
                                      </p:to>
                                    </p:set>
                                  </p:childTnLst>
                                </p:cTn>
                              </p:par>
                            </p:childTnLst>
                          </p:cTn>
                        </p:par>
                      </p:childTnLst>
                    </p:cTn>
                  </p:par>
                  <p:par>
                    <p:cTn id="49" fill="hold">
                      <p:stCondLst>
                        <p:cond delay="indefinite"/>
                      </p:stCondLst>
                      <p:childTnLst>
                        <p:par>
                          <p:cTn id="50" fill="hold">
                            <p:stCondLst>
                              <p:cond delay="0"/>
                            </p:stCondLst>
                            <p:childTnLst>
                              <p:par>
                                <p:cTn id="51" presetID="3" presetClass="mediacall" presetSubtype="0" fill="hold" nodeType="clickEffect">
                                  <p:stCondLst>
                                    <p:cond delay="0"/>
                                  </p:stCondLst>
                                  <p:childTnLst>
                                    <p:cmd type="call" cmd="stop">
                                      <p:cBhvr>
                                        <p:cTn id="52" dur="1" fill="hold"/>
                                        <p:tgtEl>
                                          <p:spTgt spid="3"/>
                                        </p:tgtEl>
                                      </p:cBhvr>
                                    </p:cmd>
                                  </p:childTnLst>
                                </p:cTn>
                              </p:par>
                              <p:par>
                                <p:cTn id="53" presetID="10" presetClass="exit" presetSubtype="0" fill="hold" grpId="1" nodeType="withEffect">
                                  <p:stCondLst>
                                    <p:cond delay="0"/>
                                  </p:stCondLst>
                                  <p:childTnLst>
                                    <p:animEffect transition="out" filter="fade">
                                      <p:cBhvr>
                                        <p:cTn id="54" dur="500"/>
                                        <p:tgtEl>
                                          <p:spTgt spid="17"/>
                                        </p:tgtEl>
                                      </p:cBhvr>
                                    </p:animEffect>
                                    <p:set>
                                      <p:cBhvr>
                                        <p:cTn id="55" dur="1" fill="hold">
                                          <p:stCondLst>
                                            <p:cond delay="499"/>
                                          </p:stCondLst>
                                        </p:cTn>
                                        <p:tgtEl>
                                          <p:spTgt spid="17"/>
                                        </p:tgtEl>
                                        <p:attrNameLst>
                                          <p:attrName>style.visibility</p:attrName>
                                        </p:attrNameLst>
                                      </p:cBhvr>
                                      <p:to>
                                        <p:strVal val="hidden"/>
                                      </p:to>
                                    </p:set>
                                  </p:childTnLst>
                                </p:cTn>
                              </p:par>
                              <p:par>
                                <p:cTn id="56" presetID="10" presetClass="entr" presetSubtype="0" fill="hold" grpId="2" nodeType="with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500"/>
                                        <p:tgtEl>
                                          <p:spTgt spid="20"/>
                                        </p:tgtEl>
                                      </p:cBhvr>
                                    </p:animEffect>
                                  </p:childTnLst>
                                </p:cTn>
                              </p:par>
                              <p:par>
                                <p:cTn id="59" presetID="1" presetClass="emph" presetSubtype="2" fill="hold" nodeType="withEffect">
                                  <p:stCondLst>
                                    <p:cond delay="0"/>
                                  </p:stCondLst>
                                  <p:childTnLst>
                                    <p:animClr clrSpc="rgb" dir="cw">
                                      <p:cBhvr>
                                        <p:cTn id="60" dur="2000" fill="hold"/>
                                        <p:tgtEl>
                                          <p:spTgt spid="16"/>
                                        </p:tgtEl>
                                        <p:attrNameLst>
                                          <p:attrName>fillcolor</p:attrName>
                                        </p:attrNameLst>
                                      </p:cBhvr>
                                      <p:to>
                                        <a:schemeClr val="bg1"/>
                                      </p:to>
                                    </p:animClr>
                                    <p:set>
                                      <p:cBhvr>
                                        <p:cTn id="61" dur="2000" fill="hold"/>
                                        <p:tgtEl>
                                          <p:spTgt spid="16"/>
                                        </p:tgtEl>
                                        <p:attrNameLst>
                                          <p:attrName>fill.type</p:attrName>
                                        </p:attrNameLst>
                                      </p:cBhvr>
                                      <p:to>
                                        <p:strVal val="solid"/>
                                      </p:to>
                                    </p:set>
                                    <p:set>
                                      <p:cBhvr>
                                        <p:cTn id="62" dur="200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audio>
              <p:cMediaNode vol="80000">
                <p:cTn id="63" fill="hold" display="0">
                  <p:stCondLst>
                    <p:cond delay="indefinite"/>
                  </p:stCondLst>
                  <p:endCondLst>
                    <p:cond evt="onStopAudio" delay="0">
                      <p:tgtEl>
                        <p:sldTgt/>
                      </p:tgtEl>
                    </p:cond>
                  </p:endCondLst>
                </p:cTn>
                <p:tgtEl>
                  <p:spTgt spid="3"/>
                </p:tgtEl>
              </p:cMediaNode>
            </p:audio>
          </p:childTnLst>
        </p:cTn>
      </p:par>
    </p:tnLst>
    <p:bldLst>
      <p:bldP spid="11" grpId="0" animBg="1"/>
      <p:bldP spid="11" grpId="1" animBg="1"/>
      <p:bldP spid="11" grpId="2" animBg="1"/>
      <p:bldP spid="12" grpId="0" animBg="1"/>
      <p:bldP spid="12" grpId="1" animBg="1"/>
      <p:bldP spid="12" grpId="2" animBg="1"/>
      <p:bldP spid="17" grpId="0"/>
      <p:bldP spid="17" grpId="1"/>
      <p:bldP spid="20" grpId="0"/>
      <p:bldP spid="20" grpId="1"/>
      <p:bldP spid="20" grpId="2"/>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endParaRPr>
          </a:p>
        </p:txBody>
      </p:sp>
      <p:sp>
        <p:nvSpPr>
          <p:cNvPr id="19"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endParaRPr>
          </a:p>
        </p:txBody>
      </p:sp>
      <p:sp>
        <p:nvSpPr>
          <p:cNvPr id="2" name="Title 1"/>
          <p:cNvSpPr>
            <a:spLocks noGrp="1"/>
          </p:cNvSpPr>
          <p:nvPr>
            <p:ph type="title"/>
          </p:nvPr>
        </p:nvSpPr>
        <p:spPr>
          <a:xfrm>
            <a:off x="958268" y="0"/>
            <a:ext cx="10515600" cy="1325563"/>
          </a:xfrm>
        </p:spPr>
        <p:txBody>
          <a:bodyPr/>
          <a:lstStyle/>
          <a:p>
            <a:pPr algn="ctr"/>
            <a:r>
              <a:rPr lang="en-NZ" b="1" spc="50" dirty="0">
                <a:ln w="0"/>
                <a:solidFill>
                  <a:srgbClr val="C00000"/>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t>Christmas in Aotearoa New Zealand</a:t>
            </a:r>
          </a:p>
        </p:txBody>
      </p:sp>
      <p:pic>
        <p:nvPicPr>
          <p:cNvPr id="15" name="Star 5"/>
          <p:cNvPicPr>
            <a:picLocks noChangeAspect="1"/>
          </p:cNvPicPr>
          <p:nvPr/>
        </p:nvPicPr>
        <p:blipFill rotWithShape="1">
          <a:blip r:embed="rId5">
            <a:extLst>
              <a:ext uri="{28A0092B-C50C-407E-A947-70E740481C1C}">
                <a14:useLocalDpi xmlns:a14="http://schemas.microsoft.com/office/drawing/2010/main" val="0"/>
              </a:ext>
            </a:extLst>
          </a:blip>
          <a:srcRect t="9676" b="10432"/>
          <a:stretch/>
        </p:blipFill>
        <p:spPr>
          <a:xfrm>
            <a:off x="202695" y="1325563"/>
            <a:ext cx="2656291" cy="2304328"/>
          </a:xfrm>
          <a:prstGeom prst="rect">
            <a:avLst/>
          </a:prstGeom>
        </p:spPr>
      </p:pic>
      <p:pic>
        <p:nvPicPr>
          <p:cNvPr id="16" name="Star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2694" y="3769451"/>
            <a:ext cx="2656291" cy="2656291"/>
          </a:xfrm>
          <a:prstGeom prst="rect">
            <a:avLst/>
          </a:prstGeom>
        </p:spPr>
      </p:pic>
      <p:sp>
        <p:nvSpPr>
          <p:cNvPr id="3" name="Rectangle 2"/>
          <p:cNvSpPr/>
          <p:nvPr/>
        </p:nvSpPr>
        <p:spPr>
          <a:xfrm>
            <a:off x="3035918" y="1401668"/>
            <a:ext cx="8964082" cy="2215991"/>
          </a:xfrm>
          <a:prstGeom prst="rect">
            <a:avLst/>
          </a:prstGeom>
          <a:solidFill>
            <a:schemeClr val="accent4">
              <a:lumMod val="20000"/>
              <a:lumOff val="80000"/>
            </a:schemeClr>
          </a:solidFill>
          <a:ln>
            <a:solidFill>
              <a:srgbClr val="C00000"/>
            </a:solidFill>
          </a:ln>
        </p:spPr>
        <p:txBody>
          <a:bodyPr wrap="square">
            <a:spAutoFit/>
          </a:bodyPr>
          <a:lstStyle/>
          <a:p>
            <a:pPr marL="0" marR="0" lvl="0" indent="0" defTabSz="914400" eaLnBrk="1" fontAlgn="auto" latinLnBrk="0" hangingPunct="1">
              <a:lnSpc>
                <a:spcPct val="115000"/>
              </a:lnSpc>
              <a:spcBef>
                <a:spcPts val="0"/>
              </a:spcBef>
              <a:spcAft>
                <a:spcPts val="1000"/>
              </a:spcAft>
              <a:buClrTx/>
              <a:buSzTx/>
              <a:buFontTx/>
              <a:buNone/>
              <a:tabLst/>
              <a:defRPr/>
            </a:pPr>
            <a:r>
              <a:rPr kumimoji="0" lang="en-NZ" sz="24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Some of the traditional carols such as ‘The Twelve </a:t>
            </a:r>
            <a:r>
              <a:rPr lang="en-NZ" sz="2400" kern="0" dirty="0">
                <a:solidFill>
                  <a:sysClr val="windowText" lastClr="000000"/>
                </a:solidFill>
                <a:latin typeface="Arial" panose="020B0604020202020204" pitchFamily="34" charset="0"/>
                <a:ea typeface="Calibri" panose="020F0502020204030204" pitchFamily="34" charset="0"/>
                <a:cs typeface="Arial" panose="020B0604020202020204" pitchFamily="34" charset="0"/>
              </a:rPr>
              <a:t>D</a:t>
            </a:r>
            <a:r>
              <a:rPr kumimoji="0" lang="en-NZ" sz="2400" b="0" i="0" u="none" strike="noStrike" kern="0" cap="none" spc="0" normalizeH="0" baseline="0" noProof="0" dirty="0" err="1">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ays</a:t>
            </a:r>
            <a:r>
              <a:rPr kumimoji="0" lang="en-NZ" sz="24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 of Christmas’ have been adapted so they make sense to New Zealand children. New Zealand children sing ‘A </a:t>
            </a:r>
            <a:r>
              <a:rPr lang="en-NZ" sz="2400" kern="0" dirty="0" err="1">
                <a:solidFill>
                  <a:sysClr val="windowText" lastClr="000000"/>
                </a:solidFill>
                <a:latin typeface="Arial" panose="020B0604020202020204" pitchFamily="34" charset="0"/>
                <a:ea typeface="Calibri" panose="020F0502020204030204" pitchFamily="34" charset="0"/>
                <a:cs typeface="Arial" panose="020B0604020202020204" pitchFamily="34" charset="0"/>
              </a:rPr>
              <a:t>P</a:t>
            </a:r>
            <a:r>
              <a:rPr kumimoji="0" lang="en-NZ" sz="2400" b="0" i="0" u="none" strike="noStrike" kern="0" cap="none" spc="0" normalizeH="0" baseline="0" noProof="0" dirty="0" err="1">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ukeko</a:t>
            </a:r>
            <a:r>
              <a:rPr kumimoji="0" lang="en-NZ" sz="24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 in a </a:t>
            </a:r>
            <a:r>
              <a:rPr lang="en-NZ" sz="2400" kern="0" dirty="0">
                <a:solidFill>
                  <a:sysClr val="windowText" lastClr="000000"/>
                </a:solidFill>
                <a:latin typeface="Arial" panose="020B0604020202020204" pitchFamily="34" charset="0"/>
                <a:ea typeface="Calibri" panose="020F0502020204030204" pitchFamily="34" charset="0"/>
                <a:cs typeface="Arial" panose="020B0604020202020204" pitchFamily="34" charset="0"/>
              </a:rPr>
              <a:t>P</a:t>
            </a:r>
            <a:r>
              <a:rPr kumimoji="0" lang="en-NZ" sz="2400" b="0" i="0" u="none" strike="noStrike" kern="0" cap="none" spc="0" normalizeH="0" baseline="0" noProof="0" dirty="0" err="1">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onga</a:t>
            </a:r>
            <a:r>
              <a:rPr kumimoji="0" lang="en-NZ" sz="24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 </a:t>
            </a:r>
            <a:r>
              <a:rPr lang="en-NZ" sz="2400" kern="0" dirty="0">
                <a:solidFill>
                  <a:sysClr val="windowText" lastClr="000000"/>
                </a:solidFill>
                <a:latin typeface="Arial" panose="020B0604020202020204" pitchFamily="34" charset="0"/>
                <a:ea typeface="Calibri" panose="020F0502020204030204" pitchFamily="34" charset="0"/>
                <a:cs typeface="Arial" panose="020B0604020202020204" pitchFamily="34" charset="0"/>
              </a:rPr>
              <a:t>T</a:t>
            </a:r>
            <a:r>
              <a:rPr kumimoji="0" lang="en-NZ" sz="2400" b="0" i="0" u="none" strike="noStrike" kern="0" cap="none" spc="0" normalizeH="0" baseline="0" noProof="0" dirty="0" err="1">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ree</a:t>
            </a:r>
            <a:r>
              <a:rPr kumimoji="0" lang="en-NZ" sz="24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 which is about things New Zealand children are familiar with. Can you sing this song?</a:t>
            </a:r>
            <a:endParaRPr kumimoji="0" lang="en-NZ" sz="20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5" name="Rectangle 4"/>
          <p:cNvSpPr/>
          <p:nvPr/>
        </p:nvSpPr>
        <p:spPr>
          <a:xfrm>
            <a:off x="3035918" y="3769451"/>
            <a:ext cx="8964082" cy="2308324"/>
          </a:xfrm>
          <a:prstGeom prst="rect">
            <a:avLst/>
          </a:prstGeom>
          <a:solidFill>
            <a:schemeClr val="accent4">
              <a:lumMod val="20000"/>
              <a:lumOff val="80000"/>
            </a:schemeClr>
          </a:solidFill>
          <a:ln>
            <a:solidFill>
              <a:srgbClr val="C00000"/>
            </a:solidFill>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NZ" sz="24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A game of cricket is a New Zealand tradition which brings family together for some fun on Christmas Day and through the Christmas season. Some families celebrate Christmas near the beach under the summer sun which reminds them of the warmth and light that Jesus brought to the world. What games does your family whānau like to play at Christmas?</a:t>
            </a:r>
            <a:endParaRPr kumimoji="0" lang="en-NZ" sz="24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8" name="Textbox: Tool instructions"/>
          <p:cNvSpPr txBox="1"/>
          <p:nvPr/>
        </p:nvSpPr>
        <p:spPr>
          <a:xfrm>
            <a:off x="5074508" y="6425742"/>
            <a:ext cx="2233304" cy="461665"/>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ysClr val="windowText" lastClr="000000"/>
                </a:solidFill>
                <a:effectLst/>
                <a:uLnTx/>
                <a:uFillTx/>
                <a:latin typeface="Arial" pitchFamily="34" charset="0"/>
                <a:ea typeface="Segoe UI" pitchFamily="34" charset="0"/>
                <a:cs typeface="Arial" pitchFamily="34" charset="0"/>
              </a:rPr>
              <a:t>Click the images to reveal </a:t>
            </a:r>
            <a:r>
              <a:rPr kumimoji="0" lang="en-GB" sz="1200" b="0" i="0" u="none" strike="noStrike" kern="0" cap="none" spc="0" normalizeH="0" baseline="0" noProof="0" dirty="0" smtClean="0">
                <a:ln>
                  <a:noFill/>
                </a:ln>
                <a:solidFill>
                  <a:sysClr val="windowText" lastClr="000000"/>
                </a:solidFill>
                <a:effectLst/>
                <a:uLnTx/>
                <a:uFillTx/>
                <a:latin typeface="Arial" pitchFamily="34" charset="0"/>
                <a:ea typeface="Segoe UI" pitchFamily="34" charset="0"/>
                <a:cs typeface="Arial" pitchFamily="34" charset="0"/>
              </a:rPr>
              <a:t>text</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ysClr val="windowText" lastClr="000000"/>
              </a:solidFill>
              <a:effectLst/>
              <a:uLnTx/>
              <a:uFillTx/>
              <a:latin typeface="Arial" pitchFamily="34" charset="0"/>
              <a:ea typeface="Segoe UI" pitchFamily="34" charset="0"/>
              <a:cs typeface="Arial" pitchFamily="34" charset="0"/>
            </a:endParaRPr>
          </a:p>
        </p:txBody>
      </p:sp>
      <p:sp>
        <p:nvSpPr>
          <p:cNvPr id="23" name="TextBox: PageNumber"/>
          <p:cNvSpPr txBox="1">
            <a:spLocks/>
          </p:cNvSpPr>
          <p:nvPr/>
        </p:nvSpPr>
        <p:spPr>
          <a:xfrm>
            <a:off x="11520000" y="6240000"/>
            <a:ext cx="480000" cy="480000"/>
          </a:xfrm>
          <a:prstGeom prst="rect">
            <a:avLst/>
          </a:prstGeom>
          <a:solidFill>
            <a:schemeClr val="bg1">
              <a:lumMod val="95000"/>
            </a:schemeClr>
          </a:solidFill>
          <a:ln w="25400">
            <a:solidFill>
              <a:srgbClr val="002060"/>
            </a:solidFill>
          </a:ln>
        </p:spPr>
        <p:txBody>
          <a:bodyPr wrap="none" rtlCol="0" anchor="ctr" anchorCtr="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002060"/>
                </a:solidFill>
                <a:effectLst/>
                <a:uLnTx/>
                <a:uFillTx/>
                <a:latin typeface="Arial" pitchFamily="34" charset="0"/>
                <a:cs typeface="Arial" pitchFamily="34" charset="0"/>
              </a:rPr>
              <a:t>L-1</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002060"/>
                </a:solidFill>
                <a:effectLst/>
                <a:uLnTx/>
                <a:uFillTx/>
                <a:latin typeface="Arial" pitchFamily="34" charset="0"/>
                <a:cs typeface="Arial" pitchFamily="34" charset="0"/>
              </a:rPr>
              <a:t>S-11C</a:t>
            </a:r>
          </a:p>
        </p:txBody>
      </p:sp>
      <p:sp>
        <p:nvSpPr>
          <p:cNvPr id="12" name="Action Button: Worksheet">
            <a:hlinkClick r:id="rId7" action="ppaction://hlinksldjump" highlightClick="1"/>
          </p:cNvPr>
          <p:cNvSpPr/>
          <p:nvPr/>
        </p:nvSpPr>
        <p:spPr>
          <a:xfrm>
            <a:off x="8917207" y="6239500"/>
            <a:ext cx="480000" cy="48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7" name="Action Button: Audio">
            <a:hlinkClick r:id="" action="ppaction://noaction" highlightClick="1"/>
          </p:cNvPr>
          <p:cNvSpPr/>
          <p:nvPr/>
        </p:nvSpPr>
        <p:spPr>
          <a:xfrm>
            <a:off x="9495573" y="6240000"/>
            <a:ext cx="489014" cy="476791"/>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Tool instructions stop"/>
          <p:cNvSpPr txBox="1"/>
          <p:nvPr/>
        </p:nvSpPr>
        <p:spPr>
          <a:xfrm>
            <a:off x="4171016" y="6596767"/>
            <a:ext cx="4033476" cy="276999"/>
          </a:xfrm>
          <a:prstGeom prst="rect">
            <a:avLst/>
          </a:prstGeom>
          <a:noFill/>
        </p:spPr>
        <p:txBody>
          <a:bodyPr wrap="none" rtlCol="0">
            <a:spAutoFit/>
          </a:bodyPr>
          <a:lstStyle/>
          <a:p>
            <a:pPr algn="ctr"/>
            <a:r>
              <a:rPr lang="en-GB" sz="1200" kern="0" dirty="0">
                <a:solidFill>
                  <a:sysClr val="windowText" lastClr="000000"/>
                </a:solidFill>
                <a:latin typeface="Arial" pitchFamily="34" charset="0"/>
                <a:ea typeface="Segoe UI" pitchFamily="34" charset="0"/>
                <a:cs typeface="Arial" pitchFamily="34" charset="0"/>
              </a:rPr>
              <a:t>Click the audio button to </a:t>
            </a:r>
            <a:r>
              <a:rPr lang="en-GB" sz="1200" kern="0" dirty="0" smtClean="0">
                <a:solidFill>
                  <a:sysClr val="windowText" lastClr="000000"/>
                </a:solidFill>
                <a:latin typeface="Arial" pitchFamily="34" charset="0"/>
                <a:ea typeface="Segoe UI" pitchFamily="34" charset="0"/>
                <a:cs typeface="Arial" pitchFamily="34" charset="0"/>
              </a:rPr>
              <a:t>stop ‘A </a:t>
            </a:r>
            <a:r>
              <a:rPr lang="en-GB" sz="1200" kern="0" dirty="0" err="1" smtClean="0">
                <a:solidFill>
                  <a:sysClr val="windowText" lastClr="000000"/>
                </a:solidFill>
                <a:latin typeface="Arial" pitchFamily="34" charset="0"/>
                <a:ea typeface="Segoe UI" pitchFamily="34" charset="0"/>
                <a:cs typeface="Arial" pitchFamily="34" charset="0"/>
              </a:rPr>
              <a:t>Pukeko</a:t>
            </a:r>
            <a:r>
              <a:rPr lang="en-GB" sz="1200" kern="0" dirty="0" smtClean="0">
                <a:solidFill>
                  <a:sysClr val="windowText" lastClr="000000"/>
                </a:solidFill>
                <a:latin typeface="Arial" pitchFamily="34" charset="0"/>
                <a:ea typeface="Segoe UI" pitchFamily="34" charset="0"/>
                <a:cs typeface="Arial" pitchFamily="34" charset="0"/>
              </a:rPr>
              <a:t> in a </a:t>
            </a:r>
            <a:r>
              <a:rPr lang="en-GB" sz="1200" kern="0" dirty="0" err="1" smtClean="0">
                <a:solidFill>
                  <a:sysClr val="windowText" lastClr="000000"/>
                </a:solidFill>
                <a:latin typeface="Arial" pitchFamily="34" charset="0"/>
                <a:ea typeface="Segoe UI" pitchFamily="34" charset="0"/>
                <a:cs typeface="Arial" pitchFamily="34" charset="0"/>
              </a:rPr>
              <a:t>Ponga</a:t>
            </a:r>
            <a:r>
              <a:rPr lang="en-GB" sz="1200" kern="0" dirty="0" smtClean="0">
                <a:solidFill>
                  <a:sysClr val="windowText" lastClr="000000"/>
                </a:solidFill>
                <a:latin typeface="Arial" pitchFamily="34" charset="0"/>
                <a:ea typeface="Segoe UI" pitchFamily="34" charset="0"/>
                <a:cs typeface="Arial" pitchFamily="34" charset="0"/>
              </a:rPr>
              <a:t> Tree’</a:t>
            </a:r>
            <a:endParaRPr lang="en-GB" sz="1200" kern="0" dirty="0">
              <a:solidFill>
                <a:sysClr val="windowText" lastClr="000000"/>
              </a:solidFill>
              <a:latin typeface="Arial" pitchFamily="34" charset="0"/>
              <a:ea typeface="Segoe UI" pitchFamily="34" charset="0"/>
              <a:cs typeface="Arial" pitchFamily="34" charset="0"/>
            </a:endParaRPr>
          </a:p>
        </p:txBody>
      </p:sp>
      <p:sp>
        <p:nvSpPr>
          <p:cNvPr id="21" name="TextBox: Tool instructions start"/>
          <p:cNvSpPr txBox="1"/>
          <p:nvPr/>
        </p:nvSpPr>
        <p:spPr>
          <a:xfrm>
            <a:off x="4171019" y="6596767"/>
            <a:ext cx="4023858" cy="276999"/>
          </a:xfrm>
          <a:prstGeom prst="rect">
            <a:avLst/>
          </a:prstGeom>
          <a:noFill/>
        </p:spPr>
        <p:txBody>
          <a:bodyPr wrap="none" rtlCol="0">
            <a:spAutoFit/>
          </a:bodyPr>
          <a:lstStyle/>
          <a:p>
            <a:pPr algn="ctr"/>
            <a:r>
              <a:rPr lang="en-GB" sz="1200" kern="0" dirty="0">
                <a:solidFill>
                  <a:sysClr val="windowText" lastClr="000000"/>
                </a:solidFill>
                <a:latin typeface="Arial" pitchFamily="34" charset="0"/>
                <a:ea typeface="Segoe UI" pitchFamily="34" charset="0"/>
                <a:cs typeface="Arial" pitchFamily="34" charset="0"/>
              </a:rPr>
              <a:t>Click the audio button to </a:t>
            </a:r>
            <a:r>
              <a:rPr lang="en-GB" sz="1200" kern="0" dirty="0" smtClean="0">
                <a:solidFill>
                  <a:sysClr val="windowText" lastClr="000000"/>
                </a:solidFill>
                <a:latin typeface="Arial" pitchFamily="34" charset="0"/>
                <a:ea typeface="Segoe UI" pitchFamily="34" charset="0"/>
                <a:cs typeface="Arial" pitchFamily="34" charset="0"/>
              </a:rPr>
              <a:t>play ‘A </a:t>
            </a:r>
            <a:r>
              <a:rPr lang="en-GB" sz="1200" kern="0" dirty="0" err="1" smtClean="0">
                <a:solidFill>
                  <a:sysClr val="windowText" lastClr="000000"/>
                </a:solidFill>
                <a:latin typeface="Arial" pitchFamily="34" charset="0"/>
                <a:ea typeface="Segoe UI" pitchFamily="34" charset="0"/>
                <a:cs typeface="Arial" pitchFamily="34" charset="0"/>
              </a:rPr>
              <a:t>Pukeko</a:t>
            </a:r>
            <a:r>
              <a:rPr lang="en-GB" sz="1200" kern="0" dirty="0" smtClean="0">
                <a:solidFill>
                  <a:sysClr val="windowText" lastClr="000000"/>
                </a:solidFill>
                <a:latin typeface="Arial" pitchFamily="34" charset="0"/>
                <a:ea typeface="Segoe UI" pitchFamily="34" charset="0"/>
                <a:cs typeface="Arial" pitchFamily="34" charset="0"/>
              </a:rPr>
              <a:t> in a </a:t>
            </a:r>
            <a:r>
              <a:rPr lang="en-GB" sz="1200" kern="0" dirty="0" err="1" smtClean="0">
                <a:solidFill>
                  <a:sysClr val="windowText" lastClr="000000"/>
                </a:solidFill>
                <a:latin typeface="Arial" pitchFamily="34" charset="0"/>
                <a:ea typeface="Segoe UI" pitchFamily="34" charset="0"/>
                <a:cs typeface="Arial" pitchFamily="34" charset="0"/>
              </a:rPr>
              <a:t>Ponga</a:t>
            </a:r>
            <a:r>
              <a:rPr lang="en-GB" sz="1200" kern="0" dirty="0" smtClean="0">
                <a:solidFill>
                  <a:sysClr val="windowText" lastClr="000000"/>
                </a:solidFill>
                <a:latin typeface="Arial" pitchFamily="34" charset="0"/>
                <a:ea typeface="Segoe UI" pitchFamily="34" charset="0"/>
                <a:cs typeface="Arial" pitchFamily="34" charset="0"/>
              </a:rPr>
              <a:t> Tree’</a:t>
            </a:r>
            <a:endParaRPr lang="en-GB" sz="1200" kern="0" dirty="0">
              <a:solidFill>
                <a:sysClr val="windowText" lastClr="000000"/>
              </a:solidFill>
              <a:latin typeface="Arial" pitchFamily="34" charset="0"/>
              <a:ea typeface="Segoe UI" pitchFamily="34" charset="0"/>
              <a:cs typeface="Arial" pitchFamily="34" charset="0"/>
            </a:endParaRPr>
          </a:p>
        </p:txBody>
      </p:sp>
      <p:pic>
        <p:nvPicPr>
          <p:cNvPr id="4" name="Y4-L01-S11C - Pukeko in Ponga Tre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728027" y="365235"/>
            <a:ext cx="609600" cy="609600"/>
          </a:xfrm>
          <a:prstGeom prst="rect">
            <a:avLst/>
          </a:prstGeom>
        </p:spPr>
      </p:pic>
    </p:spTree>
    <p:extLst>
      <p:ext uri="{BB962C8B-B14F-4D97-AF65-F5344CB8AC3E}">
        <p14:creationId xmlns:p14="http://schemas.microsoft.com/office/powerpoint/2010/main" val="256694821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1000"/>
                                        <p:tgtEl>
                                          <p:spTgt spid="3"/>
                                        </p:tgtEl>
                                      </p:cBhvr>
                                    </p:animEffect>
                                  </p:childTnLst>
                                </p:cTn>
                              </p:par>
                            </p:childTnLst>
                          </p:cTn>
                        </p:par>
                      </p:childTnLst>
                    </p:cTn>
                  </p:par>
                </p:childTnLst>
              </p:cTn>
              <p:nextCondLst>
                <p:cond evt="onClick" delay="0">
                  <p:tgtEl>
                    <p:spTgt spid="15"/>
                  </p:tgtEl>
                </p:cond>
              </p:nextCondLst>
            </p:seq>
            <p:seq concurrent="1" nextAc="seek">
              <p:cTn id="13" restart="whenNotActive" fill="hold" evtFilter="cancelBubble" nodeType="interactiveSeq">
                <p:stCondLst>
                  <p:cond evt="onClick" delay="0">
                    <p:tgtEl>
                      <p:spTgt spid="16"/>
                    </p:tgtEl>
                  </p:cond>
                </p:stCondLst>
                <p:endSync evt="end" delay="0">
                  <p:rtn val="all"/>
                </p:endSync>
                <p:childTnLst>
                  <p:par>
                    <p:cTn id="14" fill="hold">
                      <p:stCondLst>
                        <p:cond delay="0"/>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1000"/>
                                        <p:tgtEl>
                                          <p:spTgt spid="5"/>
                                        </p:tgtEl>
                                      </p:cBhvr>
                                    </p:animEffect>
                                  </p:childTnLst>
                                </p:cTn>
                              </p:par>
                            </p:childTnLst>
                          </p:cTn>
                        </p:par>
                      </p:childTnLst>
                    </p:cTn>
                  </p:par>
                </p:childTnLst>
              </p:cTn>
              <p:nextCondLst>
                <p:cond evt="onClick" delay="0">
                  <p:tgtEl>
                    <p:spTgt spid="16"/>
                  </p:tgtEl>
                </p:cond>
              </p:nextCondLst>
            </p:seq>
            <p:seq concurrent="1" nextAc="seek">
              <p:cTn id="19" restart="whenNotActive" fill="hold" evtFilter="cancelBubble" nodeType="interactiveSeq">
                <p:stCondLst>
                  <p:cond evt="onClick" delay="0">
                    <p:tgtEl>
                      <p:spTgt spid="14"/>
                    </p:tgtEl>
                  </p:cond>
                </p:stCondLst>
                <p:endSync evt="end" delay="0">
                  <p:rtn val="all"/>
                </p:endSync>
                <p:childTnLst>
                  <p:par>
                    <p:cTn id="20" fill="hold">
                      <p:stCondLst>
                        <p:cond delay="0"/>
                      </p:stCondLst>
                      <p:childTnLst>
                        <p:par>
                          <p:cTn id="21" fill="hold">
                            <p:stCondLst>
                              <p:cond delay="0"/>
                            </p:stCondLst>
                            <p:childTnLst>
                              <p:par>
                                <p:cTn id="22" presetID="1" presetClass="exit" presetSubtype="0" fill="hold" grpId="2" nodeType="withEffect">
                                  <p:stCondLst>
                                    <p:cond delay="0"/>
                                  </p:stCondLst>
                                  <p:childTnLst>
                                    <p:set>
                                      <p:cBhvr>
                                        <p:cTn id="23" dur="1" fill="hold">
                                          <p:stCondLst>
                                            <p:cond delay="0"/>
                                          </p:stCondLst>
                                        </p:cTn>
                                        <p:tgtEl>
                                          <p:spTgt spid="3"/>
                                        </p:tgtEl>
                                        <p:attrNameLst>
                                          <p:attrName>style.visibility</p:attrName>
                                        </p:attrNameLst>
                                      </p:cBhvr>
                                      <p:to>
                                        <p:strVal val="hidden"/>
                                      </p:to>
                                    </p:set>
                                  </p:childTnLst>
                                </p:cTn>
                              </p:par>
                              <p:par>
                                <p:cTn id="24" presetID="1" presetClass="exit" presetSubtype="0" fill="hold" grpId="2" nodeType="withEffect">
                                  <p:stCondLst>
                                    <p:cond delay="0"/>
                                  </p:stCondLst>
                                  <p:childTnLst>
                                    <p:set>
                                      <p:cBhvr>
                                        <p:cTn id="25"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6" restart="whenNotActive" fill="hold" evtFilter="cancelBubble" nodeType="interactiveSeq">
                <p:stCondLst>
                  <p:cond evt="onClick" delay="0">
                    <p:tgtEl>
                      <p:spTgt spid="19"/>
                    </p:tgtEl>
                  </p:cond>
                </p:stCondLst>
                <p:endSync evt="end" delay="0">
                  <p:rtn val="all"/>
                </p:endSync>
                <p:childTnLst>
                  <p:par>
                    <p:cTn id="27" fill="hold">
                      <p:stCondLst>
                        <p:cond delay="0"/>
                      </p:stCondLst>
                      <p:childTnLst>
                        <p:par>
                          <p:cTn id="28" fill="hold">
                            <p:stCondLst>
                              <p:cond delay="0"/>
                            </p:stCondLst>
                            <p:childTnLst>
                              <p:par>
                                <p:cTn id="29" presetID="1" presetClass="exit" presetSubtype="0" fill="hold" grpId="3" nodeType="withEffect">
                                  <p:stCondLst>
                                    <p:cond delay="0"/>
                                  </p:stCondLst>
                                  <p:childTnLst>
                                    <p:set>
                                      <p:cBhvr>
                                        <p:cTn id="30" dur="1" fill="hold">
                                          <p:stCondLst>
                                            <p:cond delay="0"/>
                                          </p:stCondLst>
                                        </p:cTn>
                                        <p:tgtEl>
                                          <p:spTgt spid="3"/>
                                        </p:tgtEl>
                                        <p:attrNameLst>
                                          <p:attrName>style.visibility</p:attrName>
                                        </p:attrNameLst>
                                      </p:cBhvr>
                                      <p:to>
                                        <p:strVal val="hidden"/>
                                      </p:to>
                                    </p:set>
                                  </p:childTnLst>
                                </p:cTn>
                              </p:par>
                              <p:par>
                                <p:cTn id="31" presetID="1" presetClass="exit" presetSubtype="0" fill="hold" grpId="3" nodeType="withEffect">
                                  <p:stCondLst>
                                    <p:cond delay="0"/>
                                  </p:stCondLst>
                                  <p:childTnLst>
                                    <p:set>
                                      <p:cBhvr>
                                        <p:cTn id="32"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3" restart="whenNotActive" fill="hold" evtFilter="cancelBubble" nodeType="interactiveSeq">
                <p:stCondLst>
                  <p:cond evt="onClick" delay="0">
                    <p:tgtEl>
                      <p:spTgt spid="17"/>
                    </p:tgtEl>
                  </p:cond>
                </p:stCondLst>
                <p:endSync evt="end" delay="0">
                  <p:rtn val="all"/>
                </p:endSync>
                <p:childTnLst>
                  <p:par>
                    <p:cTn id="34" fill="hold">
                      <p:stCondLst>
                        <p:cond delay="0"/>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par>
                                <p:cTn id="39" presetID="10" presetClass="exit" presetSubtype="0" fill="hold" grpId="1" nodeType="withEffect">
                                  <p:stCondLst>
                                    <p:cond delay="0"/>
                                  </p:stCondLst>
                                  <p:childTnLst>
                                    <p:animEffect transition="out" filter="fade">
                                      <p:cBhvr>
                                        <p:cTn id="40" dur="500"/>
                                        <p:tgtEl>
                                          <p:spTgt spid="21"/>
                                        </p:tgtEl>
                                      </p:cBhvr>
                                    </p:animEffect>
                                    <p:set>
                                      <p:cBhvr>
                                        <p:cTn id="41" dur="1" fill="hold">
                                          <p:stCondLst>
                                            <p:cond delay="499"/>
                                          </p:stCondLst>
                                        </p:cTn>
                                        <p:tgtEl>
                                          <p:spTgt spid="21"/>
                                        </p:tgtEl>
                                        <p:attrNameLst>
                                          <p:attrName>style.visibility</p:attrName>
                                        </p:attrNameLst>
                                      </p:cBhvr>
                                      <p:to>
                                        <p:strVal val="hidden"/>
                                      </p:to>
                                    </p:set>
                                  </p:childTnLst>
                                </p:cTn>
                              </p:par>
                            </p:childTnLst>
                          </p:cTn>
                        </p:par>
                        <p:par>
                          <p:cTn id="42" fill="hold">
                            <p:stCondLst>
                              <p:cond delay="500"/>
                            </p:stCondLst>
                            <p:childTnLst>
                              <p:par>
                                <p:cTn id="43" presetID="1" presetClass="mediacall" presetSubtype="0" fill="hold" nodeType="afterEffect">
                                  <p:stCondLst>
                                    <p:cond delay="0"/>
                                  </p:stCondLst>
                                  <p:childTnLst>
                                    <p:cmd type="call" cmd="playFrom(0.0)">
                                      <p:cBhvr>
                                        <p:cTn id="44" dur="165469" fill="hold"/>
                                        <p:tgtEl>
                                          <p:spTgt spid="4"/>
                                        </p:tgtEl>
                                      </p:cBhvr>
                                    </p:cmd>
                                  </p:childTnLst>
                                </p:cTn>
                              </p:par>
                              <p:par>
                                <p:cTn id="45" presetID="1" presetClass="emph" presetSubtype="2" fill="hold" nodeType="withEffect">
                                  <p:stCondLst>
                                    <p:cond delay="0"/>
                                  </p:stCondLst>
                                  <p:childTnLst>
                                    <p:animClr clrSpc="rgb" dir="cw">
                                      <p:cBhvr>
                                        <p:cTn id="46" dur="1000" fill="hold"/>
                                        <p:tgtEl>
                                          <p:spTgt spid="17"/>
                                        </p:tgtEl>
                                        <p:attrNameLst>
                                          <p:attrName>fillcolor</p:attrName>
                                        </p:attrNameLst>
                                      </p:cBhvr>
                                      <p:to>
                                        <a:schemeClr val="accent2"/>
                                      </p:to>
                                    </p:animClr>
                                    <p:set>
                                      <p:cBhvr>
                                        <p:cTn id="47" dur="1000" fill="hold"/>
                                        <p:tgtEl>
                                          <p:spTgt spid="17"/>
                                        </p:tgtEl>
                                        <p:attrNameLst>
                                          <p:attrName>fill.type</p:attrName>
                                        </p:attrNameLst>
                                      </p:cBhvr>
                                      <p:to>
                                        <p:strVal val="solid"/>
                                      </p:to>
                                    </p:set>
                                    <p:set>
                                      <p:cBhvr>
                                        <p:cTn id="48" dur="1000" fill="hold"/>
                                        <p:tgtEl>
                                          <p:spTgt spid="17"/>
                                        </p:tgtEl>
                                        <p:attrNameLst>
                                          <p:attrName>fill.on</p:attrName>
                                        </p:attrNameLst>
                                      </p:cBhvr>
                                      <p:to>
                                        <p:strVal val="true"/>
                                      </p:to>
                                    </p:set>
                                  </p:childTnLst>
                                </p:cTn>
                              </p:par>
                            </p:childTnLst>
                          </p:cTn>
                        </p:par>
                      </p:childTnLst>
                    </p:cTn>
                  </p:par>
                  <p:par>
                    <p:cTn id="49" fill="hold">
                      <p:stCondLst>
                        <p:cond delay="indefinite"/>
                      </p:stCondLst>
                      <p:childTnLst>
                        <p:par>
                          <p:cTn id="50" fill="hold">
                            <p:stCondLst>
                              <p:cond delay="0"/>
                            </p:stCondLst>
                            <p:childTnLst>
                              <p:par>
                                <p:cTn id="51" presetID="3" presetClass="mediacall" presetSubtype="0" fill="hold" nodeType="clickEffect">
                                  <p:stCondLst>
                                    <p:cond delay="0"/>
                                  </p:stCondLst>
                                  <p:childTnLst>
                                    <p:cmd type="call" cmd="stop">
                                      <p:cBhvr>
                                        <p:cTn id="52" dur="1" fill="hold"/>
                                        <p:tgtEl>
                                          <p:spTgt spid="4"/>
                                        </p:tgtEl>
                                      </p:cBhvr>
                                    </p:cmd>
                                  </p:childTnLst>
                                </p:cTn>
                              </p:par>
                              <p:par>
                                <p:cTn id="53" presetID="10" presetClass="exit" presetSubtype="0" fill="hold" grpId="1" nodeType="withEffect">
                                  <p:stCondLst>
                                    <p:cond delay="0"/>
                                  </p:stCondLst>
                                  <p:childTnLst>
                                    <p:animEffect transition="out" filter="fade">
                                      <p:cBhvr>
                                        <p:cTn id="54" dur="500"/>
                                        <p:tgtEl>
                                          <p:spTgt spid="20"/>
                                        </p:tgtEl>
                                      </p:cBhvr>
                                    </p:animEffect>
                                    <p:set>
                                      <p:cBhvr>
                                        <p:cTn id="55" dur="1" fill="hold">
                                          <p:stCondLst>
                                            <p:cond delay="499"/>
                                          </p:stCondLst>
                                        </p:cTn>
                                        <p:tgtEl>
                                          <p:spTgt spid="20"/>
                                        </p:tgtEl>
                                        <p:attrNameLst>
                                          <p:attrName>style.visibility</p:attrName>
                                        </p:attrNameLst>
                                      </p:cBhvr>
                                      <p:to>
                                        <p:strVal val="hidden"/>
                                      </p:to>
                                    </p:set>
                                  </p:childTnLst>
                                </p:cTn>
                              </p:par>
                              <p:par>
                                <p:cTn id="56" presetID="10" presetClass="entr" presetSubtype="0" fill="hold" grpId="2" nodeType="with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fade">
                                      <p:cBhvr>
                                        <p:cTn id="58" dur="500"/>
                                        <p:tgtEl>
                                          <p:spTgt spid="21"/>
                                        </p:tgtEl>
                                      </p:cBhvr>
                                    </p:animEffect>
                                  </p:childTnLst>
                                </p:cTn>
                              </p:par>
                              <p:par>
                                <p:cTn id="59" presetID="1" presetClass="emph" presetSubtype="2" fill="hold" nodeType="withEffect">
                                  <p:stCondLst>
                                    <p:cond delay="0"/>
                                  </p:stCondLst>
                                  <p:childTnLst>
                                    <p:animClr clrSpc="rgb" dir="cw">
                                      <p:cBhvr>
                                        <p:cTn id="60" dur="2000" fill="hold"/>
                                        <p:tgtEl>
                                          <p:spTgt spid="17"/>
                                        </p:tgtEl>
                                        <p:attrNameLst>
                                          <p:attrName>fillcolor</p:attrName>
                                        </p:attrNameLst>
                                      </p:cBhvr>
                                      <p:to>
                                        <a:schemeClr val="bg1"/>
                                      </p:to>
                                    </p:animClr>
                                    <p:set>
                                      <p:cBhvr>
                                        <p:cTn id="61" dur="2000" fill="hold"/>
                                        <p:tgtEl>
                                          <p:spTgt spid="17"/>
                                        </p:tgtEl>
                                        <p:attrNameLst>
                                          <p:attrName>fill.type</p:attrName>
                                        </p:attrNameLst>
                                      </p:cBhvr>
                                      <p:to>
                                        <p:strVal val="solid"/>
                                      </p:to>
                                    </p:set>
                                    <p:set>
                                      <p:cBhvr>
                                        <p:cTn id="62" dur="200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audio>
              <p:cMediaNode vol="80000">
                <p:cTn id="63" fill="hold" display="0">
                  <p:stCondLst>
                    <p:cond delay="indefinite"/>
                  </p:stCondLst>
                  <p:endCondLst>
                    <p:cond evt="onStopAudio" delay="0">
                      <p:tgtEl>
                        <p:sldTgt/>
                      </p:tgtEl>
                    </p:cond>
                  </p:endCondLst>
                </p:cTn>
                <p:tgtEl>
                  <p:spTgt spid="4"/>
                </p:tgtEl>
              </p:cMediaNode>
            </p:audio>
          </p:childTnLst>
        </p:cTn>
      </p:par>
    </p:tnLst>
    <p:bldLst>
      <p:bldP spid="3" grpId="0" animBg="1"/>
      <p:bldP spid="3" grpId="2" animBg="1"/>
      <p:bldP spid="3" grpId="3" animBg="1"/>
      <p:bldP spid="5" grpId="0" animBg="1"/>
      <p:bldP spid="5" grpId="2" animBg="1"/>
      <p:bldP spid="5" grpId="3" animBg="1"/>
      <p:bldP spid="20" grpId="0"/>
      <p:bldP spid="20" grpId="1"/>
      <p:bldP spid="21" grpId="0"/>
      <p:bldP spid="21" grpId="1"/>
      <p:bldP spid="21" grpId="2"/>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endParaRPr>
          </a:p>
        </p:txBody>
      </p:sp>
      <p:sp>
        <p:nvSpPr>
          <p:cNvPr id="19"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endParaRPr>
          </a:p>
        </p:txBody>
      </p:sp>
      <p:sp>
        <p:nvSpPr>
          <p:cNvPr id="2" name="Title 1"/>
          <p:cNvSpPr>
            <a:spLocks noGrp="1"/>
          </p:cNvSpPr>
          <p:nvPr>
            <p:ph type="title"/>
          </p:nvPr>
        </p:nvSpPr>
        <p:spPr>
          <a:xfrm>
            <a:off x="958268" y="0"/>
            <a:ext cx="10515600" cy="1325563"/>
          </a:xfrm>
        </p:spPr>
        <p:txBody>
          <a:bodyPr/>
          <a:lstStyle/>
          <a:p>
            <a:pPr algn="ctr"/>
            <a:r>
              <a:rPr lang="en-NZ" b="1" spc="50" dirty="0">
                <a:ln w="0"/>
                <a:solidFill>
                  <a:srgbClr val="C00000"/>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t>Christmas in Aotearoa New Zealand</a:t>
            </a:r>
          </a:p>
        </p:txBody>
      </p:sp>
      <p:pic>
        <p:nvPicPr>
          <p:cNvPr id="17" name="Star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462" y="1325563"/>
            <a:ext cx="2241855" cy="3096804"/>
          </a:xfrm>
          <a:prstGeom prst="rect">
            <a:avLst/>
          </a:prstGeom>
        </p:spPr>
      </p:pic>
      <p:sp>
        <p:nvSpPr>
          <p:cNvPr id="6" name="Rectangle 5"/>
          <p:cNvSpPr/>
          <p:nvPr/>
        </p:nvSpPr>
        <p:spPr>
          <a:xfrm>
            <a:off x="3186544" y="1543090"/>
            <a:ext cx="8716473" cy="2640723"/>
          </a:xfrm>
          <a:prstGeom prst="rect">
            <a:avLst/>
          </a:prstGeom>
          <a:solidFill>
            <a:schemeClr val="accent4">
              <a:lumMod val="20000"/>
              <a:lumOff val="80000"/>
            </a:schemeClr>
          </a:solidFill>
          <a:ln>
            <a:solidFill>
              <a:srgbClr val="C00000"/>
            </a:solidFill>
          </a:ln>
        </p:spPr>
        <p:txBody>
          <a:bodyPr wrap="square">
            <a:spAutoFit/>
          </a:bodyPr>
          <a:lstStyle/>
          <a:p>
            <a:pPr marL="0" marR="0" lvl="0" indent="0" defTabSz="914400" eaLnBrk="1" fontAlgn="auto" latinLnBrk="0" hangingPunct="1">
              <a:lnSpc>
                <a:spcPct val="115000"/>
              </a:lnSpc>
              <a:spcBef>
                <a:spcPts val="0"/>
              </a:spcBef>
              <a:spcAft>
                <a:spcPts val="1000"/>
              </a:spcAft>
              <a:buClrTx/>
              <a:buSzTx/>
              <a:buFontTx/>
              <a:buNone/>
              <a:tabLst/>
              <a:defRPr/>
            </a:pPr>
            <a:r>
              <a:rPr kumimoji="0" lang="en-NZ" sz="24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We are very lucky to live in Aotearoa and to celebrate Christmas here. We have the traditional images, food, music and ways of doing things as well as our own Aotearoa New Zealand ways which include Maori language and images. The mixture of all of these things helps us to celebrate the birth of Jesus in a very special way. </a:t>
            </a:r>
          </a:p>
        </p:txBody>
      </p:sp>
      <p:sp>
        <p:nvSpPr>
          <p:cNvPr id="18" name="Textbox: Tool instructions"/>
          <p:cNvSpPr txBox="1"/>
          <p:nvPr/>
        </p:nvSpPr>
        <p:spPr>
          <a:xfrm>
            <a:off x="4979351" y="6550225"/>
            <a:ext cx="2233305" cy="276999"/>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ysClr val="windowText" lastClr="000000"/>
                </a:solidFill>
                <a:effectLst/>
                <a:uLnTx/>
                <a:uFillTx/>
                <a:latin typeface="Arial" pitchFamily="34" charset="0"/>
                <a:ea typeface="Segoe UI" pitchFamily="34" charset="0"/>
                <a:cs typeface="Arial" pitchFamily="34" charset="0"/>
              </a:rPr>
              <a:t>Click the images to reveal text</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121" y="4491484"/>
            <a:ext cx="2900535" cy="2058741"/>
          </a:xfrm>
          <a:prstGeom prst="rect">
            <a:avLst/>
          </a:prstGeom>
        </p:spPr>
      </p:pic>
      <p:sp>
        <p:nvSpPr>
          <p:cNvPr id="8" name="Rectangle 7"/>
          <p:cNvSpPr/>
          <p:nvPr/>
        </p:nvSpPr>
        <p:spPr>
          <a:xfrm>
            <a:off x="3186544" y="4920689"/>
            <a:ext cx="8813456" cy="1200329"/>
          </a:xfrm>
          <a:prstGeom prst="rect">
            <a:avLst/>
          </a:prstGeom>
          <a:solidFill>
            <a:schemeClr val="accent4">
              <a:lumMod val="20000"/>
              <a:lumOff val="80000"/>
            </a:schemeClr>
          </a:solidFill>
          <a:ln>
            <a:solidFill>
              <a:srgbClr val="C00000"/>
            </a:solidFill>
          </a:ln>
        </p:spPr>
        <p:txBody>
          <a:bodyPr wrap="square">
            <a:spAutoFit/>
          </a:bodyPr>
          <a:lstStyle/>
          <a:p>
            <a:pPr lvl="0">
              <a:defRPr/>
            </a:pPr>
            <a:r>
              <a:rPr lang="en-NZ" sz="2400" kern="0" dirty="0">
                <a:solidFill>
                  <a:sysClr val="windowText" lastClr="000000"/>
                </a:solidFill>
                <a:latin typeface="Arial" panose="020B0604020202020204" pitchFamily="34" charset="0"/>
                <a:ea typeface="Calibri" panose="020F0502020204030204" pitchFamily="34" charset="0"/>
                <a:cs typeface="Arial" panose="020B0604020202020204" pitchFamily="34" charset="0"/>
              </a:rPr>
              <a:t>What things does your family whānau do at Christmas to help everyone join in the good will and celebrations?</a:t>
            </a:r>
          </a:p>
          <a:p>
            <a:pPr lvl="0">
              <a:defRPr/>
            </a:pPr>
            <a:r>
              <a:rPr lang="en-NZ" sz="2400" dirty="0">
                <a:latin typeface="Arial" panose="020B0604020202020204" pitchFamily="34" charset="0"/>
                <a:cs typeface="Arial" panose="020B0604020202020204" pitchFamily="34" charset="0"/>
              </a:rPr>
              <a:t>Don’t forget to wish everyone ‘Meri </a:t>
            </a:r>
            <a:r>
              <a:rPr lang="en-NZ" sz="2400" dirty="0" err="1">
                <a:latin typeface="Arial" panose="020B0604020202020204" pitchFamily="34" charset="0"/>
                <a:cs typeface="Arial" panose="020B0604020202020204" pitchFamily="34" charset="0"/>
              </a:rPr>
              <a:t>Kirihimete</a:t>
            </a:r>
            <a:r>
              <a:rPr lang="en-NZ" sz="2400" dirty="0">
                <a:latin typeface="Arial" panose="020B0604020202020204" pitchFamily="34" charset="0"/>
                <a:cs typeface="Arial" panose="020B0604020202020204" pitchFamily="34" charset="0"/>
              </a:rPr>
              <a:t>’ Merry Christmas”</a:t>
            </a:r>
            <a:endParaRPr lang="en-NZ" sz="3200" kern="0" dirty="0">
              <a:latin typeface="Arial" panose="020B0604020202020204" pitchFamily="34" charset="0"/>
              <a:cs typeface="Arial" panose="020B0604020202020204" pitchFamily="34" charset="0"/>
            </a:endParaRPr>
          </a:p>
        </p:txBody>
      </p:sp>
      <p:sp>
        <p:nvSpPr>
          <p:cNvPr id="23" name="TextBox: PageNumber"/>
          <p:cNvSpPr txBox="1">
            <a:spLocks/>
          </p:cNvSpPr>
          <p:nvPr/>
        </p:nvSpPr>
        <p:spPr>
          <a:xfrm>
            <a:off x="11520000" y="6240000"/>
            <a:ext cx="480000" cy="480000"/>
          </a:xfrm>
          <a:prstGeom prst="rect">
            <a:avLst/>
          </a:prstGeom>
          <a:solidFill>
            <a:schemeClr val="bg1">
              <a:lumMod val="95000"/>
            </a:schemeClr>
          </a:solidFill>
          <a:ln w="25400">
            <a:solidFill>
              <a:srgbClr val="002060"/>
            </a:solidFill>
          </a:ln>
        </p:spPr>
        <p:txBody>
          <a:bodyPr wrap="none" rtlCol="0" anchor="ctr" anchorCtr="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002060"/>
                </a:solidFill>
                <a:effectLst/>
                <a:uLnTx/>
                <a:uFillTx/>
                <a:latin typeface="Arial" pitchFamily="34" charset="0"/>
                <a:cs typeface="Arial" pitchFamily="34" charset="0"/>
              </a:rPr>
              <a:t>L-1</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002060"/>
                </a:solidFill>
                <a:effectLst/>
                <a:uLnTx/>
                <a:uFillTx/>
                <a:latin typeface="Arial" pitchFamily="34" charset="0"/>
                <a:cs typeface="Arial" pitchFamily="34" charset="0"/>
              </a:rPr>
              <a:t>S-11D</a:t>
            </a:r>
          </a:p>
        </p:txBody>
      </p:sp>
    </p:spTree>
    <p:extLst>
      <p:ext uri="{BB962C8B-B14F-4D97-AF65-F5344CB8AC3E}">
        <p14:creationId xmlns:p14="http://schemas.microsoft.com/office/powerpoint/2010/main" val="3438583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nextCondLst>
                <p:cond evt="onClick" delay="0">
                  <p:tgtEl>
                    <p:spTgt spid="17"/>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1000"/>
                                        <p:tgtEl>
                                          <p:spTgt spid="8"/>
                                        </p:tgtEl>
                                      </p:cBhvr>
                                    </p:animEffec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 presetClass="exit" presetSubtype="0" fill="hold" grpId="2" nodeType="withEffect">
                                  <p:stCondLst>
                                    <p:cond delay="0"/>
                                  </p:stCondLst>
                                  <p:childTnLst>
                                    <p:set>
                                      <p:cBhvr>
                                        <p:cTn id="18" dur="1" fill="hold">
                                          <p:stCondLst>
                                            <p:cond delay="0"/>
                                          </p:stCondLst>
                                        </p:cTn>
                                        <p:tgtEl>
                                          <p:spTgt spid="6"/>
                                        </p:tgtEl>
                                        <p:attrNameLst>
                                          <p:attrName>style.visibility</p:attrName>
                                        </p:attrNameLst>
                                      </p:cBhvr>
                                      <p:to>
                                        <p:strVal val="hidden"/>
                                      </p:to>
                                    </p:set>
                                  </p:childTnLst>
                                </p:cTn>
                              </p:par>
                              <p:par>
                                <p:cTn id="19" presetID="1" presetClass="exit" presetSubtype="0" fill="hold" grpId="3" nodeType="withEffect">
                                  <p:stCondLst>
                                    <p:cond delay="0"/>
                                  </p:stCondLst>
                                  <p:childTnLst>
                                    <p:set>
                                      <p:cBhvr>
                                        <p:cTn id="20"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1" restart="whenNotActive" fill="hold" evtFilter="cancelBubble" nodeType="interactiveSeq">
                <p:stCondLst>
                  <p:cond evt="onClick" delay="0">
                    <p:tgtEl>
                      <p:spTgt spid="19"/>
                    </p:tgtEl>
                  </p:cond>
                </p:stCondLst>
                <p:endSync evt="end" delay="0">
                  <p:rtn val="all"/>
                </p:endSync>
                <p:childTnLst>
                  <p:par>
                    <p:cTn id="22" fill="hold">
                      <p:stCondLst>
                        <p:cond delay="0"/>
                      </p:stCondLst>
                      <p:childTnLst>
                        <p:par>
                          <p:cTn id="23" fill="hold">
                            <p:stCondLst>
                              <p:cond delay="0"/>
                            </p:stCondLst>
                            <p:childTnLst>
                              <p:par>
                                <p:cTn id="24" presetID="1" presetClass="exit" presetSubtype="0" fill="hold" grpId="3" nodeType="withEffect">
                                  <p:stCondLst>
                                    <p:cond delay="0"/>
                                  </p:stCondLst>
                                  <p:childTnLst>
                                    <p:set>
                                      <p:cBhvr>
                                        <p:cTn id="25" dur="1" fill="hold">
                                          <p:stCondLst>
                                            <p:cond delay="0"/>
                                          </p:stCondLst>
                                        </p:cTn>
                                        <p:tgtEl>
                                          <p:spTgt spid="6"/>
                                        </p:tgtEl>
                                        <p:attrNameLst>
                                          <p:attrName>style.visibility</p:attrName>
                                        </p:attrNameLst>
                                      </p:cBhvr>
                                      <p:to>
                                        <p:strVal val="hidden"/>
                                      </p:to>
                                    </p:set>
                                  </p:childTnLst>
                                </p:cTn>
                              </p:par>
                              <p:par>
                                <p:cTn id="26" presetID="1" presetClass="exit" presetSubtype="0" fill="hold" grpId="2" nodeType="withEffect">
                                  <p:stCondLst>
                                    <p:cond delay="0"/>
                                  </p:stCondLst>
                                  <p:childTnLst>
                                    <p:set>
                                      <p:cBhvr>
                                        <p:cTn id="27"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6" grpId="0" animBg="1"/>
      <p:bldP spid="6" grpId="2" animBg="1"/>
      <p:bldP spid="6" grpId="3" animBg="1"/>
      <p:bldP spid="8" grpId="0" animBg="1"/>
      <p:bldP spid="8" grpId="2" animBg="1"/>
      <p:bldP spid="8" grpId="3"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3640652697"/>
              </p:ext>
            </p:extLst>
          </p:nvPr>
        </p:nvGraphicFramePr>
        <p:xfrm>
          <a:off x="5732871" y="4473652"/>
          <a:ext cx="6148428" cy="1483360"/>
        </p:xfrm>
        <a:graphic>
          <a:graphicData uri="http://schemas.openxmlformats.org/drawingml/2006/table">
            <a:tbl>
              <a:tblPr firstRow="1" bandRow="1">
                <a:tableStyleId>{C4B1156A-380E-4F78-BDF5-A606A8083BF9}</a:tableStyleId>
              </a:tblPr>
              <a:tblGrid>
                <a:gridCol w="1537107">
                  <a:extLst>
                    <a:ext uri="{9D8B030D-6E8A-4147-A177-3AD203B41FA5}">
                      <a16:colId xmlns:a16="http://schemas.microsoft.com/office/drawing/2014/main" xmlns="" val="450708689"/>
                    </a:ext>
                  </a:extLst>
                </a:gridCol>
                <a:gridCol w="1537107">
                  <a:extLst>
                    <a:ext uri="{9D8B030D-6E8A-4147-A177-3AD203B41FA5}">
                      <a16:colId xmlns:a16="http://schemas.microsoft.com/office/drawing/2014/main" xmlns="" val="3155824283"/>
                    </a:ext>
                  </a:extLst>
                </a:gridCol>
                <a:gridCol w="1537107">
                  <a:extLst>
                    <a:ext uri="{9D8B030D-6E8A-4147-A177-3AD203B41FA5}">
                      <a16:colId xmlns:a16="http://schemas.microsoft.com/office/drawing/2014/main" xmlns="" val="3435665154"/>
                    </a:ext>
                  </a:extLst>
                </a:gridCol>
                <a:gridCol w="1537107">
                  <a:extLst>
                    <a:ext uri="{9D8B030D-6E8A-4147-A177-3AD203B41FA5}">
                      <a16:colId xmlns:a16="http://schemas.microsoft.com/office/drawing/2014/main" xmlns="" val="579051184"/>
                    </a:ext>
                  </a:extLst>
                </a:gridCol>
              </a:tblGrid>
              <a:tr h="370840">
                <a:tc>
                  <a:txBody>
                    <a:bodyPr/>
                    <a:lstStyle/>
                    <a:p>
                      <a:r>
                        <a:rPr lang="en-NZ" b="0" dirty="0" err="1">
                          <a:latin typeface="Arial" panose="020B0604020202020204" pitchFamily="34" charset="0"/>
                          <a:cs typeface="Arial" panose="020B0604020202020204" pitchFamily="34" charset="0"/>
                        </a:rPr>
                        <a:t>Pohutakawa</a:t>
                      </a:r>
                      <a:endParaRPr lang="en-NZ" b="0" dirty="0">
                        <a:latin typeface="Arial" panose="020B0604020202020204" pitchFamily="34" charset="0"/>
                        <a:cs typeface="Arial" panose="020B0604020202020204" pitchFamily="34" charset="0"/>
                      </a:endParaRPr>
                    </a:p>
                  </a:txBody>
                  <a:tcPr/>
                </a:tc>
                <a:tc>
                  <a:txBody>
                    <a:bodyPr/>
                    <a:lstStyle/>
                    <a:p>
                      <a:r>
                        <a:rPr lang="en-NZ" b="0" dirty="0">
                          <a:latin typeface="Arial" panose="020B0604020202020204" pitchFamily="34" charset="0"/>
                          <a:cs typeface="Arial" panose="020B0604020202020204" pitchFamily="34" charset="0"/>
                        </a:rPr>
                        <a:t>Christ Child</a:t>
                      </a:r>
                    </a:p>
                  </a:txBody>
                  <a:tcPr/>
                </a:tc>
                <a:tc>
                  <a:txBody>
                    <a:bodyPr/>
                    <a:lstStyle/>
                    <a:p>
                      <a:r>
                        <a:rPr lang="en-NZ" b="0" dirty="0">
                          <a:latin typeface="Arial" panose="020B0604020202020204" pitchFamily="34" charset="0"/>
                          <a:cs typeface="Arial" panose="020B0604020202020204" pitchFamily="34" charset="0"/>
                        </a:rPr>
                        <a:t>Peace</a:t>
                      </a:r>
                    </a:p>
                  </a:txBody>
                  <a:tcPr/>
                </a:tc>
                <a:tc>
                  <a:txBody>
                    <a:bodyPr/>
                    <a:lstStyle/>
                    <a:p>
                      <a:r>
                        <a:rPr lang="en-NZ" b="0" dirty="0">
                          <a:latin typeface="Arial" panose="020B0604020202020204" pitchFamily="34" charset="0"/>
                          <a:cs typeface="Arial" panose="020B0604020202020204" pitchFamily="34" charset="0"/>
                        </a:rPr>
                        <a:t>Sharing</a:t>
                      </a:r>
                    </a:p>
                  </a:txBody>
                  <a:tcPr/>
                </a:tc>
                <a:extLst>
                  <a:ext uri="{0D108BD9-81ED-4DB2-BD59-A6C34878D82A}">
                    <a16:rowId xmlns:a16="http://schemas.microsoft.com/office/drawing/2014/main" xmlns="" val="3069654147"/>
                  </a:ext>
                </a:extLst>
              </a:tr>
              <a:tr h="370840">
                <a:tc>
                  <a:txBody>
                    <a:bodyPr/>
                    <a:lstStyle/>
                    <a:p>
                      <a:r>
                        <a:rPr lang="en-NZ" b="0" dirty="0">
                          <a:latin typeface="Arial" panose="020B0604020202020204" pitchFamily="34" charset="0"/>
                          <a:cs typeface="Arial" panose="020B0604020202020204" pitchFamily="34" charset="0"/>
                        </a:rPr>
                        <a:t>Cricket</a:t>
                      </a:r>
                    </a:p>
                  </a:txBody>
                  <a:tcPr/>
                </a:tc>
                <a:tc>
                  <a:txBody>
                    <a:bodyPr/>
                    <a:lstStyle/>
                    <a:p>
                      <a:r>
                        <a:rPr lang="en-NZ" b="0" dirty="0">
                          <a:latin typeface="Arial" panose="020B0604020202020204" pitchFamily="34" charset="0"/>
                          <a:cs typeface="Arial" panose="020B0604020202020204" pitchFamily="34" charset="0"/>
                        </a:rPr>
                        <a:t>Cards</a:t>
                      </a:r>
                    </a:p>
                  </a:txBody>
                  <a:tcPr/>
                </a:tc>
                <a:tc>
                  <a:txBody>
                    <a:bodyPr/>
                    <a:lstStyle/>
                    <a:p>
                      <a:r>
                        <a:rPr lang="en-NZ" b="0" dirty="0">
                          <a:latin typeface="Arial" panose="020B0604020202020204" pitchFamily="34" charset="0"/>
                          <a:cs typeface="Arial" panose="020B0604020202020204" pitchFamily="34" charset="0"/>
                        </a:rPr>
                        <a:t>Silent Night</a:t>
                      </a:r>
                    </a:p>
                  </a:txBody>
                  <a:tcPr/>
                </a:tc>
                <a:tc>
                  <a:txBody>
                    <a:bodyPr/>
                    <a:lstStyle/>
                    <a:p>
                      <a:r>
                        <a:rPr lang="en-NZ" b="0" dirty="0">
                          <a:latin typeface="Arial" panose="020B0604020202020204" pitchFamily="34" charset="0"/>
                          <a:cs typeface="Arial" panose="020B0604020202020204" pitchFamily="34" charset="0"/>
                        </a:rPr>
                        <a:t>Fun</a:t>
                      </a:r>
                    </a:p>
                  </a:txBody>
                  <a:tcPr/>
                </a:tc>
                <a:extLst>
                  <a:ext uri="{0D108BD9-81ED-4DB2-BD59-A6C34878D82A}">
                    <a16:rowId xmlns:a16="http://schemas.microsoft.com/office/drawing/2014/main" xmlns="" val="1099766905"/>
                  </a:ext>
                </a:extLst>
              </a:tr>
              <a:tr h="370840">
                <a:tc>
                  <a:txBody>
                    <a:bodyPr/>
                    <a:lstStyle/>
                    <a:p>
                      <a:r>
                        <a:rPr lang="en-NZ" b="0" dirty="0">
                          <a:latin typeface="Arial" panose="020B0604020202020204" pitchFamily="34" charset="0"/>
                          <a:cs typeface="Arial" panose="020B0604020202020204" pitchFamily="34" charset="0"/>
                        </a:rPr>
                        <a:t>Holly</a:t>
                      </a:r>
                    </a:p>
                  </a:txBody>
                  <a:tcPr/>
                </a:tc>
                <a:tc>
                  <a:txBody>
                    <a:bodyPr/>
                    <a:lstStyle/>
                    <a:p>
                      <a:r>
                        <a:rPr lang="en-NZ" b="0" dirty="0">
                          <a:latin typeface="Arial" panose="020B0604020202020204" pitchFamily="34" charset="0"/>
                          <a:cs typeface="Arial" panose="020B0604020202020204" pitchFamily="34" charset="0"/>
                        </a:rPr>
                        <a:t>Carols</a:t>
                      </a:r>
                    </a:p>
                  </a:txBody>
                  <a:tcPr/>
                </a:tc>
                <a:tc>
                  <a:txBody>
                    <a:bodyPr/>
                    <a:lstStyle/>
                    <a:p>
                      <a:r>
                        <a:rPr lang="en-NZ" b="0" dirty="0">
                          <a:latin typeface="Arial" panose="020B0604020202020204" pitchFamily="34" charset="0"/>
                          <a:cs typeface="Arial" panose="020B0604020202020204" pitchFamily="34" charset="0"/>
                        </a:rPr>
                        <a:t>Upside down</a:t>
                      </a:r>
                    </a:p>
                  </a:txBody>
                  <a:tcPr/>
                </a:tc>
                <a:tc>
                  <a:txBody>
                    <a:bodyPr/>
                    <a:lstStyle/>
                    <a:p>
                      <a:r>
                        <a:rPr lang="en-NZ" b="0" dirty="0">
                          <a:latin typeface="Arial" panose="020B0604020202020204" pitchFamily="34" charset="0"/>
                          <a:cs typeface="Arial" panose="020B0604020202020204" pitchFamily="34" charset="0"/>
                        </a:rPr>
                        <a:t>Tree</a:t>
                      </a:r>
                    </a:p>
                  </a:txBody>
                  <a:tcPr/>
                </a:tc>
                <a:extLst>
                  <a:ext uri="{0D108BD9-81ED-4DB2-BD59-A6C34878D82A}">
                    <a16:rowId xmlns:a16="http://schemas.microsoft.com/office/drawing/2014/main" xmlns="" val="428662144"/>
                  </a:ext>
                </a:extLst>
              </a:tr>
              <a:tr h="370840">
                <a:tc>
                  <a:txBody>
                    <a:bodyPr/>
                    <a:lstStyle/>
                    <a:p>
                      <a:r>
                        <a:rPr lang="en-NZ" b="0" dirty="0">
                          <a:latin typeface="Arial" panose="020B0604020202020204" pitchFamily="34" charset="0"/>
                          <a:cs typeface="Arial" panose="020B0604020202020204" pitchFamily="34" charset="0"/>
                        </a:rPr>
                        <a:t>Ivy</a:t>
                      </a:r>
                    </a:p>
                  </a:txBody>
                  <a:tcPr/>
                </a:tc>
                <a:tc>
                  <a:txBody>
                    <a:bodyPr/>
                    <a:lstStyle/>
                    <a:p>
                      <a:r>
                        <a:rPr lang="en-NZ" b="0" dirty="0">
                          <a:latin typeface="Arial" panose="020B0604020202020204" pitchFamily="34" charset="0"/>
                          <a:cs typeface="Arial" panose="020B0604020202020204" pitchFamily="34" charset="0"/>
                        </a:rPr>
                        <a:t>Christmas</a:t>
                      </a:r>
                    </a:p>
                  </a:txBody>
                  <a:tcPr/>
                </a:tc>
                <a:tc>
                  <a:txBody>
                    <a:bodyPr/>
                    <a:lstStyle/>
                    <a:p>
                      <a:r>
                        <a:rPr lang="en-NZ" b="0" dirty="0">
                          <a:latin typeface="Arial" panose="020B0604020202020204" pitchFamily="34" charset="0"/>
                          <a:cs typeface="Arial" panose="020B0604020202020204" pitchFamily="34" charset="0"/>
                        </a:rPr>
                        <a:t>Family</a:t>
                      </a:r>
                    </a:p>
                  </a:txBody>
                  <a:tcPr/>
                </a:tc>
                <a:tc>
                  <a:txBody>
                    <a:bodyPr/>
                    <a:lstStyle/>
                    <a:p>
                      <a:r>
                        <a:rPr lang="en-NZ" b="0" dirty="0">
                          <a:latin typeface="Arial" panose="020B0604020202020204" pitchFamily="34" charset="0"/>
                          <a:cs typeface="Arial" panose="020B0604020202020204" pitchFamily="34" charset="0"/>
                        </a:rPr>
                        <a:t>Snow</a:t>
                      </a:r>
                    </a:p>
                  </a:txBody>
                  <a:tcPr/>
                </a:tc>
                <a:extLst>
                  <a:ext uri="{0D108BD9-81ED-4DB2-BD59-A6C34878D82A}">
                    <a16:rowId xmlns:a16="http://schemas.microsoft.com/office/drawing/2014/main" xmlns="" val="3565956281"/>
                  </a:ext>
                </a:extLst>
              </a:tr>
            </a:tbl>
          </a:graphicData>
        </a:graphic>
      </p:graphicFrame>
      <p:sp>
        <p:nvSpPr>
          <p:cNvPr id="64" name="Trigger: Peace"/>
          <p:cNvSpPr/>
          <p:nvPr/>
        </p:nvSpPr>
        <p:spPr>
          <a:xfrm>
            <a:off x="8878565" y="4483284"/>
            <a:ext cx="1351285" cy="304335"/>
          </a:xfrm>
          <a:prstGeom prst="rect">
            <a:avLst/>
          </a:prstGeom>
          <a:solidFill>
            <a:schemeClr val="bg1">
              <a:lumMod val="8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63" name="Trigger: Christmas"/>
          <p:cNvSpPr/>
          <p:nvPr/>
        </p:nvSpPr>
        <p:spPr>
          <a:xfrm>
            <a:off x="7298937" y="5588376"/>
            <a:ext cx="1481116" cy="368636"/>
          </a:xfrm>
          <a:prstGeom prst="rect">
            <a:avLst/>
          </a:prstGeom>
          <a:solidFill>
            <a:schemeClr val="accent1">
              <a:lumMod val="20000"/>
              <a:lumOff val="8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62" name="Trigger: Carols"/>
          <p:cNvSpPr/>
          <p:nvPr/>
        </p:nvSpPr>
        <p:spPr>
          <a:xfrm>
            <a:off x="7347292" y="5249803"/>
            <a:ext cx="1416148" cy="297457"/>
          </a:xfrm>
          <a:prstGeom prst="rect">
            <a:avLst/>
          </a:prstGeom>
          <a:solidFill>
            <a:schemeClr val="accent6">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61" name="Trigger: Cards"/>
          <p:cNvSpPr/>
          <p:nvPr/>
        </p:nvSpPr>
        <p:spPr>
          <a:xfrm>
            <a:off x="7323362" y="4861354"/>
            <a:ext cx="1456691" cy="298205"/>
          </a:xfrm>
          <a:prstGeom prst="rect">
            <a:avLst/>
          </a:prstGeom>
          <a:solidFill>
            <a:schemeClr val="accent6">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60" name="Trigger: Christ child"/>
          <p:cNvSpPr/>
          <p:nvPr/>
        </p:nvSpPr>
        <p:spPr>
          <a:xfrm>
            <a:off x="7323363" y="4483283"/>
            <a:ext cx="1456690" cy="360745"/>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58" name="Trigger: Ivy"/>
          <p:cNvSpPr/>
          <p:nvPr/>
        </p:nvSpPr>
        <p:spPr>
          <a:xfrm>
            <a:off x="5756800" y="5639607"/>
            <a:ext cx="1501810" cy="249682"/>
          </a:xfrm>
          <a:prstGeom prst="rect">
            <a:avLst/>
          </a:prstGeom>
          <a:solidFill>
            <a:schemeClr val="accent5">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59" name="Trigger: Holly"/>
          <p:cNvSpPr/>
          <p:nvPr/>
        </p:nvSpPr>
        <p:spPr>
          <a:xfrm>
            <a:off x="5756800" y="5255262"/>
            <a:ext cx="1174128" cy="256628"/>
          </a:xfrm>
          <a:prstGeom prst="rect">
            <a:avLst/>
          </a:prstGeom>
          <a:solidFill>
            <a:schemeClr val="accent5">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56" name="Trigger: Cricket"/>
          <p:cNvSpPr/>
          <p:nvPr/>
        </p:nvSpPr>
        <p:spPr>
          <a:xfrm>
            <a:off x="5732871" y="4861355"/>
            <a:ext cx="1462320" cy="303663"/>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 name="Trigger: Pohutakawa"/>
          <p:cNvSpPr/>
          <p:nvPr/>
        </p:nvSpPr>
        <p:spPr>
          <a:xfrm>
            <a:off x="5732871" y="4483284"/>
            <a:ext cx="1550164" cy="30433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9" name="TextBox: PageNumber"/>
          <p:cNvSpPr txBox="1">
            <a:spLocks/>
          </p:cNvSpPr>
          <p:nvPr/>
        </p:nvSpPr>
        <p:spPr>
          <a:xfrm>
            <a:off x="11520000" y="6240000"/>
            <a:ext cx="480000" cy="48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1200" b="1" dirty="0">
                <a:solidFill>
                  <a:srgbClr val="002060"/>
                </a:solidFill>
                <a:latin typeface="Arial" pitchFamily="34" charset="0"/>
                <a:cs typeface="Arial" pitchFamily="34" charset="0"/>
              </a:rPr>
              <a:t>L-1</a:t>
            </a:r>
          </a:p>
          <a:p>
            <a:pPr algn="ctr"/>
            <a:r>
              <a:rPr lang="en-GB" sz="1200" b="1" dirty="0">
                <a:solidFill>
                  <a:srgbClr val="002060"/>
                </a:solidFill>
                <a:latin typeface="Arial" pitchFamily="34" charset="0"/>
                <a:cs typeface="Arial" pitchFamily="34" charset="0"/>
              </a:rPr>
              <a:t>S-12</a:t>
            </a:r>
          </a:p>
        </p:txBody>
      </p:sp>
      <p:sp>
        <p:nvSpPr>
          <p:cNvPr id="40"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41"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42" name="Action Button: Worksheet">
            <a:hlinkClick r:id="rId5" action="ppaction://hlinksldjump" highlightClick="1"/>
          </p:cNvPr>
          <p:cNvSpPr/>
          <p:nvPr/>
        </p:nvSpPr>
        <p:spPr>
          <a:xfrm>
            <a:off x="8919956" y="6240000"/>
            <a:ext cx="480000" cy="48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54" name="Textbox: Tool instructions"/>
          <p:cNvSpPr txBox="1"/>
          <p:nvPr/>
        </p:nvSpPr>
        <p:spPr>
          <a:xfrm>
            <a:off x="4148202" y="6399073"/>
            <a:ext cx="3895618" cy="461665"/>
          </a:xfrm>
          <a:prstGeom prst="rect">
            <a:avLst/>
          </a:prstGeom>
          <a:noFill/>
        </p:spPr>
        <p:txBody>
          <a:bodyPr wrap="none" rtlCol="0">
            <a:spAutoFit/>
          </a:bodyPr>
          <a:lstStyle/>
          <a:p>
            <a:pPr algn="ctr"/>
            <a:r>
              <a:rPr lang="en-GB" sz="1200" dirty="0">
                <a:latin typeface="Arial" pitchFamily="34" charset="0"/>
                <a:ea typeface="Segoe UI" pitchFamily="34" charset="0"/>
                <a:cs typeface="Arial" pitchFamily="34" charset="0"/>
              </a:rPr>
              <a:t>Click the words to reveal their position in the word find.</a:t>
            </a:r>
          </a:p>
          <a:p>
            <a:pPr algn="ctr"/>
            <a:endParaRPr lang="en-GB" sz="1200" dirty="0">
              <a:latin typeface="Arial" pitchFamily="34" charset="0"/>
              <a:ea typeface="Segoe UI" pitchFamily="34" charset="0"/>
              <a:cs typeface="Arial" pitchFamily="34" charset="0"/>
            </a:endParaRPr>
          </a:p>
        </p:txBody>
      </p:sp>
      <p:sp>
        <p:nvSpPr>
          <p:cNvPr id="26" name="Title 25"/>
          <p:cNvSpPr>
            <a:spLocks noGrp="1"/>
          </p:cNvSpPr>
          <p:nvPr>
            <p:ph type="title"/>
          </p:nvPr>
        </p:nvSpPr>
        <p:spPr>
          <a:xfrm>
            <a:off x="838210" y="64841"/>
            <a:ext cx="10515600" cy="1325563"/>
          </a:xfrm>
        </p:spPr>
        <p:txBody>
          <a:bodyPr/>
          <a:lstStyle/>
          <a:p>
            <a:pPr algn="ctr"/>
            <a:r>
              <a:rPr lang="en-NZ" b="1" spc="50" dirty="0">
                <a:ln w="0"/>
                <a:solidFill>
                  <a:srgbClr val="C00000"/>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t>Find all the Christmas symbols and carols there are in the Word Find</a:t>
            </a:r>
          </a:p>
        </p:txBody>
      </p:sp>
      <p:graphicFrame>
        <p:nvGraphicFramePr>
          <p:cNvPr id="5" name="Table 4"/>
          <p:cNvGraphicFramePr>
            <a:graphicFrameLocks noGrp="1"/>
          </p:cNvGraphicFramePr>
          <p:nvPr>
            <p:extLst>
              <p:ext uri="{D42A27DB-BD31-4B8C-83A1-F6EECF244321}">
                <p14:modId xmlns:p14="http://schemas.microsoft.com/office/powerpoint/2010/main" val="1937268748"/>
              </p:ext>
            </p:extLst>
          </p:nvPr>
        </p:nvGraphicFramePr>
        <p:xfrm>
          <a:off x="659128" y="1703418"/>
          <a:ext cx="4404719" cy="4533793"/>
        </p:xfrm>
        <a:graphic>
          <a:graphicData uri="http://schemas.openxmlformats.org/drawingml/2006/table">
            <a:tbl>
              <a:tblPr firstRow="1" bandRow="1">
                <a:tableStyleId>{5940675A-B579-460E-94D1-54222C63F5DA}</a:tableStyleId>
              </a:tblPr>
              <a:tblGrid>
                <a:gridCol w="400429">
                  <a:extLst>
                    <a:ext uri="{9D8B030D-6E8A-4147-A177-3AD203B41FA5}">
                      <a16:colId xmlns:a16="http://schemas.microsoft.com/office/drawing/2014/main" xmlns="" val="3797295257"/>
                    </a:ext>
                  </a:extLst>
                </a:gridCol>
                <a:gridCol w="400429">
                  <a:extLst>
                    <a:ext uri="{9D8B030D-6E8A-4147-A177-3AD203B41FA5}">
                      <a16:colId xmlns:a16="http://schemas.microsoft.com/office/drawing/2014/main" xmlns="" val="4190951450"/>
                    </a:ext>
                  </a:extLst>
                </a:gridCol>
                <a:gridCol w="400429">
                  <a:extLst>
                    <a:ext uri="{9D8B030D-6E8A-4147-A177-3AD203B41FA5}">
                      <a16:colId xmlns:a16="http://schemas.microsoft.com/office/drawing/2014/main" xmlns="" val="2754489726"/>
                    </a:ext>
                  </a:extLst>
                </a:gridCol>
                <a:gridCol w="400429">
                  <a:extLst>
                    <a:ext uri="{9D8B030D-6E8A-4147-A177-3AD203B41FA5}">
                      <a16:colId xmlns:a16="http://schemas.microsoft.com/office/drawing/2014/main" xmlns="" val="1569327003"/>
                    </a:ext>
                  </a:extLst>
                </a:gridCol>
                <a:gridCol w="400429">
                  <a:extLst>
                    <a:ext uri="{9D8B030D-6E8A-4147-A177-3AD203B41FA5}">
                      <a16:colId xmlns:a16="http://schemas.microsoft.com/office/drawing/2014/main" xmlns="" val="3948502553"/>
                    </a:ext>
                  </a:extLst>
                </a:gridCol>
                <a:gridCol w="400429">
                  <a:extLst>
                    <a:ext uri="{9D8B030D-6E8A-4147-A177-3AD203B41FA5}">
                      <a16:colId xmlns:a16="http://schemas.microsoft.com/office/drawing/2014/main" xmlns="" val="3350763172"/>
                    </a:ext>
                  </a:extLst>
                </a:gridCol>
                <a:gridCol w="400429">
                  <a:extLst>
                    <a:ext uri="{9D8B030D-6E8A-4147-A177-3AD203B41FA5}">
                      <a16:colId xmlns:a16="http://schemas.microsoft.com/office/drawing/2014/main" xmlns="" val="2314100147"/>
                    </a:ext>
                  </a:extLst>
                </a:gridCol>
                <a:gridCol w="400429">
                  <a:extLst>
                    <a:ext uri="{9D8B030D-6E8A-4147-A177-3AD203B41FA5}">
                      <a16:colId xmlns:a16="http://schemas.microsoft.com/office/drawing/2014/main" xmlns="" val="3398604026"/>
                    </a:ext>
                  </a:extLst>
                </a:gridCol>
                <a:gridCol w="400429">
                  <a:extLst>
                    <a:ext uri="{9D8B030D-6E8A-4147-A177-3AD203B41FA5}">
                      <a16:colId xmlns:a16="http://schemas.microsoft.com/office/drawing/2014/main" xmlns="" val="650158368"/>
                    </a:ext>
                  </a:extLst>
                </a:gridCol>
                <a:gridCol w="400429">
                  <a:extLst>
                    <a:ext uri="{9D8B030D-6E8A-4147-A177-3AD203B41FA5}">
                      <a16:colId xmlns:a16="http://schemas.microsoft.com/office/drawing/2014/main" xmlns="" val="3286953673"/>
                    </a:ext>
                  </a:extLst>
                </a:gridCol>
                <a:gridCol w="400429">
                  <a:extLst>
                    <a:ext uri="{9D8B030D-6E8A-4147-A177-3AD203B41FA5}">
                      <a16:colId xmlns:a16="http://schemas.microsoft.com/office/drawing/2014/main" xmlns="" val="2790073453"/>
                    </a:ext>
                  </a:extLst>
                </a:gridCol>
              </a:tblGrid>
              <a:tr h="412163">
                <a:tc>
                  <a:txBody>
                    <a:bodyPr/>
                    <a:lstStyle/>
                    <a:p>
                      <a:pPr algn="ctr"/>
                      <a:r>
                        <a:rPr lang="en-NZ" sz="2000" b="0" dirty="0">
                          <a:latin typeface="Arial" panose="020B0604020202020204" pitchFamily="34" charset="0"/>
                          <a:cs typeface="Arial" panose="020B0604020202020204" pitchFamily="34" charset="0"/>
                        </a:rPr>
                        <a:t>C</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sz="2000" b="0" dirty="0">
                          <a:latin typeface="Arial" panose="020B0604020202020204" pitchFamily="34" charset="0"/>
                          <a:cs typeface="Arial" panose="020B0604020202020204" pitchFamily="34" charset="0"/>
                        </a:rPr>
                        <a:t>G</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sz="2000" b="0" dirty="0">
                          <a:latin typeface="Arial" panose="020B0604020202020204" pitchFamily="34" charset="0"/>
                          <a:cs typeface="Arial" panose="020B0604020202020204" pitchFamily="34" charset="0"/>
                        </a:rPr>
                        <a:t>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sz="2000" b="0" dirty="0">
                          <a:latin typeface="Arial" panose="020B0604020202020204" pitchFamily="34" charset="0"/>
                          <a:cs typeface="Arial" panose="020B0604020202020204" pitchFamily="34" charset="0"/>
                        </a:rPr>
                        <a:t>I</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sz="2000" b="0" dirty="0">
                          <a:latin typeface="Arial" panose="020B0604020202020204" pitchFamily="34" charset="0"/>
                          <a:cs typeface="Arial" panose="020B0604020202020204" pitchFamily="34" charset="0"/>
                        </a:rPr>
                        <a:t>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sz="2000" b="0" dirty="0">
                          <a:latin typeface="Arial" panose="020B0604020202020204" pitchFamily="34" charset="0"/>
                          <a:cs typeface="Arial" panose="020B0604020202020204" pitchFamily="34" charset="0"/>
                        </a:rPr>
                        <a:t>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sz="2000" b="0" dirty="0">
                          <a:latin typeface="Arial" panose="020B0604020202020204" pitchFamily="34" charset="0"/>
                          <a:cs typeface="Arial" panose="020B0604020202020204" pitchFamily="34" charset="0"/>
                        </a:rPr>
                        <a:t>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sz="2000" b="0" dirty="0">
                          <a:latin typeface="Arial" panose="020B0604020202020204" pitchFamily="34" charset="0"/>
                          <a:cs typeface="Arial" panose="020B0604020202020204" pitchFamily="34" charset="0"/>
                        </a:rPr>
                        <a: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sz="2000" b="0" dirty="0">
                          <a:latin typeface="Arial" panose="020B0604020202020204" pitchFamily="34" charset="0"/>
                          <a:cs typeface="Arial" panose="020B0604020202020204" pitchFamily="34" charset="0"/>
                        </a:rPr>
                        <a:t>C</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sz="2000" b="0" dirty="0">
                          <a:latin typeface="Arial" panose="020B0604020202020204" pitchFamily="34" charset="0"/>
                          <a:cs typeface="Arial" panose="020B0604020202020204" pitchFamily="34" charset="0"/>
                        </a:rPr>
                        <a:t>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sz="2000" b="0" dirty="0">
                          <a:latin typeface="Arial" panose="020B0604020202020204" pitchFamily="34" charset="0"/>
                          <a:cs typeface="Arial" panose="020B0604020202020204" pitchFamily="34" charset="0"/>
                        </a:rPr>
                        <a:t>C</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xmlns="" val="3517185453"/>
                  </a:ext>
                </a:extLst>
              </a:tr>
              <a:tr h="412163">
                <a:tc>
                  <a:txBody>
                    <a:bodyPr/>
                    <a:lstStyle/>
                    <a:p>
                      <a:pPr algn="ctr"/>
                      <a:r>
                        <a:rPr lang="en-NZ" sz="2000" b="0" dirty="0">
                          <a:latin typeface="Arial" panose="020B0604020202020204" pitchFamily="34" charset="0"/>
                          <a:cs typeface="Arial" panose="020B0604020202020204" pitchFamily="34" charset="0"/>
                        </a:rPr>
                        <a:t>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sz="2000" b="0" dirty="0">
                          <a:latin typeface="Arial" panose="020B0604020202020204" pitchFamily="34" charset="0"/>
                          <a:cs typeface="Arial" panose="020B0604020202020204" pitchFamily="34" charset="0"/>
                        </a:rPr>
                        <a:t>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sz="2000" b="0" dirty="0">
                          <a:latin typeface="Arial" panose="020B0604020202020204" pitchFamily="34" charset="0"/>
                          <a:cs typeface="Arial" panose="020B0604020202020204" pitchFamily="34" charset="0"/>
                        </a:rPr>
                        <a: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sz="2000" b="0" dirty="0">
                          <a:latin typeface="Arial" panose="020B0604020202020204" pitchFamily="34" charset="0"/>
                          <a:cs typeface="Arial" panose="020B0604020202020204" pitchFamily="34" charset="0"/>
                        </a:rPr>
                        <a:t>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sz="2000" b="0" dirty="0">
                          <a:latin typeface="Arial" panose="020B0604020202020204" pitchFamily="34" charset="0"/>
                          <a:cs typeface="Arial" panose="020B0604020202020204" pitchFamily="34" charset="0"/>
                        </a:rPr>
                        <a:t>O</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sz="2000" b="0" dirty="0">
                          <a:latin typeface="Arial" panose="020B0604020202020204" pitchFamily="34" charset="0"/>
                          <a:cs typeface="Arial" panose="020B0604020202020204" pitchFamily="34" charset="0"/>
                        </a:rPr>
                        <a:t>W</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sz="2000" b="0" dirty="0">
                          <a:latin typeface="Arial" panose="020B0604020202020204" pitchFamily="34" charset="0"/>
                          <a:cs typeface="Arial" panose="020B0604020202020204" pitchFamily="34" charset="0"/>
                        </a:rPr>
                        <a:t>O</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sz="2000" b="0" dirty="0">
                          <a:latin typeface="Arial" panose="020B0604020202020204" pitchFamily="34" charset="0"/>
                          <a:cs typeface="Arial" panose="020B0604020202020204" pitchFamily="34" charset="0"/>
                        </a:rPr>
                        <a:t>U</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sz="2000" b="0" dirty="0">
                          <a:latin typeface="Arial" panose="020B0604020202020204" pitchFamily="34" charset="0"/>
                          <a:cs typeface="Arial" panose="020B0604020202020204" pitchFamily="34" charset="0"/>
                        </a:rPr>
                        <a:t>U</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sz="2000" b="0" dirty="0">
                          <a:latin typeface="Arial" panose="020B0604020202020204" pitchFamily="34" charset="0"/>
                          <a:cs typeface="Arial" panose="020B0604020202020204" pitchFamily="34" charset="0"/>
                        </a:rPr>
                        <a:t>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sz="2000" b="0" dirty="0">
                          <a:latin typeface="Arial" panose="020B0604020202020204" pitchFamily="34" charset="0"/>
                          <a:cs typeface="Arial" panose="020B0604020202020204" pitchFamily="34" charset="0"/>
                        </a:rPr>
                        <a:t>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xmlns="" val="4219158315"/>
                  </a:ext>
                </a:extLst>
              </a:tr>
              <a:tr h="412163">
                <a:tc>
                  <a:txBody>
                    <a:bodyPr/>
                    <a:lstStyle/>
                    <a:p>
                      <a:pPr algn="ctr"/>
                      <a:r>
                        <a:rPr lang="en-NZ" sz="2000" b="0" dirty="0">
                          <a:latin typeface="Arial" panose="020B0604020202020204" pitchFamily="34" charset="0"/>
                          <a:cs typeface="Arial" panose="020B0604020202020204" pitchFamily="34" charset="0"/>
                        </a:rPr>
                        <a:t>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sz="2000" b="0" dirty="0">
                          <a:latin typeface="Arial" panose="020B0604020202020204" pitchFamily="34" charset="0"/>
                          <a:cs typeface="Arial" panose="020B0604020202020204" pitchFamily="34" charset="0"/>
                        </a:rPr>
                        <a:t>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sz="2000" b="0" dirty="0">
                          <a:latin typeface="Arial" panose="020B0604020202020204" pitchFamily="34" charset="0"/>
                          <a:cs typeface="Arial" panose="020B0604020202020204" pitchFamily="34" charset="0"/>
                        </a:rPr>
                        <a:t>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sz="2000" b="0" dirty="0">
                          <a:latin typeface="Arial" panose="020B0604020202020204" pitchFamily="34" charset="0"/>
                          <a:cs typeface="Arial" panose="020B0604020202020204" pitchFamily="34" charset="0"/>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sz="2000" b="0" dirty="0">
                          <a:latin typeface="Arial" panose="020B0604020202020204" pitchFamily="34" charset="0"/>
                          <a:cs typeface="Arial" panose="020B0604020202020204" pitchFamily="34" charset="0"/>
                        </a:rPr>
                        <a:t>L</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sz="2000" b="0" dirty="0">
                          <a:latin typeface="Arial" panose="020B0604020202020204" pitchFamily="34" charset="0"/>
                          <a:cs typeface="Arial" panose="020B0604020202020204" pitchFamily="34" charset="0"/>
                        </a:rPr>
                        <a:t>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sz="2000" b="0" dirty="0">
                          <a:latin typeface="Arial" panose="020B0604020202020204" pitchFamily="34" charset="0"/>
                          <a:cs typeface="Arial" panose="020B0604020202020204" pitchFamily="34" charset="0"/>
                        </a:rPr>
                        <a:t>C</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sz="2000" b="0" dirty="0">
                          <a:latin typeface="Arial" panose="020B0604020202020204" pitchFamily="34" charset="0"/>
                          <a:cs typeface="Arial" panose="020B0604020202020204" pitchFamily="34" charset="0"/>
                        </a:rPr>
                        <a:t>F</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sz="2000" b="0" dirty="0">
                          <a:latin typeface="Arial" panose="020B0604020202020204" pitchFamily="34" charset="0"/>
                          <a:cs typeface="Arial" panose="020B0604020202020204" pitchFamily="34" charset="0"/>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sz="2000" b="0" dirty="0">
                          <a:latin typeface="Arial" panose="020B0604020202020204" pitchFamily="34" charset="0"/>
                          <a:cs typeface="Arial" panose="020B0604020202020204" pitchFamily="34" charset="0"/>
                        </a:rPr>
                        <a: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sz="2000" b="0" dirty="0">
                          <a:latin typeface="Arial" panose="020B0604020202020204" pitchFamily="34" charset="0"/>
                          <a:cs typeface="Arial" panose="020B0604020202020204" pitchFamily="34" charset="0"/>
                        </a:rPr>
                        <a:t>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xmlns="" val="339918098"/>
                  </a:ext>
                </a:extLst>
              </a:tr>
              <a:tr h="412163">
                <a:tc>
                  <a:txBody>
                    <a:bodyPr/>
                    <a:lstStyle/>
                    <a:p>
                      <a:pPr algn="ctr"/>
                      <a:r>
                        <a:rPr lang="en-NZ" sz="2000" b="0" dirty="0">
                          <a:latin typeface="Arial" panose="020B0604020202020204" pitchFamily="34" charset="0"/>
                          <a:cs typeface="Arial" panose="020B0604020202020204" pitchFamily="34" charset="0"/>
                        </a:rPr>
                        <a:t>I</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sz="2000" b="0" dirty="0">
                          <a:latin typeface="Arial" panose="020B0604020202020204" pitchFamily="34" charset="0"/>
                          <a:cs typeface="Arial" panose="020B0604020202020204" pitchFamily="34" charset="0"/>
                        </a:rPr>
                        <a:t>C</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sz="2000" b="0" dirty="0">
                          <a:latin typeface="Arial" panose="020B0604020202020204" pitchFamily="34" charset="0"/>
                          <a:cs typeface="Arial" panose="020B0604020202020204" pitchFamily="34" charset="0"/>
                        </a:rPr>
                        <a:t>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sz="2000" b="0" dirty="0">
                          <a:latin typeface="Arial" panose="020B0604020202020204" pitchFamily="34" charset="0"/>
                          <a:cs typeface="Arial" panose="020B0604020202020204" pitchFamily="34" charset="0"/>
                        </a:rPr>
                        <a:t>I</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sz="2000" b="0" dirty="0">
                          <a:latin typeface="Arial" panose="020B0604020202020204" pitchFamily="34" charset="0"/>
                          <a:cs typeface="Arial" panose="020B0604020202020204" pitchFamily="34" charset="0"/>
                        </a:rPr>
                        <a:t>C</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sz="2000" b="0" dirty="0">
                          <a:latin typeface="Arial" panose="020B0604020202020204" pitchFamily="34" charset="0"/>
                          <a:cs typeface="Arial" panose="020B0604020202020204" pitchFamily="34" charset="0"/>
                        </a:rPr>
                        <a:t>K</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sz="2000" b="0" dirty="0">
                          <a:latin typeface="Arial" panose="020B0604020202020204" pitchFamily="34" charset="0"/>
                          <a:cs typeface="Arial" panose="020B0604020202020204" pitchFamily="34" charset="0"/>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sz="2000" b="0" dirty="0">
                          <a:latin typeface="Arial" panose="020B0604020202020204" pitchFamily="34" charset="0"/>
                          <a:cs typeface="Arial" panose="020B0604020202020204" pitchFamily="34" charset="0"/>
                        </a:rPr>
                        <a:t>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sz="2000" b="0" dirty="0">
                          <a:latin typeface="Arial" panose="020B0604020202020204" pitchFamily="34" charset="0"/>
                          <a:cs typeface="Arial" panose="020B0604020202020204" pitchFamily="34" charset="0"/>
                        </a:rPr>
                        <a:t>O</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sz="2000" b="0" dirty="0">
                          <a:latin typeface="Arial" panose="020B0604020202020204" pitchFamily="34" charset="0"/>
                          <a:cs typeface="Arial" panose="020B0604020202020204" pitchFamily="34" charset="0"/>
                        </a:rPr>
                        <a:t>Y</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sz="2000" b="0" dirty="0">
                          <a:latin typeface="Arial" panose="020B0604020202020204" pitchFamily="34" charset="0"/>
                          <a:cs typeface="Arial" panose="020B0604020202020204" pitchFamily="34" charset="0"/>
                        </a:rPr>
                        <a:t>O</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xmlns="" val="2504590713"/>
                  </a:ext>
                </a:extLst>
              </a:tr>
              <a:tr h="412163">
                <a:tc>
                  <a:txBody>
                    <a:bodyPr/>
                    <a:lstStyle/>
                    <a:p>
                      <a:pPr algn="ctr"/>
                      <a:r>
                        <a:rPr lang="en-NZ" sz="2000" b="0" dirty="0">
                          <a:latin typeface="Arial" panose="020B0604020202020204" pitchFamily="34" charset="0"/>
                          <a:cs typeface="Arial" panose="020B0604020202020204" pitchFamily="34" charset="0"/>
                        </a:rPr>
                        <a: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sz="2000" b="0" dirty="0">
                          <a:latin typeface="Arial" panose="020B0604020202020204" pitchFamily="34" charset="0"/>
                          <a:cs typeface="Arial" panose="020B0604020202020204" pitchFamily="34" charset="0"/>
                        </a:rPr>
                        <a:t>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sz="2000" b="0" dirty="0">
                          <a:latin typeface="Arial" panose="020B0604020202020204" pitchFamily="34" charset="0"/>
                          <a:cs typeface="Arial" panose="020B0604020202020204" pitchFamily="34" charset="0"/>
                        </a:rPr>
                        <a:t>O</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sz="2000" b="0" dirty="0">
                          <a:latin typeface="Arial" panose="020B0604020202020204" pitchFamily="34" charset="0"/>
                          <a:cs typeface="Arial" panose="020B0604020202020204" pitchFamily="34" charset="0"/>
                        </a:rPr>
                        <a:t>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sz="2000" b="0" dirty="0">
                          <a:latin typeface="Arial" panose="020B0604020202020204" pitchFamily="34" charset="0"/>
                          <a:cs typeface="Arial" panose="020B0604020202020204" pitchFamily="34" charset="0"/>
                        </a:rPr>
                        <a: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sz="2000" b="0" dirty="0">
                          <a:latin typeface="Arial" panose="020B0604020202020204" pitchFamily="34" charset="0"/>
                          <a:cs typeface="Arial" panose="020B0604020202020204" pitchFamily="34" charset="0"/>
                        </a:rPr>
                        <a:t>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sz="2000" b="0" dirty="0">
                          <a:latin typeface="Arial" panose="020B0604020202020204" pitchFamily="34" charset="0"/>
                          <a:cs typeface="Arial" panose="020B0604020202020204" pitchFamily="34" charset="0"/>
                        </a:rPr>
                        <a:t>U</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sz="2000" b="0" dirty="0">
                          <a:latin typeface="Arial" panose="020B0604020202020204" pitchFamily="34" charset="0"/>
                          <a:cs typeface="Arial" panose="020B0604020202020204" pitchFamily="34" charset="0"/>
                        </a:rPr>
                        <a:t>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sz="2000" b="0" dirty="0">
                          <a:latin typeface="Arial" panose="020B0604020202020204" pitchFamily="34" charset="0"/>
                          <a:cs typeface="Arial" panose="020B0604020202020204" pitchFamily="34" charset="0"/>
                        </a:rPr>
                        <a:t>I</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sz="2000" b="0" dirty="0">
                          <a:latin typeface="Arial" panose="020B0604020202020204" pitchFamily="34" charset="0"/>
                          <a:cs typeface="Arial" panose="020B0604020202020204" pitchFamily="34" charset="0"/>
                        </a:rPr>
                        <a:t>L</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sz="2000" b="0" dirty="0">
                          <a:latin typeface="Arial" panose="020B0604020202020204" pitchFamily="34" charset="0"/>
                          <a:cs typeface="Arial" panose="020B0604020202020204" pitchFamily="34" charset="0"/>
                        </a:rPr>
                        <a:t>L</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xmlns="" val="3868871670"/>
                  </a:ext>
                </a:extLst>
              </a:tr>
              <a:tr h="412163">
                <a:tc>
                  <a:txBody>
                    <a:bodyPr/>
                    <a:lstStyle/>
                    <a:p>
                      <a:pPr algn="ctr"/>
                      <a:r>
                        <a:rPr lang="en-NZ" sz="2000" b="0" dirty="0">
                          <a:latin typeface="Arial" panose="020B0604020202020204" pitchFamily="34" charset="0"/>
                          <a:cs typeface="Arial" panose="020B0604020202020204" pitchFamily="34" charset="0"/>
                        </a:rPr>
                        <a:t>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sz="2000" b="0" dirty="0">
                          <a:latin typeface="Arial" panose="020B0604020202020204" pitchFamily="34" charset="0"/>
                          <a:cs typeface="Arial" panose="020B0604020202020204" pitchFamily="34" charset="0"/>
                        </a:rPr>
                        <a:t>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sz="2000" b="0" dirty="0">
                          <a:latin typeface="Arial" panose="020B0604020202020204" pitchFamily="34" charset="0"/>
                          <a:cs typeface="Arial" panose="020B0604020202020204" pitchFamily="34" charset="0"/>
                        </a:rPr>
                        <a:t>G</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sz="2000" b="0" dirty="0">
                          <a:latin typeface="Arial" panose="020B0604020202020204" pitchFamily="34" charset="0"/>
                          <a:cs typeface="Arial" panose="020B0604020202020204" pitchFamily="34" charset="0"/>
                        </a:rPr>
                        <a:t>I</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sz="2000" b="0" dirty="0">
                          <a:latin typeface="Arial" panose="020B0604020202020204" pitchFamily="34" charset="0"/>
                          <a:cs typeface="Arial" panose="020B0604020202020204" pitchFamily="34" charset="0"/>
                        </a:rPr>
                        <a:t>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sz="2000" b="0" dirty="0">
                          <a:latin typeface="Arial" panose="020B0604020202020204" pitchFamily="34" charset="0"/>
                          <a:cs typeface="Arial" panose="020B0604020202020204" pitchFamily="34" charset="0"/>
                        </a:rPr>
                        <a:t>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sz="2000" b="0" dirty="0">
                          <a:latin typeface="Arial" panose="020B0604020202020204" pitchFamily="34" charset="0"/>
                          <a:cs typeface="Arial" panose="020B0604020202020204" pitchFamily="34" charset="0"/>
                        </a:rPr>
                        <a:t>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sz="2000" b="0" dirty="0">
                          <a:latin typeface="Arial" panose="020B0604020202020204" pitchFamily="34" charset="0"/>
                          <a:cs typeface="Arial" panose="020B0604020202020204" pitchFamily="34" charset="0"/>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sz="2000" b="0" dirty="0">
                          <a:latin typeface="Arial" panose="020B0604020202020204" pitchFamily="34" charset="0"/>
                          <a:cs typeface="Arial" panose="020B0604020202020204" pitchFamily="34" charset="0"/>
                        </a:rPr>
                        <a:t>L</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sz="2000" b="0" dirty="0">
                          <a:latin typeface="Arial" panose="020B0604020202020204" pitchFamily="34" charset="0"/>
                          <a:cs typeface="Arial" panose="020B0604020202020204" pitchFamily="34" charset="0"/>
                        </a:rPr>
                        <a:t>I</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sz="2000" b="0" dirty="0">
                          <a:latin typeface="Arial" panose="020B0604020202020204" pitchFamily="34" charset="0"/>
                          <a:cs typeface="Arial" panose="020B0604020202020204" pitchFamily="34" charset="0"/>
                        </a:rPr>
                        <a: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xmlns="" val="2571166026"/>
                  </a:ext>
                </a:extLst>
              </a:tr>
              <a:tr h="412163">
                <a:tc>
                  <a:txBody>
                    <a:bodyPr/>
                    <a:lstStyle/>
                    <a:p>
                      <a:pPr algn="ctr"/>
                      <a:r>
                        <a:rPr lang="en-NZ" sz="2000" b="0" dirty="0">
                          <a:latin typeface="Arial" panose="020B0604020202020204" pitchFamily="34" charset="0"/>
                          <a:cs typeface="Arial" panose="020B0604020202020204" pitchFamily="34" charset="0"/>
                        </a:rPr>
                        <a:t>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sz="2000" b="0" dirty="0">
                          <a:latin typeface="Arial" panose="020B0604020202020204" pitchFamily="34" charset="0"/>
                          <a:cs typeface="Arial" panose="020B0604020202020204" pitchFamily="34" charset="0"/>
                        </a:rPr>
                        <a:t>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sz="2000" b="0" dirty="0">
                          <a:latin typeface="Arial" panose="020B0604020202020204" pitchFamily="34" charset="0"/>
                          <a:cs typeface="Arial" panose="020B0604020202020204" pitchFamily="34" charset="0"/>
                        </a:rPr>
                        <a:t>V</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sz="2000" b="0" dirty="0">
                          <a:latin typeface="Arial" panose="020B0604020202020204" pitchFamily="34" charset="0"/>
                          <a:cs typeface="Arial" panose="020B0604020202020204" pitchFamily="34" charset="0"/>
                        </a:rPr>
                        <a:t>V</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sz="2000" b="0" dirty="0">
                          <a:latin typeface="Arial" panose="020B0604020202020204" pitchFamily="34" charset="0"/>
                          <a:cs typeface="Arial" panose="020B0604020202020204" pitchFamily="34" charset="0"/>
                        </a:rPr>
                        <a:t>Y</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sz="2000" b="0" dirty="0">
                          <a:latin typeface="Arial" panose="020B0604020202020204" pitchFamily="34" charset="0"/>
                          <a:cs typeface="Arial" panose="020B0604020202020204" pitchFamily="34" charset="0"/>
                        </a:rPr>
                        <a:t>U</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sz="2000" b="0" dirty="0">
                          <a:latin typeface="Arial" panose="020B0604020202020204" pitchFamily="34" charset="0"/>
                          <a:cs typeface="Arial" panose="020B0604020202020204" pitchFamily="34" charset="0"/>
                        </a:rPr>
                        <a:t>C</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sz="2000" b="0" dirty="0">
                          <a:latin typeface="Arial" panose="020B0604020202020204" pitchFamily="34" charset="0"/>
                          <a:cs typeface="Arial" panose="020B0604020202020204" pitchFamily="34" charset="0"/>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sz="2000" b="0" dirty="0">
                          <a:latin typeface="Arial" panose="020B0604020202020204" pitchFamily="34" charset="0"/>
                          <a:cs typeface="Arial" panose="020B0604020202020204" pitchFamily="34" charset="0"/>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sz="2000" b="0" dirty="0">
                          <a:latin typeface="Arial" panose="020B0604020202020204" pitchFamily="34" charset="0"/>
                          <a:cs typeface="Arial" panose="020B0604020202020204" pitchFamily="34" charset="0"/>
                        </a:rPr>
                        <a:t>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sz="2000" b="0" dirty="0">
                          <a:latin typeface="Arial" panose="020B0604020202020204" pitchFamily="34" charset="0"/>
                          <a:cs typeface="Arial" panose="020B0604020202020204" pitchFamily="34" charset="0"/>
                        </a:rPr>
                        <a:t>D</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xmlns="" val="3031934992"/>
                  </a:ext>
                </a:extLst>
              </a:tr>
              <a:tr h="412163">
                <a:tc>
                  <a:txBody>
                    <a:bodyPr/>
                    <a:lstStyle/>
                    <a:p>
                      <a:pPr algn="ctr"/>
                      <a:r>
                        <a:rPr lang="en-NZ" sz="2000" b="0" dirty="0">
                          <a:latin typeface="Arial" panose="020B0604020202020204" pitchFamily="34" charset="0"/>
                          <a:cs typeface="Arial" panose="020B0604020202020204" pitchFamily="34" charset="0"/>
                        </a:rPr>
                        <a:t>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sz="2000" b="0" dirty="0">
                          <a:latin typeface="Arial" panose="020B0604020202020204" pitchFamily="34" charset="0"/>
                          <a:cs typeface="Arial" panose="020B0604020202020204" pitchFamily="34" charset="0"/>
                        </a:rPr>
                        <a:t>Y</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sz="2000" b="0" dirty="0">
                          <a:latin typeface="Arial" panose="020B0604020202020204" pitchFamily="34" charset="0"/>
                          <a:cs typeface="Arial" panose="020B0604020202020204" pitchFamily="34" charset="0"/>
                        </a:rPr>
                        <a:t>L</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sz="2000" b="0" dirty="0">
                          <a:latin typeface="Arial" panose="020B0604020202020204" pitchFamily="34" charset="0"/>
                          <a:cs typeface="Arial" panose="020B0604020202020204" pitchFamily="34" charset="0"/>
                        </a:rPr>
                        <a:t>L</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sz="2000" b="0" dirty="0">
                          <a:latin typeface="Arial" panose="020B0604020202020204" pitchFamily="34" charset="0"/>
                          <a:cs typeface="Arial" panose="020B0604020202020204" pitchFamily="34" charset="0"/>
                        </a:rPr>
                        <a:t>O</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sz="2000" b="0" dirty="0">
                          <a:latin typeface="Arial" panose="020B0604020202020204" pitchFamily="34" charset="0"/>
                          <a:cs typeface="Arial" panose="020B0604020202020204" pitchFamily="34" charset="0"/>
                        </a:rPr>
                        <a:t>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sz="2000" b="0" dirty="0">
                          <a:latin typeface="Arial" panose="020B0604020202020204" pitchFamily="34" charset="0"/>
                          <a:cs typeface="Arial" panose="020B0604020202020204" pitchFamily="34" charset="0"/>
                        </a:rPr>
                        <a: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sz="2000" b="0" dirty="0">
                          <a:latin typeface="Arial" panose="020B0604020202020204" pitchFamily="34" charset="0"/>
                          <a:cs typeface="Arial" panose="020B0604020202020204" pitchFamily="34" charset="0"/>
                        </a:rPr>
                        <a:t>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sz="2000" b="0" dirty="0">
                          <a:latin typeface="Arial" panose="020B0604020202020204" pitchFamily="34" charset="0"/>
                          <a:cs typeface="Arial" panose="020B0604020202020204" pitchFamily="34" charset="0"/>
                        </a:rPr>
                        <a:t>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sz="2000" b="0" dirty="0">
                          <a:latin typeface="Arial" panose="020B0604020202020204" pitchFamily="34" charset="0"/>
                          <a:cs typeface="Arial" panose="020B0604020202020204" pitchFamily="34" charset="0"/>
                        </a:rPr>
                        <a:t>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sz="2000" b="0" dirty="0">
                          <a:latin typeface="Arial" panose="020B0604020202020204" pitchFamily="34" charset="0"/>
                          <a:cs typeface="Arial" panose="020B0604020202020204" pitchFamily="34" charset="0"/>
                        </a:rPr>
                        <a:t>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xmlns="" val="207201092"/>
                  </a:ext>
                </a:extLst>
              </a:tr>
              <a:tr h="412163">
                <a:tc>
                  <a:txBody>
                    <a:bodyPr/>
                    <a:lstStyle/>
                    <a:p>
                      <a:pPr algn="ctr"/>
                      <a:r>
                        <a:rPr lang="en-NZ" sz="2000" b="0" dirty="0">
                          <a:latin typeface="Arial" panose="020B0604020202020204" pitchFamily="34" charset="0"/>
                          <a:cs typeface="Arial" panose="020B0604020202020204" pitchFamily="34" charset="0"/>
                        </a:rPr>
                        <a: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sz="2000" b="0" dirty="0">
                          <a:latin typeface="Arial" panose="020B0604020202020204" pitchFamily="34" charset="0"/>
                          <a:cs typeface="Arial" panose="020B0604020202020204" pitchFamily="34" charset="0"/>
                        </a:rPr>
                        <a:t>I</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sz="2000" b="0" dirty="0">
                          <a:latin typeface="Arial" panose="020B0604020202020204" pitchFamily="34" charset="0"/>
                          <a:cs typeface="Arial" panose="020B0604020202020204" pitchFamily="34" charset="0"/>
                        </a:rPr>
                        <a:t>L</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sz="2000" b="0" dirty="0">
                          <a:latin typeface="Arial" panose="020B0604020202020204" pitchFamily="34" charset="0"/>
                          <a:cs typeface="Arial" panose="020B0604020202020204" pitchFamily="34" charset="0"/>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sz="2000" b="0" dirty="0">
                          <a:latin typeface="Arial" panose="020B0604020202020204" pitchFamily="34" charset="0"/>
                          <a:cs typeface="Arial" panose="020B0604020202020204" pitchFamily="34" charset="0"/>
                        </a:rPr>
                        <a:t>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sz="2000" b="0" dirty="0">
                          <a:latin typeface="Arial" panose="020B0604020202020204" pitchFamily="34" charset="0"/>
                          <a:cs typeface="Arial" panose="020B0604020202020204" pitchFamily="34" charset="0"/>
                        </a:rPr>
                        <a:t>O</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sz="2000" b="0" dirty="0">
                          <a:latin typeface="Arial" panose="020B0604020202020204" pitchFamily="34" charset="0"/>
                          <a:cs typeface="Arial" panose="020B0604020202020204" pitchFamily="34" charset="0"/>
                        </a:rPr>
                        <a:t>U</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sz="2000" b="0" dirty="0">
                          <a:latin typeface="Arial" panose="020B0604020202020204" pitchFamily="34" charset="0"/>
                          <a:cs typeface="Arial" panose="020B0604020202020204" pitchFamily="34" charset="0"/>
                        </a:rPr>
                        <a:t>C</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sz="2000" b="0" dirty="0">
                          <a:latin typeface="Arial" panose="020B0604020202020204" pitchFamily="34" charset="0"/>
                          <a:cs typeface="Arial" panose="020B0604020202020204" pitchFamily="34" charset="0"/>
                        </a:rPr>
                        <a:t>I</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sz="2000" b="0" dirty="0">
                          <a:latin typeface="Arial" panose="020B0604020202020204" pitchFamily="34" charset="0"/>
                          <a:cs typeface="Arial" panose="020B0604020202020204" pitchFamily="34" charset="0"/>
                        </a:rPr>
                        <a:t>F</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sz="2000" b="0" dirty="0">
                          <a:latin typeface="Arial" panose="020B0604020202020204" pitchFamily="34" charset="0"/>
                          <a:cs typeface="Arial" panose="020B0604020202020204" pitchFamily="34" charset="0"/>
                        </a:rPr>
                        <a:t>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xmlns="" val="2311698468"/>
                  </a:ext>
                </a:extLst>
              </a:tr>
              <a:tr h="412163">
                <a:tc>
                  <a:txBody>
                    <a:bodyPr/>
                    <a:lstStyle/>
                    <a:p>
                      <a:pPr algn="ctr"/>
                      <a:r>
                        <a:rPr lang="en-NZ" sz="2000" b="0" dirty="0">
                          <a:latin typeface="Arial" panose="020B0604020202020204" pitchFamily="34" charset="0"/>
                          <a:cs typeface="Arial" panose="020B0604020202020204" pitchFamily="34" charset="0"/>
                        </a:rPr>
                        <a:t>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sz="2000" b="0" dirty="0">
                          <a:latin typeface="Arial" panose="020B0604020202020204" pitchFamily="34" charset="0"/>
                          <a:cs typeface="Arial" panose="020B0604020202020204" pitchFamily="34" charset="0"/>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sz="2000" b="0" dirty="0">
                          <a:latin typeface="Arial" panose="020B0604020202020204" pitchFamily="34" charset="0"/>
                          <a:cs typeface="Arial" panose="020B0604020202020204" pitchFamily="34" charset="0"/>
                        </a:rPr>
                        <a:t>C</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sz="2000" b="0" dirty="0">
                          <a:latin typeface="Arial" panose="020B0604020202020204" pitchFamily="34" charset="0"/>
                          <a:cs typeface="Arial" panose="020B0604020202020204" pitchFamily="34" charset="0"/>
                        </a:rPr>
                        <a:t>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sz="2000" b="0" dirty="0">
                          <a:latin typeface="Arial" panose="020B0604020202020204" pitchFamily="34" charset="0"/>
                          <a:cs typeface="Arial" panose="020B0604020202020204" pitchFamily="34" charset="0"/>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sz="2000" b="0" dirty="0">
                          <a:latin typeface="Arial" panose="020B0604020202020204" pitchFamily="34" charset="0"/>
                          <a:cs typeface="Arial" panose="020B0604020202020204" pitchFamily="34" charset="0"/>
                        </a:rPr>
                        <a:t>P</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sz="2000" b="0" dirty="0">
                          <a:latin typeface="Arial" panose="020B0604020202020204" pitchFamily="34" charset="0"/>
                          <a:cs typeface="Arial" panose="020B0604020202020204" pitchFamily="34" charset="0"/>
                        </a:rPr>
                        <a:t>F</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sz="2000" b="0" dirty="0">
                          <a:latin typeface="Arial" panose="020B0604020202020204" pitchFamily="34" charset="0"/>
                          <a:cs typeface="Arial" panose="020B0604020202020204" pitchFamily="34" charset="0"/>
                        </a:rPr>
                        <a:t>P</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sz="2000" b="0" dirty="0">
                          <a:latin typeface="Arial" panose="020B0604020202020204" pitchFamily="34" charset="0"/>
                          <a:cs typeface="Arial" panose="020B0604020202020204" pitchFamily="34" charset="0"/>
                        </a:rPr>
                        <a:t>W</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sz="2000" b="0" dirty="0">
                          <a:latin typeface="Arial" panose="020B0604020202020204" pitchFamily="34" charset="0"/>
                          <a:cs typeface="Arial" panose="020B0604020202020204" pitchFamily="34" charset="0"/>
                        </a:rPr>
                        <a:t>L</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sz="2000" b="0" dirty="0">
                          <a:latin typeface="Arial" panose="020B0604020202020204" pitchFamily="34" charset="0"/>
                          <a:cs typeface="Arial" panose="020B0604020202020204" pitchFamily="34" charset="0"/>
                        </a:rPr>
                        <a:t>C</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xmlns="" val="951820192"/>
                  </a:ext>
                </a:extLst>
              </a:tr>
              <a:tr h="412163">
                <a:tc>
                  <a:txBody>
                    <a:bodyPr/>
                    <a:lstStyle/>
                    <a:p>
                      <a:pPr algn="ctr"/>
                      <a:r>
                        <a:rPr lang="en-NZ" sz="2000" b="0" dirty="0">
                          <a:latin typeface="Arial" panose="020B0604020202020204" pitchFamily="34" charset="0"/>
                          <a:cs typeface="Arial" panose="020B0604020202020204" pitchFamily="34" charset="0"/>
                        </a:rPr>
                        <a:t>U</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sz="2000" b="0" dirty="0">
                          <a:latin typeface="Arial" panose="020B0604020202020204" pitchFamily="34" charset="0"/>
                          <a:cs typeface="Arial" panose="020B0604020202020204" pitchFamily="34" charset="0"/>
                        </a:rPr>
                        <a:t>P</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sz="2000" b="0" dirty="0">
                          <a:latin typeface="Arial" panose="020B0604020202020204" pitchFamily="34" charset="0"/>
                          <a:cs typeface="Arial" panose="020B0604020202020204" pitchFamily="34" charset="0"/>
                        </a:rPr>
                        <a: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sz="2000" b="0" dirty="0">
                          <a:latin typeface="Arial" panose="020B0604020202020204" pitchFamily="34" charset="0"/>
                          <a:cs typeface="Arial" panose="020B0604020202020204" pitchFamily="34" charset="0"/>
                        </a:rPr>
                        <a:t>I</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sz="2000" b="0" dirty="0">
                          <a:latin typeface="Arial" panose="020B0604020202020204" pitchFamily="34" charset="0"/>
                          <a:cs typeface="Arial" panose="020B0604020202020204" pitchFamily="34" charset="0"/>
                        </a:rPr>
                        <a:t>D</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sz="2000" b="0" dirty="0">
                          <a:latin typeface="Arial" panose="020B0604020202020204" pitchFamily="34" charset="0"/>
                          <a:cs typeface="Arial" panose="020B0604020202020204" pitchFamily="34" charset="0"/>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sz="2000" b="0" dirty="0">
                          <a:latin typeface="Arial" panose="020B0604020202020204" pitchFamily="34" charset="0"/>
                          <a:cs typeface="Arial" panose="020B0604020202020204" pitchFamily="34" charset="0"/>
                        </a:rPr>
                        <a:t>D</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sz="2000" b="0" dirty="0">
                          <a:latin typeface="Arial" panose="020B0604020202020204" pitchFamily="34" charset="0"/>
                          <a:cs typeface="Arial" panose="020B0604020202020204" pitchFamily="34" charset="0"/>
                        </a:rPr>
                        <a:t>O</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sz="2000" b="0" dirty="0">
                          <a:latin typeface="Arial" panose="020B0604020202020204" pitchFamily="34" charset="0"/>
                          <a:cs typeface="Arial" panose="020B0604020202020204" pitchFamily="34" charset="0"/>
                        </a:rPr>
                        <a:t>W</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sz="2000" b="0" dirty="0">
                          <a:latin typeface="Arial" panose="020B0604020202020204" pitchFamily="34" charset="0"/>
                          <a:cs typeface="Arial" panose="020B0604020202020204" pitchFamily="34" charset="0"/>
                        </a:rPr>
                        <a:t>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NZ" sz="2000" b="0" dirty="0">
                          <a:latin typeface="Arial" panose="020B0604020202020204" pitchFamily="34" charset="0"/>
                          <a:cs typeface="Arial" panose="020B0604020202020204" pitchFamily="34" charset="0"/>
                        </a:rPr>
                        <a:t>D</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xmlns="" val="1786434388"/>
                  </a:ext>
                </a:extLst>
              </a:tr>
            </a:tbl>
          </a:graphicData>
        </a:graphic>
      </p:graphicFrame>
      <p:sp>
        <p:nvSpPr>
          <p:cNvPr id="52" name="Trigger: Snow"/>
          <p:cNvSpPr/>
          <p:nvPr/>
        </p:nvSpPr>
        <p:spPr>
          <a:xfrm>
            <a:off x="10320381" y="5585176"/>
            <a:ext cx="1481116" cy="368636"/>
          </a:xfrm>
          <a:prstGeom prst="rect">
            <a:avLst/>
          </a:prstGeom>
          <a:solidFill>
            <a:schemeClr val="accent1">
              <a:lumMod val="20000"/>
              <a:lumOff val="8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67" name="Trigger: Tree"/>
          <p:cNvSpPr/>
          <p:nvPr/>
        </p:nvSpPr>
        <p:spPr>
          <a:xfrm>
            <a:off x="10377245" y="5219740"/>
            <a:ext cx="1481116" cy="368636"/>
          </a:xfrm>
          <a:prstGeom prst="rect">
            <a:avLst/>
          </a:prstGeom>
          <a:solidFill>
            <a:schemeClr val="accent1">
              <a:lumMod val="20000"/>
              <a:lumOff val="8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68" name="Trigger: Fun"/>
          <p:cNvSpPr/>
          <p:nvPr/>
        </p:nvSpPr>
        <p:spPr>
          <a:xfrm>
            <a:off x="10346317" y="4881167"/>
            <a:ext cx="1481116" cy="368636"/>
          </a:xfrm>
          <a:prstGeom prst="rect">
            <a:avLst/>
          </a:prstGeom>
          <a:solidFill>
            <a:schemeClr val="accent1">
              <a:lumMod val="20000"/>
              <a:lumOff val="8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69" name="Trigger: Sharing"/>
          <p:cNvSpPr/>
          <p:nvPr/>
        </p:nvSpPr>
        <p:spPr>
          <a:xfrm>
            <a:off x="10346317" y="4475393"/>
            <a:ext cx="1481116" cy="368636"/>
          </a:xfrm>
          <a:prstGeom prst="rect">
            <a:avLst/>
          </a:prstGeom>
          <a:solidFill>
            <a:schemeClr val="accent1">
              <a:lumMod val="20000"/>
              <a:lumOff val="8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70" name="Trigger: Family"/>
          <p:cNvSpPr/>
          <p:nvPr/>
        </p:nvSpPr>
        <p:spPr>
          <a:xfrm>
            <a:off x="8801495" y="5567580"/>
            <a:ext cx="1481116" cy="368636"/>
          </a:xfrm>
          <a:prstGeom prst="rect">
            <a:avLst/>
          </a:prstGeom>
          <a:solidFill>
            <a:schemeClr val="accent1">
              <a:lumMod val="20000"/>
              <a:lumOff val="8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71" name="Trigger: Upside down"/>
          <p:cNvSpPr/>
          <p:nvPr/>
        </p:nvSpPr>
        <p:spPr>
          <a:xfrm>
            <a:off x="8820380" y="5230862"/>
            <a:ext cx="1481116" cy="368636"/>
          </a:xfrm>
          <a:prstGeom prst="rect">
            <a:avLst/>
          </a:prstGeom>
          <a:solidFill>
            <a:schemeClr val="accent1">
              <a:lumMod val="20000"/>
              <a:lumOff val="8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72" name="Trigger: Silent Night"/>
          <p:cNvSpPr/>
          <p:nvPr/>
        </p:nvSpPr>
        <p:spPr>
          <a:xfrm>
            <a:off x="8849560" y="4826138"/>
            <a:ext cx="1481116" cy="368636"/>
          </a:xfrm>
          <a:prstGeom prst="rect">
            <a:avLst/>
          </a:prstGeom>
          <a:solidFill>
            <a:schemeClr val="accent1">
              <a:lumMod val="20000"/>
              <a:lumOff val="8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73" name="Picture 7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47871" y="1724305"/>
            <a:ext cx="4707248" cy="2419112"/>
          </a:xfrm>
          <a:prstGeom prst="rect">
            <a:avLst/>
          </a:prstGeom>
        </p:spPr>
      </p:pic>
      <p:sp>
        <p:nvSpPr>
          <p:cNvPr id="12" name="Word: Snow"/>
          <p:cNvSpPr/>
          <p:nvPr/>
        </p:nvSpPr>
        <p:spPr>
          <a:xfrm>
            <a:off x="1533525" y="2171700"/>
            <a:ext cx="1485900" cy="295275"/>
          </a:xfrm>
          <a:prstGeom prst="roundRect">
            <a:avLst/>
          </a:prstGeom>
          <a:solidFill>
            <a:srgbClr val="C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3" name="Word: Tree"/>
          <p:cNvSpPr/>
          <p:nvPr/>
        </p:nvSpPr>
        <p:spPr>
          <a:xfrm>
            <a:off x="3497080" y="2964094"/>
            <a:ext cx="322445" cy="1588936"/>
          </a:xfrm>
          <a:prstGeom prst="roundRect">
            <a:avLst/>
          </a:prstGeom>
          <a:solidFill>
            <a:srgbClr val="C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1" name="Word: Fun"/>
          <p:cNvSpPr/>
          <p:nvPr/>
        </p:nvSpPr>
        <p:spPr>
          <a:xfrm rot="-2760000">
            <a:off x="3313972" y="2192527"/>
            <a:ext cx="1482955" cy="257175"/>
          </a:xfrm>
          <a:prstGeom prst="roundRect">
            <a:avLst/>
          </a:prstGeom>
          <a:solidFill>
            <a:srgbClr val="C0000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0" name="Word: Sharing"/>
          <p:cNvSpPr/>
          <p:nvPr/>
        </p:nvSpPr>
        <p:spPr>
          <a:xfrm>
            <a:off x="1123951" y="1724305"/>
            <a:ext cx="2724150" cy="323570"/>
          </a:xfrm>
          <a:prstGeom prst="roundRect">
            <a:avLst/>
          </a:prstGeom>
          <a:solidFill>
            <a:srgbClr val="C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2" name="Word: Family"/>
          <p:cNvSpPr/>
          <p:nvPr/>
        </p:nvSpPr>
        <p:spPr>
          <a:xfrm>
            <a:off x="4317679" y="2970661"/>
            <a:ext cx="285198" cy="2359504"/>
          </a:xfrm>
          <a:prstGeom prst="roundRect">
            <a:avLst/>
          </a:prstGeom>
          <a:solidFill>
            <a:srgbClr val="C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4" name="Word: Upside Down"/>
          <p:cNvSpPr/>
          <p:nvPr/>
        </p:nvSpPr>
        <p:spPr>
          <a:xfrm>
            <a:off x="693787" y="5889289"/>
            <a:ext cx="3923534" cy="294902"/>
          </a:xfrm>
          <a:prstGeom prst="roundRect">
            <a:avLst/>
          </a:prstGeom>
          <a:solidFill>
            <a:srgbClr val="C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4" name="Word: Silent Night"/>
          <p:cNvSpPr/>
          <p:nvPr/>
        </p:nvSpPr>
        <p:spPr>
          <a:xfrm>
            <a:off x="693787" y="3824687"/>
            <a:ext cx="4297313" cy="318730"/>
          </a:xfrm>
          <a:prstGeom prst="roundRect">
            <a:avLst/>
          </a:prstGeom>
          <a:solidFill>
            <a:srgbClr val="C0000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8" name="Word: Peace"/>
          <p:cNvSpPr/>
          <p:nvPr/>
        </p:nvSpPr>
        <p:spPr>
          <a:xfrm>
            <a:off x="1123950" y="5446292"/>
            <a:ext cx="1895475" cy="318156"/>
          </a:xfrm>
          <a:prstGeom prst="roundRect">
            <a:avLst/>
          </a:prstGeom>
          <a:solidFill>
            <a:srgbClr val="C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5" name="Word: Christmas"/>
          <p:cNvSpPr/>
          <p:nvPr/>
        </p:nvSpPr>
        <p:spPr>
          <a:xfrm>
            <a:off x="693787" y="1724305"/>
            <a:ext cx="325388" cy="3605860"/>
          </a:xfrm>
          <a:prstGeom prst="roundRect">
            <a:avLst/>
          </a:prstGeom>
          <a:solidFill>
            <a:srgbClr val="C0000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8" name="Word: Carols"/>
          <p:cNvSpPr/>
          <p:nvPr/>
        </p:nvSpPr>
        <p:spPr>
          <a:xfrm>
            <a:off x="4710113" y="1724305"/>
            <a:ext cx="280987" cy="2419112"/>
          </a:xfrm>
          <a:prstGeom prst="roundRect">
            <a:avLst/>
          </a:prstGeom>
          <a:solidFill>
            <a:srgbClr val="C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5" name="Word: Cards"/>
          <p:cNvSpPr/>
          <p:nvPr/>
        </p:nvSpPr>
        <p:spPr>
          <a:xfrm>
            <a:off x="4710113" y="3824687"/>
            <a:ext cx="280987" cy="1939761"/>
          </a:xfrm>
          <a:prstGeom prst="roundRect">
            <a:avLst/>
          </a:prstGeom>
          <a:solidFill>
            <a:srgbClr val="C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0" name="Word: Christ Child"/>
          <p:cNvSpPr/>
          <p:nvPr/>
        </p:nvSpPr>
        <p:spPr>
          <a:xfrm rot="2760000">
            <a:off x="-165295" y="3800243"/>
            <a:ext cx="6031687" cy="314325"/>
          </a:xfrm>
          <a:prstGeom prst="roundRect">
            <a:avLst/>
          </a:prstGeom>
          <a:solidFill>
            <a:srgbClr val="C0000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2" name="Word: Ivy"/>
          <p:cNvSpPr/>
          <p:nvPr/>
        </p:nvSpPr>
        <p:spPr>
          <a:xfrm rot="-2760000">
            <a:off x="915027" y="4242055"/>
            <a:ext cx="1474415" cy="295275"/>
          </a:xfrm>
          <a:prstGeom prst="roundRect">
            <a:avLst/>
          </a:prstGeom>
          <a:solidFill>
            <a:srgbClr val="C00000">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7" name="Word: Holly"/>
          <p:cNvSpPr/>
          <p:nvPr/>
        </p:nvSpPr>
        <p:spPr>
          <a:xfrm>
            <a:off x="1141091" y="4657725"/>
            <a:ext cx="1878334" cy="276225"/>
          </a:xfrm>
          <a:prstGeom prst="roundRect">
            <a:avLst/>
          </a:prstGeom>
          <a:solidFill>
            <a:srgbClr val="C00000">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1" name="Word: Cricket"/>
          <p:cNvSpPr/>
          <p:nvPr/>
        </p:nvSpPr>
        <p:spPr>
          <a:xfrm>
            <a:off x="1123950" y="2964094"/>
            <a:ext cx="2695575" cy="312506"/>
          </a:xfrm>
          <a:prstGeom prst="roundRect">
            <a:avLst/>
          </a:prstGeom>
          <a:solidFill>
            <a:srgbClr val="C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9" name="Word: Pohutakawa"/>
          <p:cNvSpPr/>
          <p:nvPr/>
        </p:nvSpPr>
        <p:spPr>
          <a:xfrm>
            <a:off x="2709863" y="1733060"/>
            <a:ext cx="309562" cy="4031387"/>
          </a:xfrm>
          <a:prstGeom prst="roundRect">
            <a:avLst/>
          </a:prstGeom>
          <a:solidFill>
            <a:srgbClr val="C00000">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5" name="Action Button: Audio">
            <a:hlinkClick r:id="" action="ppaction://noaction" highlightClick="1"/>
          </p:cNvPr>
          <p:cNvSpPr/>
          <p:nvPr/>
        </p:nvSpPr>
        <p:spPr>
          <a:xfrm>
            <a:off x="9495573" y="6240000"/>
            <a:ext cx="489014" cy="476791"/>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TextBox: Tool instructions stop"/>
          <p:cNvSpPr txBox="1"/>
          <p:nvPr/>
        </p:nvSpPr>
        <p:spPr>
          <a:xfrm>
            <a:off x="4308703" y="6581001"/>
            <a:ext cx="3505832" cy="276999"/>
          </a:xfrm>
          <a:prstGeom prst="rect">
            <a:avLst/>
          </a:prstGeom>
          <a:noFill/>
        </p:spPr>
        <p:txBody>
          <a:bodyPr wrap="none" rtlCol="0">
            <a:spAutoFit/>
          </a:bodyPr>
          <a:lstStyle/>
          <a:p>
            <a:pPr algn="ctr"/>
            <a:r>
              <a:rPr lang="en-GB" sz="1200" dirty="0">
                <a:latin typeface="Arial" panose="020B0604020202020204" pitchFamily="34" charset="0"/>
                <a:cs typeface="Arial" panose="020B0604020202020204" pitchFamily="34" charset="0"/>
              </a:rPr>
              <a:t>Click the audio button to stop </a:t>
            </a:r>
            <a:r>
              <a:rPr lang="en-GB" sz="1200" dirty="0" smtClean="0">
                <a:latin typeface="Arial" panose="020B0604020202020204" pitchFamily="34" charset="0"/>
                <a:cs typeface="Arial" panose="020B0604020202020204" pitchFamily="34" charset="0"/>
              </a:rPr>
              <a:t>‘Away in a Manger’</a:t>
            </a:r>
            <a:endParaRPr lang="en-GB" sz="1200" dirty="0">
              <a:latin typeface="Arial" panose="020B0604020202020204" pitchFamily="34" charset="0"/>
              <a:cs typeface="Arial" panose="020B0604020202020204" pitchFamily="34" charset="0"/>
            </a:endParaRPr>
          </a:p>
        </p:txBody>
      </p:sp>
      <p:sp>
        <p:nvSpPr>
          <p:cNvPr id="47" name="TextBox: Tool instructions start"/>
          <p:cNvSpPr txBox="1"/>
          <p:nvPr/>
        </p:nvSpPr>
        <p:spPr>
          <a:xfrm>
            <a:off x="4308706" y="6581001"/>
            <a:ext cx="3496214" cy="276999"/>
          </a:xfrm>
          <a:prstGeom prst="rect">
            <a:avLst/>
          </a:prstGeom>
          <a:noFill/>
        </p:spPr>
        <p:txBody>
          <a:bodyPr wrap="none" rtlCol="0">
            <a:spAutoFit/>
          </a:bodyPr>
          <a:lstStyle/>
          <a:p>
            <a:pPr algn="ctr"/>
            <a:r>
              <a:rPr lang="en-GB" sz="1200" dirty="0">
                <a:latin typeface="Arial" panose="020B0604020202020204" pitchFamily="34" charset="0"/>
                <a:cs typeface="Arial" panose="020B0604020202020204" pitchFamily="34" charset="0"/>
              </a:rPr>
              <a:t>Click the audio button to play </a:t>
            </a:r>
            <a:r>
              <a:rPr lang="en-GB" sz="1200" dirty="0" smtClean="0">
                <a:latin typeface="Arial" panose="020B0604020202020204" pitchFamily="34" charset="0"/>
                <a:cs typeface="Arial" panose="020B0604020202020204" pitchFamily="34" charset="0"/>
              </a:rPr>
              <a:t>‘Away in a Manger’</a:t>
            </a:r>
            <a:endParaRPr lang="en-GB" sz="1200" dirty="0">
              <a:latin typeface="Arial" panose="020B0604020202020204" pitchFamily="34" charset="0"/>
              <a:cs typeface="Arial" panose="020B0604020202020204" pitchFamily="34" charset="0"/>
            </a:endParaRPr>
          </a:p>
        </p:txBody>
      </p:sp>
      <p:pic>
        <p:nvPicPr>
          <p:cNvPr id="2" name="Y4-L01-S12 - Away in a Manger.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475788" y="234641"/>
            <a:ext cx="609600" cy="609600"/>
          </a:xfrm>
          <a:prstGeom prst="rect">
            <a:avLst/>
          </a:prstGeom>
        </p:spPr>
      </p:pic>
    </p:spTree>
    <p:extLst>
      <p:ext uri="{BB962C8B-B14F-4D97-AF65-F5344CB8AC3E}">
        <p14:creationId xmlns:p14="http://schemas.microsoft.com/office/powerpoint/2010/main" val="2871684874"/>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down)">
                                      <p:cBhvr>
                                        <p:cTn id="12" dur="1000"/>
                                        <p:tgtEl>
                                          <p:spTgt spid="29"/>
                                        </p:tgtEl>
                                      </p:cBhvr>
                                    </p:animEffect>
                                  </p:childTnLst>
                                </p:cTn>
                              </p:par>
                            </p:childTnLst>
                          </p:cTn>
                        </p:par>
                      </p:childTnLst>
                    </p:cTn>
                  </p:par>
                </p:childTnLst>
              </p:cTn>
              <p:nextCondLst>
                <p:cond evt="onClick" delay="0">
                  <p:tgtEl>
                    <p:spTgt spid="3"/>
                  </p:tgtEl>
                </p:cond>
              </p:nextCondLst>
            </p:seq>
            <p:seq concurrent="1" nextAc="seek">
              <p:cTn id="13" restart="whenNotActive" fill="hold" evtFilter="cancelBubble" nodeType="interactiveSeq">
                <p:stCondLst>
                  <p:cond evt="onClick" delay="0">
                    <p:tgtEl>
                      <p:spTgt spid="56"/>
                    </p:tgtEl>
                  </p:cond>
                </p:stCondLst>
                <p:endSync evt="end" delay="0">
                  <p:rtn val="all"/>
                </p:endSync>
                <p:childTnLst>
                  <p:par>
                    <p:cTn id="14" fill="hold">
                      <p:stCondLst>
                        <p:cond delay="0"/>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childTnLst>
                          </p:cTn>
                        </p:par>
                      </p:childTnLst>
                    </p:cTn>
                  </p:par>
                </p:childTnLst>
              </p:cTn>
              <p:nextCondLst>
                <p:cond evt="onClick" delay="0">
                  <p:tgtEl>
                    <p:spTgt spid="56"/>
                  </p:tgtEl>
                </p:cond>
              </p:nextCondLst>
            </p:seq>
            <p:seq concurrent="1" nextAc="seek">
              <p:cTn id="19" restart="whenNotActive" fill="hold" evtFilter="cancelBubble" nodeType="interactiveSeq">
                <p:stCondLst>
                  <p:cond evt="onClick" delay="0">
                    <p:tgtEl>
                      <p:spTgt spid="59"/>
                    </p:tgtEl>
                  </p:cond>
                </p:stCondLst>
                <p:endSync evt="end" delay="0">
                  <p:rtn val="all"/>
                </p:endSync>
                <p:childTnLst>
                  <p:par>
                    <p:cTn id="20" fill="hold">
                      <p:stCondLst>
                        <p:cond delay="0"/>
                      </p:stCondLst>
                      <p:childTnLst>
                        <p:par>
                          <p:cTn id="21" fill="hold">
                            <p:stCondLst>
                              <p:cond delay="0"/>
                            </p:stCondLst>
                            <p:childTnLst>
                              <p:par>
                                <p:cTn id="22" presetID="22" presetClass="entr" presetSubtype="2"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ipe(right)">
                                      <p:cBhvr>
                                        <p:cTn id="24" dur="500"/>
                                        <p:tgtEl>
                                          <p:spTgt spid="27"/>
                                        </p:tgtEl>
                                      </p:cBhvr>
                                    </p:animEffect>
                                  </p:childTnLst>
                                </p:cTn>
                              </p:par>
                            </p:childTnLst>
                          </p:cTn>
                        </p:par>
                      </p:childTnLst>
                    </p:cTn>
                  </p:par>
                </p:childTnLst>
              </p:cTn>
              <p:nextCondLst>
                <p:cond evt="onClick" delay="0">
                  <p:tgtEl>
                    <p:spTgt spid="59"/>
                  </p:tgtEl>
                </p:cond>
              </p:nextCondLst>
            </p:seq>
            <p:seq concurrent="1" nextAc="seek">
              <p:cTn id="25" restart="whenNotActive" fill="hold" evtFilter="cancelBubble" nodeType="interactiveSeq">
                <p:stCondLst>
                  <p:cond evt="onClick" delay="0">
                    <p:tgtEl>
                      <p:spTgt spid="58"/>
                    </p:tgtEl>
                  </p:cond>
                </p:stCondLst>
                <p:endSync evt="end" delay="0">
                  <p:rtn val="all"/>
                </p:endSync>
                <p:childTnLst>
                  <p:par>
                    <p:cTn id="26" fill="hold">
                      <p:stCondLst>
                        <p:cond delay="0"/>
                      </p:stCondLst>
                      <p:childTnLst>
                        <p:par>
                          <p:cTn id="27" fill="hold">
                            <p:stCondLst>
                              <p:cond delay="0"/>
                            </p:stCondLst>
                            <p:childTnLst>
                              <p:par>
                                <p:cTn id="28" presetID="22" presetClass="entr" presetSubtype="2" fill="hold" grpId="0" nodeType="click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wipe(right)">
                                      <p:cBhvr>
                                        <p:cTn id="30" dur="500"/>
                                        <p:tgtEl>
                                          <p:spTgt spid="32"/>
                                        </p:tgtEl>
                                      </p:cBhvr>
                                    </p:animEffect>
                                  </p:childTnLst>
                                </p:cTn>
                              </p:par>
                            </p:childTnLst>
                          </p:cTn>
                        </p:par>
                      </p:childTnLst>
                    </p:cTn>
                  </p:par>
                </p:childTnLst>
              </p:cTn>
              <p:nextCondLst>
                <p:cond evt="onClick" delay="0">
                  <p:tgtEl>
                    <p:spTgt spid="58"/>
                  </p:tgtEl>
                </p:cond>
              </p:nextCondLst>
            </p:seq>
            <p:seq concurrent="1" nextAc="seek">
              <p:cTn id="31" restart="whenNotActive" fill="hold" evtFilter="cancelBubble" nodeType="interactiveSeq">
                <p:stCondLst>
                  <p:cond evt="onClick" delay="0">
                    <p:tgtEl>
                      <p:spTgt spid="60"/>
                    </p:tgtEl>
                  </p:cond>
                </p:stCondLst>
                <p:endSync evt="end" delay="0">
                  <p:rtn val="all"/>
                </p:endSync>
                <p:childTnLst>
                  <p:par>
                    <p:cTn id="32" fill="hold">
                      <p:stCondLst>
                        <p:cond delay="0"/>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wipe(up)">
                                      <p:cBhvr>
                                        <p:cTn id="36" dur="1000"/>
                                        <p:tgtEl>
                                          <p:spTgt spid="30"/>
                                        </p:tgtEl>
                                      </p:cBhvr>
                                    </p:animEffect>
                                  </p:childTnLst>
                                </p:cTn>
                              </p:par>
                            </p:childTnLst>
                          </p:cTn>
                        </p:par>
                      </p:childTnLst>
                    </p:cTn>
                  </p:par>
                </p:childTnLst>
              </p:cTn>
              <p:nextCondLst>
                <p:cond evt="onClick" delay="0">
                  <p:tgtEl>
                    <p:spTgt spid="60"/>
                  </p:tgtEl>
                </p:cond>
              </p:nextCondLst>
            </p:seq>
            <p:seq concurrent="1" nextAc="seek">
              <p:cTn id="37" restart="whenNotActive" fill="hold" evtFilter="cancelBubble" nodeType="interactiveSeq">
                <p:stCondLst>
                  <p:cond evt="onClick" delay="0">
                    <p:tgtEl>
                      <p:spTgt spid="61"/>
                    </p:tgtEl>
                  </p:cond>
                </p:stCondLst>
                <p:endSync evt="end" delay="0">
                  <p:rtn val="all"/>
                </p:endSync>
                <p:childTnLst>
                  <p:par>
                    <p:cTn id="38" fill="hold">
                      <p:stCondLst>
                        <p:cond delay="0"/>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down)">
                                      <p:cBhvr>
                                        <p:cTn id="42" dur="500"/>
                                        <p:tgtEl>
                                          <p:spTgt spid="15"/>
                                        </p:tgtEl>
                                      </p:cBhvr>
                                    </p:animEffect>
                                  </p:childTnLst>
                                </p:cTn>
                              </p:par>
                            </p:childTnLst>
                          </p:cTn>
                        </p:par>
                      </p:childTnLst>
                    </p:cTn>
                  </p:par>
                </p:childTnLst>
              </p:cTn>
              <p:nextCondLst>
                <p:cond evt="onClick" delay="0">
                  <p:tgtEl>
                    <p:spTgt spid="61"/>
                  </p:tgtEl>
                </p:cond>
              </p:nextCondLst>
            </p:seq>
            <p:seq concurrent="1" nextAc="seek">
              <p:cTn id="43" restart="whenNotActive" fill="hold" evtFilter="cancelBubble" nodeType="interactiveSeq">
                <p:stCondLst>
                  <p:cond evt="onClick" delay="0">
                    <p:tgtEl>
                      <p:spTgt spid="62"/>
                    </p:tgtEl>
                  </p:cond>
                </p:stCondLst>
                <p:endSync evt="end" delay="0">
                  <p:rtn val="all"/>
                </p:endSync>
                <p:childTnLst>
                  <p:par>
                    <p:cTn id="44" fill="hold">
                      <p:stCondLst>
                        <p:cond delay="0"/>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wipe(up)">
                                      <p:cBhvr>
                                        <p:cTn id="48" dur="500"/>
                                        <p:tgtEl>
                                          <p:spTgt spid="8"/>
                                        </p:tgtEl>
                                      </p:cBhvr>
                                    </p:animEffect>
                                  </p:childTnLst>
                                </p:cTn>
                              </p:par>
                            </p:childTnLst>
                          </p:cTn>
                        </p:par>
                      </p:childTnLst>
                    </p:cTn>
                  </p:par>
                </p:childTnLst>
              </p:cTn>
              <p:nextCondLst>
                <p:cond evt="onClick" delay="0">
                  <p:tgtEl>
                    <p:spTgt spid="62"/>
                  </p:tgtEl>
                </p:cond>
              </p:nextCondLst>
            </p:seq>
            <p:seq concurrent="1" nextAc="seek">
              <p:cTn id="49" restart="whenNotActive" fill="hold" evtFilter="cancelBubble" nodeType="interactiveSeq">
                <p:stCondLst>
                  <p:cond evt="onClick" delay="0">
                    <p:tgtEl>
                      <p:spTgt spid="63"/>
                    </p:tgtEl>
                  </p:cond>
                </p:stCondLst>
                <p:endSync evt="end" delay="0">
                  <p:rtn val="all"/>
                </p:endSync>
                <p:childTnLst>
                  <p:par>
                    <p:cTn id="50" fill="hold">
                      <p:stCondLst>
                        <p:cond delay="0"/>
                      </p:stCondLst>
                      <p:childTnLst>
                        <p:par>
                          <p:cTn id="51" fill="hold">
                            <p:stCondLst>
                              <p:cond delay="0"/>
                            </p:stCondLst>
                            <p:childTnLst>
                              <p:par>
                                <p:cTn id="52" presetID="22" presetClass="entr" presetSubtype="1" fill="hold" grpId="0" nodeType="click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wipe(up)">
                                      <p:cBhvr>
                                        <p:cTn id="54" dur="1000"/>
                                        <p:tgtEl>
                                          <p:spTgt spid="25"/>
                                        </p:tgtEl>
                                      </p:cBhvr>
                                    </p:animEffect>
                                  </p:childTnLst>
                                </p:cTn>
                              </p:par>
                            </p:childTnLst>
                          </p:cTn>
                        </p:par>
                      </p:childTnLst>
                    </p:cTn>
                  </p:par>
                </p:childTnLst>
              </p:cTn>
              <p:nextCondLst>
                <p:cond evt="onClick" delay="0">
                  <p:tgtEl>
                    <p:spTgt spid="63"/>
                  </p:tgtEl>
                </p:cond>
              </p:nextCondLst>
            </p:seq>
            <p:seq concurrent="1" nextAc="seek">
              <p:cTn id="55" restart="whenNotActive" fill="hold" evtFilter="cancelBubble" nodeType="interactiveSeq">
                <p:stCondLst>
                  <p:cond evt="onClick" delay="0">
                    <p:tgtEl>
                      <p:spTgt spid="64"/>
                    </p:tgtEl>
                  </p:cond>
                </p:stCondLst>
                <p:endSync evt="end" delay="0">
                  <p:rtn val="all"/>
                </p:endSync>
                <p:childTnLst>
                  <p:par>
                    <p:cTn id="56" fill="hold">
                      <p:stCondLst>
                        <p:cond delay="0"/>
                      </p:stCondLst>
                      <p:childTnLst>
                        <p:par>
                          <p:cTn id="57" fill="hold">
                            <p:stCondLst>
                              <p:cond delay="0"/>
                            </p:stCondLst>
                            <p:childTnLst>
                              <p:par>
                                <p:cTn id="58" presetID="22" presetClass="entr" presetSubtype="2" fill="hold" grpId="0" nodeType="click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wipe(right)">
                                      <p:cBhvr>
                                        <p:cTn id="60" dur="500"/>
                                        <p:tgtEl>
                                          <p:spTgt spid="28"/>
                                        </p:tgtEl>
                                      </p:cBhvr>
                                    </p:animEffect>
                                  </p:childTnLst>
                                </p:cTn>
                              </p:par>
                            </p:childTnLst>
                          </p:cTn>
                        </p:par>
                      </p:childTnLst>
                    </p:cTn>
                  </p:par>
                </p:childTnLst>
              </p:cTn>
              <p:nextCondLst>
                <p:cond evt="onClick" delay="0">
                  <p:tgtEl>
                    <p:spTgt spid="64"/>
                  </p:tgtEl>
                </p:cond>
              </p:nextCondLst>
            </p:seq>
            <p:seq concurrent="1" nextAc="seek">
              <p:cTn id="61" restart="whenNotActive" fill="hold" evtFilter="cancelBubble" nodeType="interactiveSeq">
                <p:stCondLst>
                  <p:cond evt="onClick" delay="0">
                    <p:tgtEl>
                      <p:spTgt spid="72"/>
                    </p:tgtEl>
                  </p:cond>
                </p:stCondLst>
                <p:endSync evt="end" delay="0">
                  <p:rtn val="all"/>
                </p:endSync>
                <p:childTnLst>
                  <p:par>
                    <p:cTn id="62" fill="hold">
                      <p:stCondLst>
                        <p:cond delay="0"/>
                      </p:stCondLst>
                      <p:childTnLst>
                        <p:par>
                          <p:cTn id="63" fill="hold">
                            <p:stCondLst>
                              <p:cond delay="0"/>
                            </p:stCondLst>
                            <p:childTnLst>
                              <p:par>
                                <p:cTn id="64" presetID="22" presetClass="entr" presetSubtype="2" fill="hold" grpId="0" nodeType="click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wipe(right)">
                                      <p:cBhvr>
                                        <p:cTn id="66" dur="1000"/>
                                        <p:tgtEl>
                                          <p:spTgt spid="24"/>
                                        </p:tgtEl>
                                      </p:cBhvr>
                                    </p:animEffect>
                                  </p:childTnLst>
                                </p:cTn>
                              </p:par>
                            </p:childTnLst>
                          </p:cTn>
                        </p:par>
                      </p:childTnLst>
                    </p:cTn>
                  </p:par>
                </p:childTnLst>
              </p:cTn>
              <p:nextCondLst>
                <p:cond evt="onClick" delay="0">
                  <p:tgtEl>
                    <p:spTgt spid="72"/>
                  </p:tgtEl>
                </p:cond>
              </p:nextCondLst>
            </p:seq>
            <p:seq concurrent="1" nextAc="seek">
              <p:cTn id="67" restart="whenNotActive" fill="hold" evtFilter="cancelBubble" nodeType="interactiveSeq">
                <p:stCondLst>
                  <p:cond evt="onClick" delay="0">
                    <p:tgtEl>
                      <p:spTgt spid="71"/>
                    </p:tgtEl>
                  </p:cond>
                </p:stCondLst>
                <p:endSync evt="end" delay="0">
                  <p:rtn val="all"/>
                </p:endSync>
                <p:childTnLst>
                  <p:par>
                    <p:cTn id="68" fill="hold">
                      <p:stCondLst>
                        <p:cond delay="0"/>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wipe(left)">
                                      <p:cBhvr>
                                        <p:cTn id="72" dur="1000"/>
                                        <p:tgtEl>
                                          <p:spTgt spid="14"/>
                                        </p:tgtEl>
                                      </p:cBhvr>
                                    </p:animEffect>
                                  </p:childTnLst>
                                </p:cTn>
                              </p:par>
                            </p:childTnLst>
                          </p:cTn>
                        </p:par>
                      </p:childTnLst>
                    </p:cTn>
                  </p:par>
                </p:childTnLst>
              </p:cTn>
              <p:nextCondLst>
                <p:cond evt="onClick" delay="0">
                  <p:tgtEl>
                    <p:spTgt spid="71"/>
                  </p:tgtEl>
                </p:cond>
              </p:nextCondLst>
            </p:seq>
            <p:seq concurrent="1" nextAc="seek">
              <p:cTn id="73" restart="whenNotActive" fill="hold" evtFilter="cancelBubble" nodeType="interactiveSeq">
                <p:stCondLst>
                  <p:cond evt="onClick" delay="0">
                    <p:tgtEl>
                      <p:spTgt spid="70"/>
                    </p:tgtEl>
                  </p:cond>
                </p:stCondLst>
                <p:endSync evt="end" delay="0">
                  <p:rtn val="all"/>
                </p:endSync>
                <p:childTnLst>
                  <p:par>
                    <p:cTn id="74" fill="hold">
                      <p:stCondLst>
                        <p:cond delay="0"/>
                      </p:stCondLst>
                      <p:childTnLst>
                        <p:par>
                          <p:cTn id="75" fill="hold">
                            <p:stCondLst>
                              <p:cond delay="0"/>
                            </p:stCondLst>
                            <p:childTnLst>
                              <p:par>
                                <p:cTn id="76" presetID="22" presetClass="entr" presetSubtype="4" fill="hold" grpId="0" nodeType="clickEffect">
                                  <p:stCondLst>
                                    <p:cond delay="0"/>
                                  </p:stCondLst>
                                  <p:childTnLst>
                                    <p:set>
                                      <p:cBhvr>
                                        <p:cTn id="77" dur="1" fill="hold">
                                          <p:stCondLst>
                                            <p:cond delay="0"/>
                                          </p:stCondLst>
                                        </p:cTn>
                                        <p:tgtEl>
                                          <p:spTgt spid="22"/>
                                        </p:tgtEl>
                                        <p:attrNameLst>
                                          <p:attrName>style.visibility</p:attrName>
                                        </p:attrNameLst>
                                      </p:cBhvr>
                                      <p:to>
                                        <p:strVal val="visible"/>
                                      </p:to>
                                    </p:set>
                                    <p:animEffect transition="in" filter="wipe(down)">
                                      <p:cBhvr>
                                        <p:cTn id="78" dur="750"/>
                                        <p:tgtEl>
                                          <p:spTgt spid="22"/>
                                        </p:tgtEl>
                                      </p:cBhvr>
                                    </p:animEffect>
                                  </p:childTnLst>
                                </p:cTn>
                              </p:par>
                            </p:childTnLst>
                          </p:cTn>
                        </p:par>
                      </p:childTnLst>
                    </p:cTn>
                  </p:par>
                </p:childTnLst>
              </p:cTn>
              <p:nextCondLst>
                <p:cond evt="onClick" delay="0">
                  <p:tgtEl>
                    <p:spTgt spid="70"/>
                  </p:tgtEl>
                </p:cond>
              </p:nextCondLst>
            </p:seq>
            <p:seq concurrent="1" nextAc="seek">
              <p:cTn id="79" restart="whenNotActive" fill="hold" evtFilter="cancelBubble" nodeType="interactiveSeq">
                <p:stCondLst>
                  <p:cond evt="onClick" delay="0">
                    <p:tgtEl>
                      <p:spTgt spid="69"/>
                    </p:tgtEl>
                  </p:cond>
                </p:stCondLst>
                <p:endSync evt="end" delay="0">
                  <p:rtn val="all"/>
                </p:endSync>
                <p:childTnLst>
                  <p:par>
                    <p:cTn id="80" fill="hold">
                      <p:stCondLst>
                        <p:cond delay="0"/>
                      </p:stCondLst>
                      <p:childTnLst>
                        <p:par>
                          <p:cTn id="81" fill="hold">
                            <p:stCondLst>
                              <p:cond delay="0"/>
                            </p:stCondLst>
                            <p:childTnLst>
                              <p:par>
                                <p:cTn id="82" presetID="22" presetClass="entr" presetSubtype="2" fill="hold" grpId="0" nodeType="clickEffect">
                                  <p:stCondLst>
                                    <p:cond delay="0"/>
                                  </p:stCondLst>
                                  <p:childTnLst>
                                    <p:set>
                                      <p:cBhvr>
                                        <p:cTn id="83" dur="1" fill="hold">
                                          <p:stCondLst>
                                            <p:cond delay="0"/>
                                          </p:stCondLst>
                                        </p:cTn>
                                        <p:tgtEl>
                                          <p:spTgt spid="10"/>
                                        </p:tgtEl>
                                        <p:attrNameLst>
                                          <p:attrName>style.visibility</p:attrName>
                                        </p:attrNameLst>
                                      </p:cBhvr>
                                      <p:to>
                                        <p:strVal val="visible"/>
                                      </p:to>
                                    </p:set>
                                    <p:animEffect transition="in" filter="wipe(right)">
                                      <p:cBhvr>
                                        <p:cTn id="84" dur="750"/>
                                        <p:tgtEl>
                                          <p:spTgt spid="10"/>
                                        </p:tgtEl>
                                      </p:cBhvr>
                                    </p:animEffect>
                                  </p:childTnLst>
                                </p:cTn>
                              </p:par>
                            </p:childTnLst>
                          </p:cTn>
                        </p:par>
                      </p:childTnLst>
                    </p:cTn>
                  </p:par>
                </p:childTnLst>
              </p:cTn>
              <p:nextCondLst>
                <p:cond evt="onClick" delay="0">
                  <p:tgtEl>
                    <p:spTgt spid="69"/>
                  </p:tgtEl>
                </p:cond>
              </p:nextCondLst>
            </p:seq>
            <p:seq concurrent="1" nextAc="seek">
              <p:cTn id="85" restart="whenNotActive" fill="hold" evtFilter="cancelBubble" nodeType="interactiveSeq">
                <p:stCondLst>
                  <p:cond evt="onClick" delay="0">
                    <p:tgtEl>
                      <p:spTgt spid="68"/>
                    </p:tgtEl>
                  </p:cond>
                </p:stCondLst>
                <p:endSync evt="end" delay="0">
                  <p:rtn val="all"/>
                </p:endSync>
                <p:childTnLst>
                  <p:par>
                    <p:cTn id="86" fill="hold">
                      <p:stCondLst>
                        <p:cond delay="0"/>
                      </p:stCondLst>
                      <p:childTnLst>
                        <p:par>
                          <p:cTn id="87" fill="hold">
                            <p:stCondLst>
                              <p:cond delay="0"/>
                            </p:stCondLst>
                            <p:childTnLst>
                              <p:par>
                                <p:cTn id="88" presetID="22" presetClass="entr" presetSubtype="4" fill="hold" grpId="0" nodeType="clickEffect">
                                  <p:stCondLst>
                                    <p:cond delay="0"/>
                                  </p:stCondLst>
                                  <p:childTnLst>
                                    <p:set>
                                      <p:cBhvr>
                                        <p:cTn id="89" dur="1" fill="hold">
                                          <p:stCondLst>
                                            <p:cond delay="0"/>
                                          </p:stCondLst>
                                        </p:cTn>
                                        <p:tgtEl>
                                          <p:spTgt spid="31"/>
                                        </p:tgtEl>
                                        <p:attrNameLst>
                                          <p:attrName>style.visibility</p:attrName>
                                        </p:attrNameLst>
                                      </p:cBhvr>
                                      <p:to>
                                        <p:strVal val="visible"/>
                                      </p:to>
                                    </p:set>
                                    <p:animEffect transition="in" filter="wipe(down)">
                                      <p:cBhvr>
                                        <p:cTn id="90" dur="500"/>
                                        <p:tgtEl>
                                          <p:spTgt spid="31"/>
                                        </p:tgtEl>
                                      </p:cBhvr>
                                    </p:animEffect>
                                  </p:childTnLst>
                                </p:cTn>
                              </p:par>
                            </p:childTnLst>
                          </p:cTn>
                        </p:par>
                      </p:childTnLst>
                    </p:cTn>
                  </p:par>
                </p:childTnLst>
              </p:cTn>
              <p:nextCondLst>
                <p:cond evt="onClick" delay="0">
                  <p:tgtEl>
                    <p:spTgt spid="68"/>
                  </p:tgtEl>
                </p:cond>
              </p:nextCondLst>
            </p:seq>
            <p:seq concurrent="1" nextAc="seek">
              <p:cTn id="91" restart="whenNotActive" fill="hold" evtFilter="cancelBubble" nodeType="interactiveSeq">
                <p:stCondLst>
                  <p:cond evt="onClick" delay="0">
                    <p:tgtEl>
                      <p:spTgt spid="67"/>
                    </p:tgtEl>
                  </p:cond>
                </p:stCondLst>
                <p:endSync evt="end" delay="0">
                  <p:rtn val="all"/>
                </p:endSync>
                <p:childTnLst>
                  <p:par>
                    <p:cTn id="92" fill="hold">
                      <p:stCondLst>
                        <p:cond delay="0"/>
                      </p:stCondLst>
                      <p:childTnLst>
                        <p:par>
                          <p:cTn id="93" fill="hold">
                            <p:stCondLst>
                              <p:cond delay="0"/>
                            </p:stCondLst>
                            <p:childTnLst>
                              <p:par>
                                <p:cTn id="94" presetID="22" presetClass="entr" presetSubtype="1" fill="hold" grpId="0" nodeType="clickEffect">
                                  <p:stCondLst>
                                    <p:cond delay="0"/>
                                  </p:stCondLst>
                                  <p:childTnLst>
                                    <p:set>
                                      <p:cBhvr>
                                        <p:cTn id="95" dur="1" fill="hold">
                                          <p:stCondLst>
                                            <p:cond delay="0"/>
                                          </p:stCondLst>
                                        </p:cTn>
                                        <p:tgtEl>
                                          <p:spTgt spid="23"/>
                                        </p:tgtEl>
                                        <p:attrNameLst>
                                          <p:attrName>style.visibility</p:attrName>
                                        </p:attrNameLst>
                                      </p:cBhvr>
                                      <p:to>
                                        <p:strVal val="visible"/>
                                      </p:to>
                                    </p:set>
                                    <p:animEffect transition="in" filter="wipe(up)">
                                      <p:cBhvr>
                                        <p:cTn id="96" dur="500"/>
                                        <p:tgtEl>
                                          <p:spTgt spid="23"/>
                                        </p:tgtEl>
                                      </p:cBhvr>
                                    </p:animEffect>
                                  </p:childTnLst>
                                </p:cTn>
                              </p:par>
                            </p:childTnLst>
                          </p:cTn>
                        </p:par>
                      </p:childTnLst>
                    </p:cTn>
                  </p:par>
                </p:childTnLst>
              </p:cTn>
              <p:nextCondLst>
                <p:cond evt="onClick" delay="0">
                  <p:tgtEl>
                    <p:spTgt spid="67"/>
                  </p:tgtEl>
                </p:cond>
              </p:nextCondLst>
            </p:seq>
            <p:seq concurrent="1" nextAc="seek">
              <p:cTn id="97" restart="whenNotActive" fill="hold" evtFilter="cancelBubble" nodeType="interactiveSeq">
                <p:stCondLst>
                  <p:cond evt="onClick" delay="0">
                    <p:tgtEl>
                      <p:spTgt spid="52"/>
                    </p:tgtEl>
                  </p:cond>
                </p:stCondLst>
                <p:endSync evt="end" delay="0">
                  <p:rtn val="all"/>
                </p:endSync>
                <p:childTnLst>
                  <p:par>
                    <p:cTn id="98" fill="hold">
                      <p:stCondLst>
                        <p:cond delay="0"/>
                      </p:stCondLst>
                      <p:childTnLst>
                        <p:par>
                          <p:cTn id="99" fill="hold">
                            <p:stCondLst>
                              <p:cond delay="0"/>
                            </p:stCondLst>
                            <p:childTnLst>
                              <p:par>
                                <p:cTn id="100" presetID="22" presetClass="entr" presetSubtype="8" fill="hold" grpId="0" nodeType="clickEffect">
                                  <p:stCondLst>
                                    <p:cond delay="0"/>
                                  </p:stCondLst>
                                  <p:childTnLst>
                                    <p:set>
                                      <p:cBhvr>
                                        <p:cTn id="101" dur="1" fill="hold">
                                          <p:stCondLst>
                                            <p:cond delay="0"/>
                                          </p:stCondLst>
                                        </p:cTn>
                                        <p:tgtEl>
                                          <p:spTgt spid="12"/>
                                        </p:tgtEl>
                                        <p:attrNameLst>
                                          <p:attrName>style.visibility</p:attrName>
                                        </p:attrNameLst>
                                      </p:cBhvr>
                                      <p:to>
                                        <p:strVal val="visible"/>
                                      </p:to>
                                    </p:set>
                                    <p:animEffect transition="in" filter="wipe(left)">
                                      <p:cBhvr>
                                        <p:cTn id="102" dur="500"/>
                                        <p:tgtEl>
                                          <p:spTgt spid="12"/>
                                        </p:tgtEl>
                                      </p:cBhvr>
                                    </p:animEffect>
                                  </p:childTnLst>
                                </p:cTn>
                              </p:par>
                            </p:childTnLst>
                          </p:cTn>
                        </p:par>
                      </p:childTnLst>
                    </p:cTn>
                  </p:par>
                </p:childTnLst>
              </p:cTn>
              <p:nextCondLst>
                <p:cond evt="onClick" delay="0">
                  <p:tgtEl>
                    <p:spTgt spid="52"/>
                  </p:tgtEl>
                </p:cond>
              </p:nextCondLst>
            </p:seq>
            <p:seq concurrent="1" nextAc="seek">
              <p:cTn id="103" restart="whenNotActive" fill="hold" evtFilter="cancelBubble" nodeType="interactiveSeq">
                <p:stCondLst>
                  <p:cond evt="onClick" delay="0">
                    <p:tgtEl>
                      <p:spTgt spid="40"/>
                    </p:tgtEl>
                  </p:cond>
                </p:stCondLst>
                <p:endSync evt="end" delay="0">
                  <p:rtn val="all"/>
                </p:endSync>
                <p:childTnLst>
                  <p:par>
                    <p:cTn id="104" fill="hold">
                      <p:stCondLst>
                        <p:cond delay="0"/>
                      </p:stCondLst>
                      <p:childTnLst>
                        <p:par>
                          <p:cTn id="105" fill="hold">
                            <p:stCondLst>
                              <p:cond delay="0"/>
                            </p:stCondLst>
                            <p:childTnLst>
                              <p:par>
                                <p:cTn id="106" presetID="1" presetClass="exit" presetSubtype="0" fill="hold" grpId="2" nodeType="withEffect">
                                  <p:stCondLst>
                                    <p:cond delay="0"/>
                                  </p:stCondLst>
                                  <p:childTnLst>
                                    <p:set>
                                      <p:cBhvr>
                                        <p:cTn id="107" dur="1" fill="hold">
                                          <p:stCondLst>
                                            <p:cond delay="0"/>
                                          </p:stCondLst>
                                        </p:cTn>
                                        <p:tgtEl>
                                          <p:spTgt spid="29"/>
                                        </p:tgtEl>
                                        <p:attrNameLst>
                                          <p:attrName>style.visibility</p:attrName>
                                        </p:attrNameLst>
                                      </p:cBhvr>
                                      <p:to>
                                        <p:strVal val="hidden"/>
                                      </p:to>
                                    </p:set>
                                  </p:childTnLst>
                                </p:cTn>
                              </p:par>
                              <p:par>
                                <p:cTn id="108" presetID="1" presetClass="exit" presetSubtype="0" fill="hold" grpId="2" nodeType="withEffect">
                                  <p:stCondLst>
                                    <p:cond delay="0"/>
                                  </p:stCondLst>
                                  <p:childTnLst>
                                    <p:set>
                                      <p:cBhvr>
                                        <p:cTn id="109" dur="1" fill="hold">
                                          <p:stCondLst>
                                            <p:cond delay="0"/>
                                          </p:stCondLst>
                                        </p:cTn>
                                        <p:tgtEl>
                                          <p:spTgt spid="11"/>
                                        </p:tgtEl>
                                        <p:attrNameLst>
                                          <p:attrName>style.visibility</p:attrName>
                                        </p:attrNameLst>
                                      </p:cBhvr>
                                      <p:to>
                                        <p:strVal val="hidden"/>
                                      </p:to>
                                    </p:set>
                                  </p:childTnLst>
                                </p:cTn>
                              </p:par>
                              <p:par>
                                <p:cTn id="110" presetID="1" presetClass="exit" presetSubtype="0" fill="hold" grpId="2" nodeType="withEffect">
                                  <p:stCondLst>
                                    <p:cond delay="0"/>
                                  </p:stCondLst>
                                  <p:childTnLst>
                                    <p:set>
                                      <p:cBhvr>
                                        <p:cTn id="111" dur="1" fill="hold">
                                          <p:stCondLst>
                                            <p:cond delay="0"/>
                                          </p:stCondLst>
                                        </p:cTn>
                                        <p:tgtEl>
                                          <p:spTgt spid="27"/>
                                        </p:tgtEl>
                                        <p:attrNameLst>
                                          <p:attrName>style.visibility</p:attrName>
                                        </p:attrNameLst>
                                      </p:cBhvr>
                                      <p:to>
                                        <p:strVal val="hidden"/>
                                      </p:to>
                                    </p:set>
                                  </p:childTnLst>
                                </p:cTn>
                              </p:par>
                              <p:par>
                                <p:cTn id="112" presetID="1" presetClass="exit" presetSubtype="0" fill="hold" grpId="2" nodeType="withEffect">
                                  <p:stCondLst>
                                    <p:cond delay="0"/>
                                  </p:stCondLst>
                                  <p:childTnLst>
                                    <p:set>
                                      <p:cBhvr>
                                        <p:cTn id="113" dur="1" fill="hold">
                                          <p:stCondLst>
                                            <p:cond delay="0"/>
                                          </p:stCondLst>
                                        </p:cTn>
                                        <p:tgtEl>
                                          <p:spTgt spid="32"/>
                                        </p:tgtEl>
                                        <p:attrNameLst>
                                          <p:attrName>style.visibility</p:attrName>
                                        </p:attrNameLst>
                                      </p:cBhvr>
                                      <p:to>
                                        <p:strVal val="hidden"/>
                                      </p:to>
                                    </p:set>
                                  </p:childTnLst>
                                </p:cTn>
                              </p:par>
                              <p:par>
                                <p:cTn id="114" presetID="1" presetClass="exit" presetSubtype="0" fill="hold" grpId="2" nodeType="withEffect">
                                  <p:stCondLst>
                                    <p:cond delay="0"/>
                                  </p:stCondLst>
                                  <p:childTnLst>
                                    <p:set>
                                      <p:cBhvr>
                                        <p:cTn id="115" dur="1" fill="hold">
                                          <p:stCondLst>
                                            <p:cond delay="0"/>
                                          </p:stCondLst>
                                        </p:cTn>
                                        <p:tgtEl>
                                          <p:spTgt spid="30"/>
                                        </p:tgtEl>
                                        <p:attrNameLst>
                                          <p:attrName>style.visibility</p:attrName>
                                        </p:attrNameLst>
                                      </p:cBhvr>
                                      <p:to>
                                        <p:strVal val="hidden"/>
                                      </p:to>
                                    </p:set>
                                  </p:childTnLst>
                                </p:cTn>
                              </p:par>
                              <p:par>
                                <p:cTn id="116" presetID="1" presetClass="exit" presetSubtype="0" fill="hold" grpId="2" nodeType="withEffect">
                                  <p:stCondLst>
                                    <p:cond delay="0"/>
                                  </p:stCondLst>
                                  <p:childTnLst>
                                    <p:set>
                                      <p:cBhvr>
                                        <p:cTn id="117" dur="1" fill="hold">
                                          <p:stCondLst>
                                            <p:cond delay="0"/>
                                          </p:stCondLst>
                                        </p:cTn>
                                        <p:tgtEl>
                                          <p:spTgt spid="15"/>
                                        </p:tgtEl>
                                        <p:attrNameLst>
                                          <p:attrName>style.visibility</p:attrName>
                                        </p:attrNameLst>
                                      </p:cBhvr>
                                      <p:to>
                                        <p:strVal val="hidden"/>
                                      </p:to>
                                    </p:set>
                                  </p:childTnLst>
                                </p:cTn>
                              </p:par>
                              <p:par>
                                <p:cTn id="118" presetID="1" presetClass="exit" presetSubtype="0" fill="hold" grpId="2" nodeType="withEffect">
                                  <p:stCondLst>
                                    <p:cond delay="0"/>
                                  </p:stCondLst>
                                  <p:childTnLst>
                                    <p:set>
                                      <p:cBhvr>
                                        <p:cTn id="119" dur="1" fill="hold">
                                          <p:stCondLst>
                                            <p:cond delay="0"/>
                                          </p:stCondLst>
                                        </p:cTn>
                                        <p:tgtEl>
                                          <p:spTgt spid="8"/>
                                        </p:tgtEl>
                                        <p:attrNameLst>
                                          <p:attrName>style.visibility</p:attrName>
                                        </p:attrNameLst>
                                      </p:cBhvr>
                                      <p:to>
                                        <p:strVal val="hidden"/>
                                      </p:to>
                                    </p:set>
                                  </p:childTnLst>
                                </p:cTn>
                              </p:par>
                              <p:par>
                                <p:cTn id="120" presetID="1" presetClass="exit" presetSubtype="0" fill="hold" grpId="2" nodeType="withEffect">
                                  <p:stCondLst>
                                    <p:cond delay="0"/>
                                  </p:stCondLst>
                                  <p:childTnLst>
                                    <p:set>
                                      <p:cBhvr>
                                        <p:cTn id="121" dur="1" fill="hold">
                                          <p:stCondLst>
                                            <p:cond delay="0"/>
                                          </p:stCondLst>
                                        </p:cTn>
                                        <p:tgtEl>
                                          <p:spTgt spid="25"/>
                                        </p:tgtEl>
                                        <p:attrNameLst>
                                          <p:attrName>style.visibility</p:attrName>
                                        </p:attrNameLst>
                                      </p:cBhvr>
                                      <p:to>
                                        <p:strVal val="hidden"/>
                                      </p:to>
                                    </p:set>
                                  </p:childTnLst>
                                </p:cTn>
                              </p:par>
                              <p:par>
                                <p:cTn id="122" presetID="1" presetClass="exit" presetSubtype="0" fill="hold" grpId="2" nodeType="withEffect">
                                  <p:stCondLst>
                                    <p:cond delay="0"/>
                                  </p:stCondLst>
                                  <p:childTnLst>
                                    <p:set>
                                      <p:cBhvr>
                                        <p:cTn id="123" dur="1" fill="hold">
                                          <p:stCondLst>
                                            <p:cond delay="0"/>
                                          </p:stCondLst>
                                        </p:cTn>
                                        <p:tgtEl>
                                          <p:spTgt spid="28"/>
                                        </p:tgtEl>
                                        <p:attrNameLst>
                                          <p:attrName>style.visibility</p:attrName>
                                        </p:attrNameLst>
                                      </p:cBhvr>
                                      <p:to>
                                        <p:strVal val="hidden"/>
                                      </p:to>
                                    </p:set>
                                  </p:childTnLst>
                                </p:cTn>
                              </p:par>
                              <p:par>
                                <p:cTn id="124" presetID="1" presetClass="exit" presetSubtype="0" fill="hold" grpId="2" nodeType="withEffect">
                                  <p:stCondLst>
                                    <p:cond delay="0"/>
                                  </p:stCondLst>
                                  <p:childTnLst>
                                    <p:set>
                                      <p:cBhvr>
                                        <p:cTn id="125" dur="1" fill="hold">
                                          <p:stCondLst>
                                            <p:cond delay="0"/>
                                          </p:stCondLst>
                                        </p:cTn>
                                        <p:tgtEl>
                                          <p:spTgt spid="24"/>
                                        </p:tgtEl>
                                        <p:attrNameLst>
                                          <p:attrName>style.visibility</p:attrName>
                                        </p:attrNameLst>
                                      </p:cBhvr>
                                      <p:to>
                                        <p:strVal val="hidden"/>
                                      </p:to>
                                    </p:set>
                                  </p:childTnLst>
                                </p:cTn>
                              </p:par>
                              <p:par>
                                <p:cTn id="126" presetID="1" presetClass="exit" presetSubtype="0" fill="hold" grpId="2" nodeType="withEffect">
                                  <p:stCondLst>
                                    <p:cond delay="0"/>
                                  </p:stCondLst>
                                  <p:childTnLst>
                                    <p:set>
                                      <p:cBhvr>
                                        <p:cTn id="127" dur="1" fill="hold">
                                          <p:stCondLst>
                                            <p:cond delay="0"/>
                                          </p:stCondLst>
                                        </p:cTn>
                                        <p:tgtEl>
                                          <p:spTgt spid="14"/>
                                        </p:tgtEl>
                                        <p:attrNameLst>
                                          <p:attrName>style.visibility</p:attrName>
                                        </p:attrNameLst>
                                      </p:cBhvr>
                                      <p:to>
                                        <p:strVal val="hidden"/>
                                      </p:to>
                                    </p:set>
                                  </p:childTnLst>
                                </p:cTn>
                              </p:par>
                              <p:par>
                                <p:cTn id="128" presetID="1" presetClass="exit" presetSubtype="0" fill="hold" grpId="2" nodeType="withEffect">
                                  <p:stCondLst>
                                    <p:cond delay="0"/>
                                  </p:stCondLst>
                                  <p:childTnLst>
                                    <p:set>
                                      <p:cBhvr>
                                        <p:cTn id="129" dur="1" fill="hold">
                                          <p:stCondLst>
                                            <p:cond delay="0"/>
                                          </p:stCondLst>
                                        </p:cTn>
                                        <p:tgtEl>
                                          <p:spTgt spid="22"/>
                                        </p:tgtEl>
                                        <p:attrNameLst>
                                          <p:attrName>style.visibility</p:attrName>
                                        </p:attrNameLst>
                                      </p:cBhvr>
                                      <p:to>
                                        <p:strVal val="hidden"/>
                                      </p:to>
                                    </p:set>
                                  </p:childTnLst>
                                </p:cTn>
                              </p:par>
                              <p:par>
                                <p:cTn id="130" presetID="1" presetClass="exit" presetSubtype="0" fill="hold" grpId="2" nodeType="withEffect">
                                  <p:stCondLst>
                                    <p:cond delay="0"/>
                                  </p:stCondLst>
                                  <p:childTnLst>
                                    <p:set>
                                      <p:cBhvr>
                                        <p:cTn id="131" dur="1" fill="hold">
                                          <p:stCondLst>
                                            <p:cond delay="0"/>
                                          </p:stCondLst>
                                        </p:cTn>
                                        <p:tgtEl>
                                          <p:spTgt spid="10"/>
                                        </p:tgtEl>
                                        <p:attrNameLst>
                                          <p:attrName>style.visibility</p:attrName>
                                        </p:attrNameLst>
                                      </p:cBhvr>
                                      <p:to>
                                        <p:strVal val="hidden"/>
                                      </p:to>
                                    </p:set>
                                  </p:childTnLst>
                                </p:cTn>
                              </p:par>
                              <p:par>
                                <p:cTn id="132" presetID="1" presetClass="exit" presetSubtype="0" fill="hold" grpId="2" nodeType="withEffect">
                                  <p:stCondLst>
                                    <p:cond delay="0"/>
                                  </p:stCondLst>
                                  <p:childTnLst>
                                    <p:set>
                                      <p:cBhvr>
                                        <p:cTn id="133" dur="1" fill="hold">
                                          <p:stCondLst>
                                            <p:cond delay="0"/>
                                          </p:stCondLst>
                                        </p:cTn>
                                        <p:tgtEl>
                                          <p:spTgt spid="31"/>
                                        </p:tgtEl>
                                        <p:attrNameLst>
                                          <p:attrName>style.visibility</p:attrName>
                                        </p:attrNameLst>
                                      </p:cBhvr>
                                      <p:to>
                                        <p:strVal val="hidden"/>
                                      </p:to>
                                    </p:set>
                                  </p:childTnLst>
                                </p:cTn>
                              </p:par>
                              <p:par>
                                <p:cTn id="134" presetID="1" presetClass="exit" presetSubtype="0" fill="hold" grpId="2" nodeType="withEffect">
                                  <p:stCondLst>
                                    <p:cond delay="0"/>
                                  </p:stCondLst>
                                  <p:childTnLst>
                                    <p:set>
                                      <p:cBhvr>
                                        <p:cTn id="135" dur="1" fill="hold">
                                          <p:stCondLst>
                                            <p:cond delay="0"/>
                                          </p:stCondLst>
                                        </p:cTn>
                                        <p:tgtEl>
                                          <p:spTgt spid="23"/>
                                        </p:tgtEl>
                                        <p:attrNameLst>
                                          <p:attrName>style.visibility</p:attrName>
                                        </p:attrNameLst>
                                      </p:cBhvr>
                                      <p:to>
                                        <p:strVal val="hidden"/>
                                      </p:to>
                                    </p:set>
                                  </p:childTnLst>
                                </p:cTn>
                              </p:par>
                              <p:par>
                                <p:cTn id="136" presetID="1" presetClass="exit" presetSubtype="0" fill="hold" grpId="2" nodeType="withEffect">
                                  <p:stCondLst>
                                    <p:cond delay="0"/>
                                  </p:stCondLst>
                                  <p:childTnLst>
                                    <p:set>
                                      <p:cBhvr>
                                        <p:cTn id="137"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138" restart="whenNotActive" fill="hold" evtFilter="cancelBubble" nodeType="interactiveSeq">
                <p:stCondLst>
                  <p:cond evt="onClick" delay="0">
                    <p:tgtEl>
                      <p:spTgt spid="41"/>
                    </p:tgtEl>
                  </p:cond>
                </p:stCondLst>
                <p:endSync evt="end" delay="0">
                  <p:rtn val="all"/>
                </p:endSync>
                <p:childTnLst>
                  <p:par>
                    <p:cTn id="139" fill="hold">
                      <p:stCondLst>
                        <p:cond delay="0"/>
                      </p:stCondLst>
                      <p:childTnLst>
                        <p:par>
                          <p:cTn id="140" fill="hold">
                            <p:stCondLst>
                              <p:cond delay="0"/>
                            </p:stCondLst>
                            <p:childTnLst>
                              <p:par>
                                <p:cTn id="141" presetID="1" presetClass="exit" presetSubtype="0" fill="hold" grpId="3" nodeType="clickEffect">
                                  <p:stCondLst>
                                    <p:cond delay="0"/>
                                  </p:stCondLst>
                                  <p:childTnLst>
                                    <p:set>
                                      <p:cBhvr>
                                        <p:cTn id="142" dur="1" fill="hold">
                                          <p:stCondLst>
                                            <p:cond delay="0"/>
                                          </p:stCondLst>
                                        </p:cTn>
                                        <p:tgtEl>
                                          <p:spTgt spid="29"/>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1" presetClass="exit" presetSubtype="0" fill="hold" grpId="3" nodeType="clickEffect">
                                  <p:stCondLst>
                                    <p:cond delay="0"/>
                                  </p:stCondLst>
                                  <p:childTnLst>
                                    <p:set>
                                      <p:cBhvr>
                                        <p:cTn id="146" dur="1" fill="hold">
                                          <p:stCondLst>
                                            <p:cond delay="0"/>
                                          </p:stCondLst>
                                        </p:cTn>
                                        <p:tgtEl>
                                          <p:spTgt spid="11"/>
                                        </p:tgtEl>
                                        <p:attrNameLst>
                                          <p:attrName>style.visibility</p:attrName>
                                        </p:attrNameLst>
                                      </p:cBhvr>
                                      <p:to>
                                        <p:strVal val="hidden"/>
                                      </p:to>
                                    </p:set>
                                  </p:childTnLst>
                                </p:cTn>
                              </p:par>
                            </p:childTnLst>
                          </p:cTn>
                        </p:par>
                      </p:childTnLst>
                    </p:cTn>
                  </p:par>
                  <p:par>
                    <p:cTn id="147" fill="hold">
                      <p:stCondLst>
                        <p:cond delay="indefinite"/>
                      </p:stCondLst>
                      <p:childTnLst>
                        <p:par>
                          <p:cTn id="148" fill="hold">
                            <p:stCondLst>
                              <p:cond delay="0"/>
                            </p:stCondLst>
                            <p:childTnLst>
                              <p:par>
                                <p:cTn id="149" presetID="1" presetClass="exit" presetSubtype="0" fill="hold" grpId="3" nodeType="clickEffect">
                                  <p:stCondLst>
                                    <p:cond delay="0"/>
                                  </p:stCondLst>
                                  <p:childTnLst>
                                    <p:set>
                                      <p:cBhvr>
                                        <p:cTn id="150" dur="1" fill="hold">
                                          <p:stCondLst>
                                            <p:cond delay="0"/>
                                          </p:stCondLst>
                                        </p:cTn>
                                        <p:tgtEl>
                                          <p:spTgt spid="27"/>
                                        </p:tgtEl>
                                        <p:attrNameLst>
                                          <p:attrName>style.visibility</p:attrName>
                                        </p:attrNameLst>
                                      </p:cBhvr>
                                      <p:to>
                                        <p:strVal val="hidden"/>
                                      </p:to>
                                    </p:set>
                                  </p:childTnLst>
                                </p:cTn>
                              </p:par>
                            </p:childTnLst>
                          </p:cTn>
                        </p:par>
                      </p:childTnLst>
                    </p:cTn>
                  </p:par>
                  <p:par>
                    <p:cTn id="151" fill="hold">
                      <p:stCondLst>
                        <p:cond delay="indefinite"/>
                      </p:stCondLst>
                      <p:childTnLst>
                        <p:par>
                          <p:cTn id="152" fill="hold">
                            <p:stCondLst>
                              <p:cond delay="0"/>
                            </p:stCondLst>
                            <p:childTnLst>
                              <p:par>
                                <p:cTn id="153" presetID="1" presetClass="exit" presetSubtype="0" fill="hold" grpId="3" nodeType="clickEffect">
                                  <p:stCondLst>
                                    <p:cond delay="0"/>
                                  </p:stCondLst>
                                  <p:childTnLst>
                                    <p:set>
                                      <p:cBhvr>
                                        <p:cTn id="154" dur="1" fill="hold">
                                          <p:stCondLst>
                                            <p:cond delay="0"/>
                                          </p:stCondLst>
                                        </p:cTn>
                                        <p:tgtEl>
                                          <p:spTgt spid="32"/>
                                        </p:tgtEl>
                                        <p:attrNameLst>
                                          <p:attrName>style.visibility</p:attrName>
                                        </p:attrNameLst>
                                      </p:cBhvr>
                                      <p:to>
                                        <p:strVal val="hidden"/>
                                      </p:to>
                                    </p:set>
                                  </p:childTnLst>
                                </p:cTn>
                              </p:par>
                            </p:childTnLst>
                          </p:cTn>
                        </p:par>
                      </p:childTnLst>
                    </p:cTn>
                  </p:par>
                  <p:par>
                    <p:cTn id="155" fill="hold">
                      <p:stCondLst>
                        <p:cond delay="indefinite"/>
                      </p:stCondLst>
                      <p:childTnLst>
                        <p:par>
                          <p:cTn id="156" fill="hold">
                            <p:stCondLst>
                              <p:cond delay="0"/>
                            </p:stCondLst>
                            <p:childTnLst>
                              <p:par>
                                <p:cTn id="157" presetID="1" presetClass="exit" presetSubtype="0" fill="hold" grpId="3" nodeType="clickEffect">
                                  <p:stCondLst>
                                    <p:cond delay="0"/>
                                  </p:stCondLst>
                                  <p:childTnLst>
                                    <p:set>
                                      <p:cBhvr>
                                        <p:cTn id="158" dur="1" fill="hold">
                                          <p:stCondLst>
                                            <p:cond delay="0"/>
                                          </p:stCondLst>
                                        </p:cTn>
                                        <p:tgtEl>
                                          <p:spTgt spid="30"/>
                                        </p:tgtEl>
                                        <p:attrNameLst>
                                          <p:attrName>style.visibility</p:attrName>
                                        </p:attrNameLst>
                                      </p:cBhvr>
                                      <p:to>
                                        <p:strVal val="hidden"/>
                                      </p:to>
                                    </p:set>
                                  </p:childTnLst>
                                </p:cTn>
                              </p:par>
                            </p:childTnLst>
                          </p:cTn>
                        </p:par>
                      </p:childTnLst>
                    </p:cTn>
                  </p:par>
                  <p:par>
                    <p:cTn id="159" fill="hold">
                      <p:stCondLst>
                        <p:cond delay="indefinite"/>
                      </p:stCondLst>
                      <p:childTnLst>
                        <p:par>
                          <p:cTn id="160" fill="hold">
                            <p:stCondLst>
                              <p:cond delay="0"/>
                            </p:stCondLst>
                            <p:childTnLst>
                              <p:par>
                                <p:cTn id="161" presetID="1" presetClass="exit" presetSubtype="0" fill="hold" grpId="3" nodeType="clickEffect">
                                  <p:stCondLst>
                                    <p:cond delay="0"/>
                                  </p:stCondLst>
                                  <p:childTnLst>
                                    <p:set>
                                      <p:cBhvr>
                                        <p:cTn id="162" dur="1" fill="hold">
                                          <p:stCondLst>
                                            <p:cond delay="0"/>
                                          </p:stCondLst>
                                        </p:cTn>
                                        <p:tgtEl>
                                          <p:spTgt spid="15"/>
                                        </p:tgtEl>
                                        <p:attrNameLst>
                                          <p:attrName>style.visibility</p:attrName>
                                        </p:attrNameLst>
                                      </p:cBhvr>
                                      <p:to>
                                        <p:strVal val="hidden"/>
                                      </p:to>
                                    </p:set>
                                  </p:childTnLst>
                                </p:cTn>
                              </p:par>
                            </p:childTnLst>
                          </p:cTn>
                        </p:par>
                      </p:childTnLst>
                    </p:cTn>
                  </p:par>
                  <p:par>
                    <p:cTn id="163" fill="hold">
                      <p:stCondLst>
                        <p:cond delay="indefinite"/>
                      </p:stCondLst>
                      <p:childTnLst>
                        <p:par>
                          <p:cTn id="164" fill="hold">
                            <p:stCondLst>
                              <p:cond delay="0"/>
                            </p:stCondLst>
                            <p:childTnLst>
                              <p:par>
                                <p:cTn id="165" presetID="1" presetClass="exit" presetSubtype="0" fill="hold" grpId="3" nodeType="clickEffect">
                                  <p:stCondLst>
                                    <p:cond delay="0"/>
                                  </p:stCondLst>
                                  <p:childTnLst>
                                    <p:set>
                                      <p:cBhvr>
                                        <p:cTn id="166" dur="1" fill="hold">
                                          <p:stCondLst>
                                            <p:cond delay="0"/>
                                          </p:stCondLst>
                                        </p:cTn>
                                        <p:tgtEl>
                                          <p:spTgt spid="8"/>
                                        </p:tgtEl>
                                        <p:attrNameLst>
                                          <p:attrName>style.visibility</p:attrName>
                                        </p:attrNameLst>
                                      </p:cBhvr>
                                      <p:to>
                                        <p:strVal val="hidden"/>
                                      </p:to>
                                    </p:set>
                                  </p:childTnLst>
                                </p:cTn>
                              </p:par>
                            </p:childTnLst>
                          </p:cTn>
                        </p:par>
                      </p:childTnLst>
                    </p:cTn>
                  </p:par>
                  <p:par>
                    <p:cTn id="167" fill="hold">
                      <p:stCondLst>
                        <p:cond delay="indefinite"/>
                      </p:stCondLst>
                      <p:childTnLst>
                        <p:par>
                          <p:cTn id="168" fill="hold">
                            <p:stCondLst>
                              <p:cond delay="0"/>
                            </p:stCondLst>
                            <p:childTnLst>
                              <p:par>
                                <p:cTn id="169" presetID="1" presetClass="exit" presetSubtype="0" fill="hold" grpId="3" nodeType="clickEffect">
                                  <p:stCondLst>
                                    <p:cond delay="0"/>
                                  </p:stCondLst>
                                  <p:childTnLst>
                                    <p:set>
                                      <p:cBhvr>
                                        <p:cTn id="170" dur="1" fill="hold">
                                          <p:stCondLst>
                                            <p:cond delay="0"/>
                                          </p:stCondLst>
                                        </p:cTn>
                                        <p:tgtEl>
                                          <p:spTgt spid="25"/>
                                        </p:tgtEl>
                                        <p:attrNameLst>
                                          <p:attrName>style.visibility</p:attrName>
                                        </p:attrNameLst>
                                      </p:cBhvr>
                                      <p:to>
                                        <p:strVal val="hidden"/>
                                      </p:to>
                                    </p:set>
                                  </p:childTnLst>
                                </p:cTn>
                              </p:par>
                            </p:childTnLst>
                          </p:cTn>
                        </p:par>
                      </p:childTnLst>
                    </p:cTn>
                  </p:par>
                  <p:par>
                    <p:cTn id="171" fill="hold">
                      <p:stCondLst>
                        <p:cond delay="indefinite"/>
                      </p:stCondLst>
                      <p:childTnLst>
                        <p:par>
                          <p:cTn id="172" fill="hold">
                            <p:stCondLst>
                              <p:cond delay="0"/>
                            </p:stCondLst>
                            <p:childTnLst>
                              <p:par>
                                <p:cTn id="173" presetID="1" presetClass="exit" presetSubtype="0" fill="hold" grpId="3" nodeType="clickEffect">
                                  <p:stCondLst>
                                    <p:cond delay="0"/>
                                  </p:stCondLst>
                                  <p:childTnLst>
                                    <p:set>
                                      <p:cBhvr>
                                        <p:cTn id="174" dur="1" fill="hold">
                                          <p:stCondLst>
                                            <p:cond delay="0"/>
                                          </p:stCondLst>
                                        </p:cTn>
                                        <p:tgtEl>
                                          <p:spTgt spid="28"/>
                                        </p:tgtEl>
                                        <p:attrNameLst>
                                          <p:attrName>style.visibility</p:attrName>
                                        </p:attrNameLst>
                                      </p:cBhvr>
                                      <p:to>
                                        <p:strVal val="hidden"/>
                                      </p:to>
                                    </p:set>
                                  </p:childTnLst>
                                </p:cTn>
                              </p:par>
                            </p:childTnLst>
                          </p:cTn>
                        </p:par>
                      </p:childTnLst>
                    </p:cTn>
                  </p:par>
                  <p:par>
                    <p:cTn id="175" fill="hold">
                      <p:stCondLst>
                        <p:cond delay="indefinite"/>
                      </p:stCondLst>
                      <p:childTnLst>
                        <p:par>
                          <p:cTn id="176" fill="hold">
                            <p:stCondLst>
                              <p:cond delay="0"/>
                            </p:stCondLst>
                            <p:childTnLst>
                              <p:par>
                                <p:cTn id="177" presetID="1" presetClass="exit" presetSubtype="0" fill="hold" grpId="3" nodeType="clickEffect">
                                  <p:stCondLst>
                                    <p:cond delay="0"/>
                                  </p:stCondLst>
                                  <p:childTnLst>
                                    <p:set>
                                      <p:cBhvr>
                                        <p:cTn id="178" dur="1" fill="hold">
                                          <p:stCondLst>
                                            <p:cond delay="0"/>
                                          </p:stCondLst>
                                        </p:cTn>
                                        <p:tgtEl>
                                          <p:spTgt spid="24"/>
                                        </p:tgtEl>
                                        <p:attrNameLst>
                                          <p:attrName>style.visibility</p:attrName>
                                        </p:attrNameLst>
                                      </p:cBhvr>
                                      <p:to>
                                        <p:strVal val="hidden"/>
                                      </p:to>
                                    </p:set>
                                  </p:childTnLst>
                                </p:cTn>
                              </p:par>
                            </p:childTnLst>
                          </p:cTn>
                        </p:par>
                      </p:childTnLst>
                    </p:cTn>
                  </p:par>
                  <p:par>
                    <p:cTn id="179" fill="hold">
                      <p:stCondLst>
                        <p:cond delay="indefinite"/>
                      </p:stCondLst>
                      <p:childTnLst>
                        <p:par>
                          <p:cTn id="180" fill="hold">
                            <p:stCondLst>
                              <p:cond delay="0"/>
                            </p:stCondLst>
                            <p:childTnLst>
                              <p:par>
                                <p:cTn id="181" presetID="1" presetClass="exit" presetSubtype="0" fill="hold" grpId="3" nodeType="clickEffect">
                                  <p:stCondLst>
                                    <p:cond delay="0"/>
                                  </p:stCondLst>
                                  <p:childTnLst>
                                    <p:set>
                                      <p:cBhvr>
                                        <p:cTn id="182" dur="1" fill="hold">
                                          <p:stCondLst>
                                            <p:cond delay="0"/>
                                          </p:stCondLst>
                                        </p:cTn>
                                        <p:tgtEl>
                                          <p:spTgt spid="14"/>
                                        </p:tgtEl>
                                        <p:attrNameLst>
                                          <p:attrName>style.visibility</p:attrName>
                                        </p:attrNameLst>
                                      </p:cBhvr>
                                      <p:to>
                                        <p:strVal val="hidden"/>
                                      </p:to>
                                    </p:set>
                                  </p:childTnLst>
                                </p:cTn>
                              </p:par>
                            </p:childTnLst>
                          </p:cTn>
                        </p:par>
                      </p:childTnLst>
                    </p:cTn>
                  </p:par>
                  <p:par>
                    <p:cTn id="183" fill="hold">
                      <p:stCondLst>
                        <p:cond delay="indefinite"/>
                      </p:stCondLst>
                      <p:childTnLst>
                        <p:par>
                          <p:cTn id="184" fill="hold">
                            <p:stCondLst>
                              <p:cond delay="0"/>
                            </p:stCondLst>
                            <p:childTnLst>
                              <p:par>
                                <p:cTn id="185" presetID="1" presetClass="exit" presetSubtype="0" fill="hold" grpId="3" nodeType="clickEffect">
                                  <p:stCondLst>
                                    <p:cond delay="0"/>
                                  </p:stCondLst>
                                  <p:childTnLst>
                                    <p:set>
                                      <p:cBhvr>
                                        <p:cTn id="186" dur="1" fill="hold">
                                          <p:stCondLst>
                                            <p:cond delay="0"/>
                                          </p:stCondLst>
                                        </p:cTn>
                                        <p:tgtEl>
                                          <p:spTgt spid="22"/>
                                        </p:tgtEl>
                                        <p:attrNameLst>
                                          <p:attrName>style.visibility</p:attrName>
                                        </p:attrNameLst>
                                      </p:cBhvr>
                                      <p:to>
                                        <p:strVal val="hidden"/>
                                      </p:to>
                                    </p:set>
                                  </p:childTnLst>
                                </p:cTn>
                              </p:par>
                            </p:childTnLst>
                          </p:cTn>
                        </p:par>
                      </p:childTnLst>
                    </p:cTn>
                  </p:par>
                  <p:par>
                    <p:cTn id="187" fill="hold">
                      <p:stCondLst>
                        <p:cond delay="indefinite"/>
                      </p:stCondLst>
                      <p:childTnLst>
                        <p:par>
                          <p:cTn id="188" fill="hold">
                            <p:stCondLst>
                              <p:cond delay="0"/>
                            </p:stCondLst>
                            <p:childTnLst>
                              <p:par>
                                <p:cTn id="189" presetID="1" presetClass="exit" presetSubtype="0" fill="hold" grpId="3" nodeType="clickEffect">
                                  <p:stCondLst>
                                    <p:cond delay="0"/>
                                  </p:stCondLst>
                                  <p:childTnLst>
                                    <p:set>
                                      <p:cBhvr>
                                        <p:cTn id="190" dur="1" fill="hold">
                                          <p:stCondLst>
                                            <p:cond delay="0"/>
                                          </p:stCondLst>
                                        </p:cTn>
                                        <p:tgtEl>
                                          <p:spTgt spid="10"/>
                                        </p:tgtEl>
                                        <p:attrNameLst>
                                          <p:attrName>style.visibility</p:attrName>
                                        </p:attrNameLst>
                                      </p:cBhvr>
                                      <p:to>
                                        <p:strVal val="hidden"/>
                                      </p:to>
                                    </p:set>
                                  </p:childTnLst>
                                </p:cTn>
                              </p:par>
                            </p:childTnLst>
                          </p:cTn>
                        </p:par>
                      </p:childTnLst>
                    </p:cTn>
                  </p:par>
                  <p:par>
                    <p:cTn id="191" fill="hold">
                      <p:stCondLst>
                        <p:cond delay="indefinite"/>
                      </p:stCondLst>
                      <p:childTnLst>
                        <p:par>
                          <p:cTn id="192" fill="hold">
                            <p:stCondLst>
                              <p:cond delay="0"/>
                            </p:stCondLst>
                            <p:childTnLst>
                              <p:par>
                                <p:cTn id="193" presetID="1" presetClass="exit" presetSubtype="0" fill="hold" grpId="3" nodeType="clickEffect">
                                  <p:stCondLst>
                                    <p:cond delay="0"/>
                                  </p:stCondLst>
                                  <p:childTnLst>
                                    <p:set>
                                      <p:cBhvr>
                                        <p:cTn id="194" dur="1" fill="hold">
                                          <p:stCondLst>
                                            <p:cond delay="0"/>
                                          </p:stCondLst>
                                        </p:cTn>
                                        <p:tgtEl>
                                          <p:spTgt spid="31"/>
                                        </p:tgtEl>
                                        <p:attrNameLst>
                                          <p:attrName>style.visibility</p:attrName>
                                        </p:attrNameLst>
                                      </p:cBhvr>
                                      <p:to>
                                        <p:strVal val="hidden"/>
                                      </p:to>
                                    </p:set>
                                  </p:childTnLst>
                                </p:cTn>
                              </p:par>
                            </p:childTnLst>
                          </p:cTn>
                        </p:par>
                      </p:childTnLst>
                    </p:cTn>
                  </p:par>
                  <p:par>
                    <p:cTn id="195" fill="hold">
                      <p:stCondLst>
                        <p:cond delay="indefinite"/>
                      </p:stCondLst>
                      <p:childTnLst>
                        <p:par>
                          <p:cTn id="196" fill="hold">
                            <p:stCondLst>
                              <p:cond delay="0"/>
                            </p:stCondLst>
                            <p:childTnLst>
                              <p:par>
                                <p:cTn id="197" presetID="1" presetClass="exit" presetSubtype="0" fill="hold" grpId="3" nodeType="clickEffect">
                                  <p:stCondLst>
                                    <p:cond delay="0"/>
                                  </p:stCondLst>
                                  <p:childTnLst>
                                    <p:set>
                                      <p:cBhvr>
                                        <p:cTn id="198" dur="1" fill="hold">
                                          <p:stCondLst>
                                            <p:cond delay="0"/>
                                          </p:stCondLst>
                                        </p:cTn>
                                        <p:tgtEl>
                                          <p:spTgt spid="23"/>
                                        </p:tgtEl>
                                        <p:attrNameLst>
                                          <p:attrName>style.visibility</p:attrName>
                                        </p:attrNameLst>
                                      </p:cBhvr>
                                      <p:to>
                                        <p:strVal val="hidden"/>
                                      </p:to>
                                    </p:set>
                                  </p:childTnLst>
                                </p:cTn>
                              </p:par>
                            </p:childTnLst>
                          </p:cTn>
                        </p:par>
                      </p:childTnLst>
                    </p:cTn>
                  </p:par>
                  <p:par>
                    <p:cTn id="199" fill="hold">
                      <p:stCondLst>
                        <p:cond delay="indefinite"/>
                      </p:stCondLst>
                      <p:childTnLst>
                        <p:par>
                          <p:cTn id="200" fill="hold">
                            <p:stCondLst>
                              <p:cond delay="0"/>
                            </p:stCondLst>
                            <p:childTnLst>
                              <p:par>
                                <p:cTn id="201" presetID="1" presetClass="exit" presetSubtype="0" fill="hold" grpId="3" nodeType="clickEffect">
                                  <p:stCondLst>
                                    <p:cond delay="0"/>
                                  </p:stCondLst>
                                  <p:childTnLst>
                                    <p:set>
                                      <p:cBhvr>
                                        <p:cTn id="202"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203" restart="whenNotActive" fill="hold" evtFilter="cancelBubble" nodeType="interactiveSeq">
                <p:stCondLst>
                  <p:cond evt="onClick" delay="0">
                    <p:tgtEl>
                      <p:spTgt spid="45"/>
                    </p:tgtEl>
                  </p:cond>
                </p:stCondLst>
                <p:endSync evt="end" delay="0">
                  <p:rtn val="all"/>
                </p:endSync>
                <p:childTnLst>
                  <p:par>
                    <p:cTn id="204" fill="hold">
                      <p:stCondLst>
                        <p:cond delay="0"/>
                      </p:stCondLst>
                      <p:childTnLst>
                        <p:par>
                          <p:cTn id="205" fill="hold">
                            <p:stCondLst>
                              <p:cond delay="0"/>
                            </p:stCondLst>
                            <p:childTnLst>
                              <p:par>
                                <p:cTn id="206" presetID="10" presetClass="entr" presetSubtype="0" fill="hold" grpId="0" nodeType="clickEffect">
                                  <p:stCondLst>
                                    <p:cond delay="0"/>
                                  </p:stCondLst>
                                  <p:childTnLst>
                                    <p:set>
                                      <p:cBhvr>
                                        <p:cTn id="207" dur="1" fill="hold">
                                          <p:stCondLst>
                                            <p:cond delay="0"/>
                                          </p:stCondLst>
                                        </p:cTn>
                                        <p:tgtEl>
                                          <p:spTgt spid="46"/>
                                        </p:tgtEl>
                                        <p:attrNameLst>
                                          <p:attrName>style.visibility</p:attrName>
                                        </p:attrNameLst>
                                      </p:cBhvr>
                                      <p:to>
                                        <p:strVal val="visible"/>
                                      </p:to>
                                    </p:set>
                                    <p:animEffect transition="in" filter="fade">
                                      <p:cBhvr>
                                        <p:cTn id="208" dur="500"/>
                                        <p:tgtEl>
                                          <p:spTgt spid="46"/>
                                        </p:tgtEl>
                                      </p:cBhvr>
                                    </p:animEffect>
                                  </p:childTnLst>
                                </p:cTn>
                              </p:par>
                              <p:par>
                                <p:cTn id="209" presetID="10" presetClass="exit" presetSubtype="0" fill="hold" grpId="1" nodeType="withEffect">
                                  <p:stCondLst>
                                    <p:cond delay="0"/>
                                  </p:stCondLst>
                                  <p:childTnLst>
                                    <p:animEffect transition="out" filter="fade">
                                      <p:cBhvr>
                                        <p:cTn id="210" dur="500"/>
                                        <p:tgtEl>
                                          <p:spTgt spid="47"/>
                                        </p:tgtEl>
                                      </p:cBhvr>
                                    </p:animEffect>
                                    <p:set>
                                      <p:cBhvr>
                                        <p:cTn id="211" dur="1" fill="hold">
                                          <p:stCondLst>
                                            <p:cond delay="499"/>
                                          </p:stCondLst>
                                        </p:cTn>
                                        <p:tgtEl>
                                          <p:spTgt spid="47"/>
                                        </p:tgtEl>
                                        <p:attrNameLst>
                                          <p:attrName>style.visibility</p:attrName>
                                        </p:attrNameLst>
                                      </p:cBhvr>
                                      <p:to>
                                        <p:strVal val="hidden"/>
                                      </p:to>
                                    </p:set>
                                  </p:childTnLst>
                                </p:cTn>
                              </p:par>
                            </p:childTnLst>
                          </p:cTn>
                        </p:par>
                        <p:par>
                          <p:cTn id="212" fill="hold">
                            <p:stCondLst>
                              <p:cond delay="500"/>
                            </p:stCondLst>
                            <p:childTnLst>
                              <p:par>
                                <p:cTn id="213" presetID="1" presetClass="mediacall" presetSubtype="0" fill="hold" nodeType="afterEffect">
                                  <p:stCondLst>
                                    <p:cond delay="0"/>
                                  </p:stCondLst>
                                  <p:childTnLst>
                                    <p:cmd type="call" cmd="playFrom(0.0)">
                                      <p:cBhvr>
                                        <p:cTn id="214" dur="148516" fill="hold"/>
                                        <p:tgtEl>
                                          <p:spTgt spid="2"/>
                                        </p:tgtEl>
                                      </p:cBhvr>
                                    </p:cmd>
                                  </p:childTnLst>
                                </p:cTn>
                              </p:par>
                              <p:par>
                                <p:cTn id="215" presetID="1" presetClass="emph" presetSubtype="2" fill="hold" nodeType="withEffect">
                                  <p:stCondLst>
                                    <p:cond delay="0"/>
                                  </p:stCondLst>
                                  <p:childTnLst>
                                    <p:animClr clrSpc="rgb" dir="cw">
                                      <p:cBhvr>
                                        <p:cTn id="216" dur="1000" fill="hold"/>
                                        <p:tgtEl>
                                          <p:spTgt spid="45"/>
                                        </p:tgtEl>
                                        <p:attrNameLst>
                                          <p:attrName>fillcolor</p:attrName>
                                        </p:attrNameLst>
                                      </p:cBhvr>
                                      <p:to>
                                        <a:schemeClr val="accent2"/>
                                      </p:to>
                                    </p:animClr>
                                    <p:set>
                                      <p:cBhvr>
                                        <p:cTn id="217" dur="1000" fill="hold"/>
                                        <p:tgtEl>
                                          <p:spTgt spid="45"/>
                                        </p:tgtEl>
                                        <p:attrNameLst>
                                          <p:attrName>fill.type</p:attrName>
                                        </p:attrNameLst>
                                      </p:cBhvr>
                                      <p:to>
                                        <p:strVal val="solid"/>
                                      </p:to>
                                    </p:set>
                                    <p:set>
                                      <p:cBhvr>
                                        <p:cTn id="218" dur="1000" fill="hold"/>
                                        <p:tgtEl>
                                          <p:spTgt spid="45"/>
                                        </p:tgtEl>
                                        <p:attrNameLst>
                                          <p:attrName>fill.on</p:attrName>
                                        </p:attrNameLst>
                                      </p:cBhvr>
                                      <p:to>
                                        <p:strVal val="true"/>
                                      </p:to>
                                    </p:set>
                                  </p:childTnLst>
                                </p:cTn>
                              </p:par>
                            </p:childTnLst>
                          </p:cTn>
                        </p:par>
                      </p:childTnLst>
                    </p:cTn>
                  </p:par>
                  <p:par>
                    <p:cTn id="219" fill="hold">
                      <p:stCondLst>
                        <p:cond delay="indefinite"/>
                      </p:stCondLst>
                      <p:childTnLst>
                        <p:par>
                          <p:cTn id="220" fill="hold">
                            <p:stCondLst>
                              <p:cond delay="0"/>
                            </p:stCondLst>
                            <p:childTnLst>
                              <p:par>
                                <p:cTn id="221" presetID="3" presetClass="mediacall" presetSubtype="0" fill="hold" nodeType="clickEffect">
                                  <p:stCondLst>
                                    <p:cond delay="0"/>
                                  </p:stCondLst>
                                  <p:childTnLst>
                                    <p:cmd type="call" cmd="stop">
                                      <p:cBhvr>
                                        <p:cTn id="222" dur="1" fill="hold"/>
                                        <p:tgtEl>
                                          <p:spTgt spid="2"/>
                                        </p:tgtEl>
                                      </p:cBhvr>
                                    </p:cmd>
                                  </p:childTnLst>
                                </p:cTn>
                              </p:par>
                              <p:par>
                                <p:cTn id="223" presetID="10" presetClass="exit" presetSubtype="0" fill="hold" grpId="1" nodeType="withEffect">
                                  <p:stCondLst>
                                    <p:cond delay="0"/>
                                  </p:stCondLst>
                                  <p:childTnLst>
                                    <p:animEffect transition="out" filter="fade">
                                      <p:cBhvr>
                                        <p:cTn id="224" dur="500"/>
                                        <p:tgtEl>
                                          <p:spTgt spid="46"/>
                                        </p:tgtEl>
                                      </p:cBhvr>
                                    </p:animEffect>
                                    <p:set>
                                      <p:cBhvr>
                                        <p:cTn id="225" dur="1" fill="hold">
                                          <p:stCondLst>
                                            <p:cond delay="499"/>
                                          </p:stCondLst>
                                        </p:cTn>
                                        <p:tgtEl>
                                          <p:spTgt spid="46"/>
                                        </p:tgtEl>
                                        <p:attrNameLst>
                                          <p:attrName>style.visibility</p:attrName>
                                        </p:attrNameLst>
                                      </p:cBhvr>
                                      <p:to>
                                        <p:strVal val="hidden"/>
                                      </p:to>
                                    </p:set>
                                  </p:childTnLst>
                                </p:cTn>
                              </p:par>
                              <p:par>
                                <p:cTn id="226" presetID="10" presetClass="entr" presetSubtype="0" fill="hold" grpId="2" nodeType="withEffect">
                                  <p:stCondLst>
                                    <p:cond delay="0"/>
                                  </p:stCondLst>
                                  <p:childTnLst>
                                    <p:set>
                                      <p:cBhvr>
                                        <p:cTn id="227" dur="1" fill="hold">
                                          <p:stCondLst>
                                            <p:cond delay="0"/>
                                          </p:stCondLst>
                                        </p:cTn>
                                        <p:tgtEl>
                                          <p:spTgt spid="47"/>
                                        </p:tgtEl>
                                        <p:attrNameLst>
                                          <p:attrName>style.visibility</p:attrName>
                                        </p:attrNameLst>
                                      </p:cBhvr>
                                      <p:to>
                                        <p:strVal val="visible"/>
                                      </p:to>
                                    </p:set>
                                    <p:animEffect transition="in" filter="fade">
                                      <p:cBhvr>
                                        <p:cTn id="228" dur="500"/>
                                        <p:tgtEl>
                                          <p:spTgt spid="47"/>
                                        </p:tgtEl>
                                      </p:cBhvr>
                                    </p:animEffect>
                                  </p:childTnLst>
                                </p:cTn>
                              </p:par>
                              <p:par>
                                <p:cTn id="229" presetID="1" presetClass="emph" presetSubtype="2" fill="hold" nodeType="withEffect">
                                  <p:stCondLst>
                                    <p:cond delay="0"/>
                                  </p:stCondLst>
                                  <p:childTnLst>
                                    <p:animClr clrSpc="rgb" dir="cw">
                                      <p:cBhvr>
                                        <p:cTn id="230" dur="2000" fill="hold"/>
                                        <p:tgtEl>
                                          <p:spTgt spid="45"/>
                                        </p:tgtEl>
                                        <p:attrNameLst>
                                          <p:attrName>fillcolor</p:attrName>
                                        </p:attrNameLst>
                                      </p:cBhvr>
                                      <p:to>
                                        <a:schemeClr val="bg1"/>
                                      </p:to>
                                    </p:animClr>
                                    <p:set>
                                      <p:cBhvr>
                                        <p:cTn id="231" dur="2000" fill="hold"/>
                                        <p:tgtEl>
                                          <p:spTgt spid="45"/>
                                        </p:tgtEl>
                                        <p:attrNameLst>
                                          <p:attrName>fill.type</p:attrName>
                                        </p:attrNameLst>
                                      </p:cBhvr>
                                      <p:to>
                                        <p:strVal val="solid"/>
                                      </p:to>
                                    </p:set>
                                    <p:set>
                                      <p:cBhvr>
                                        <p:cTn id="232" dur="2000" fill="hold"/>
                                        <p:tgtEl>
                                          <p:spTgt spid="45"/>
                                        </p:tgtEl>
                                        <p:attrNameLst>
                                          <p:attrName>fill.on</p:attrName>
                                        </p:attrNameLst>
                                      </p:cBhvr>
                                      <p:to>
                                        <p:strVal val="true"/>
                                      </p:to>
                                    </p:set>
                                  </p:childTnLst>
                                </p:cTn>
                              </p:par>
                            </p:childTnLst>
                          </p:cTn>
                        </p:par>
                      </p:childTnLst>
                    </p:cTn>
                  </p:par>
                </p:childTnLst>
              </p:cTn>
              <p:nextCondLst>
                <p:cond evt="onClick" delay="0">
                  <p:tgtEl>
                    <p:spTgt spid="45"/>
                  </p:tgtEl>
                </p:cond>
              </p:nextCondLst>
            </p:seq>
            <p:audio>
              <p:cMediaNode vol="80000">
                <p:cTn id="233" fill="hold" display="0">
                  <p:stCondLst>
                    <p:cond delay="indefinite"/>
                  </p:stCondLst>
                  <p:endCondLst>
                    <p:cond evt="onStopAudio" delay="0">
                      <p:tgtEl>
                        <p:sldTgt/>
                      </p:tgtEl>
                    </p:cond>
                  </p:endCondLst>
                </p:cTn>
                <p:tgtEl>
                  <p:spTgt spid="2"/>
                </p:tgtEl>
              </p:cMediaNode>
            </p:audio>
          </p:childTnLst>
        </p:cTn>
      </p:par>
    </p:tnLst>
    <p:bldLst>
      <p:bldP spid="12" grpId="0" animBg="1"/>
      <p:bldP spid="12" grpId="2" animBg="1"/>
      <p:bldP spid="12" grpId="3" animBg="1"/>
      <p:bldP spid="23" grpId="0" animBg="1"/>
      <p:bldP spid="23" grpId="2" animBg="1"/>
      <p:bldP spid="23" grpId="3" animBg="1"/>
      <p:bldP spid="31" grpId="0" animBg="1"/>
      <p:bldP spid="31" grpId="2" animBg="1"/>
      <p:bldP spid="31" grpId="3" animBg="1"/>
      <p:bldP spid="10" grpId="0" animBg="1"/>
      <p:bldP spid="10" grpId="2" animBg="1"/>
      <p:bldP spid="10" grpId="3" animBg="1"/>
      <p:bldP spid="22" grpId="0" animBg="1"/>
      <p:bldP spid="22" grpId="2" animBg="1"/>
      <p:bldP spid="22" grpId="3" animBg="1"/>
      <p:bldP spid="14" grpId="0" animBg="1"/>
      <p:bldP spid="14" grpId="2" animBg="1"/>
      <p:bldP spid="14" grpId="3" animBg="1"/>
      <p:bldP spid="24" grpId="0" animBg="1"/>
      <p:bldP spid="24" grpId="2" animBg="1"/>
      <p:bldP spid="24" grpId="3" animBg="1"/>
      <p:bldP spid="28" grpId="0" animBg="1"/>
      <p:bldP spid="28" grpId="2" animBg="1"/>
      <p:bldP spid="28" grpId="3" animBg="1"/>
      <p:bldP spid="25" grpId="0" animBg="1"/>
      <p:bldP spid="25" grpId="2" animBg="1"/>
      <p:bldP spid="25" grpId="3" animBg="1"/>
      <p:bldP spid="8" grpId="0" animBg="1"/>
      <p:bldP spid="8" grpId="2" animBg="1"/>
      <p:bldP spid="8" grpId="3" animBg="1"/>
      <p:bldP spid="15" grpId="0" animBg="1"/>
      <p:bldP spid="15" grpId="2" animBg="1"/>
      <p:bldP spid="15" grpId="3" animBg="1"/>
      <p:bldP spid="30" grpId="0" animBg="1"/>
      <p:bldP spid="30" grpId="2" animBg="1"/>
      <p:bldP spid="30" grpId="3" animBg="1"/>
      <p:bldP spid="32" grpId="0" animBg="1"/>
      <p:bldP spid="32" grpId="2" animBg="1"/>
      <p:bldP spid="32" grpId="3" animBg="1"/>
      <p:bldP spid="27" grpId="0" animBg="1"/>
      <p:bldP spid="27" grpId="2" animBg="1"/>
      <p:bldP spid="27" grpId="3" animBg="1"/>
      <p:bldP spid="11" grpId="0" animBg="1"/>
      <p:bldP spid="11" grpId="2" animBg="1"/>
      <p:bldP spid="11" grpId="3" animBg="1"/>
      <p:bldP spid="29" grpId="0" animBg="1"/>
      <p:bldP spid="29" grpId="2" animBg="1"/>
      <p:bldP spid="29" grpId="3" animBg="1"/>
      <p:bldP spid="46" grpId="0"/>
      <p:bldP spid="46" grpId="1"/>
      <p:bldP spid="47" grpId="0"/>
      <p:bldP spid="47" grpId="1"/>
      <p:bldP spid="47" grpId="2"/>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Shape: Border 5"/>
          <p:cNvSpPr/>
          <p:nvPr/>
        </p:nvSpPr>
        <p:spPr>
          <a:xfrm>
            <a:off x="1212211" y="4860684"/>
            <a:ext cx="9892365" cy="451405"/>
          </a:xfrm>
          <a:prstGeom prst="rect">
            <a:avLst/>
          </a:prstGeom>
          <a:solidFill>
            <a:schemeClr val="accent4">
              <a:lumMod val="20000"/>
              <a:lumOff val="80000"/>
            </a:schemeClr>
          </a:solidFill>
          <a:ln>
            <a:solidFill>
              <a:srgbClr val="C0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r>
              <a:rPr lang="en-NZ" sz="2000" dirty="0">
                <a:solidFill>
                  <a:schemeClr val="tx1"/>
                </a:solidFill>
                <a:latin typeface="Arial" panose="020B0604020202020204" pitchFamily="34" charset="0"/>
                <a:cs typeface="Arial" panose="020B0604020202020204" pitchFamily="34" charset="0"/>
              </a:rPr>
              <a:t>Questions I would like to ask about the topics in this lesson are…</a:t>
            </a:r>
          </a:p>
        </p:txBody>
      </p:sp>
      <p:sp>
        <p:nvSpPr>
          <p:cNvPr id="22" name="Shape: Border 4"/>
          <p:cNvSpPr/>
          <p:nvPr/>
        </p:nvSpPr>
        <p:spPr>
          <a:xfrm>
            <a:off x="1212212" y="4169829"/>
            <a:ext cx="9892363" cy="451405"/>
          </a:xfrm>
          <a:prstGeom prst="rect">
            <a:avLst/>
          </a:prstGeom>
          <a:solidFill>
            <a:schemeClr val="accent4">
              <a:lumMod val="20000"/>
              <a:lumOff val="80000"/>
            </a:schemeClr>
          </a:solidFill>
          <a:ln>
            <a:solidFill>
              <a:srgbClr val="C000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en-NZ" sz="2000" dirty="0">
                <a:solidFill>
                  <a:schemeClr val="tx1"/>
                </a:solidFill>
                <a:latin typeface="Arial" panose="020B0604020202020204" pitchFamily="34" charset="0"/>
                <a:cs typeface="Arial" panose="020B0604020202020204" pitchFamily="34" charset="0"/>
              </a:rPr>
              <a:t>Which activity do you think helped you to learn best in this lesson?</a:t>
            </a:r>
            <a:endParaRPr lang="en-GB" sz="2400" dirty="0">
              <a:solidFill>
                <a:schemeClr val="tx1"/>
              </a:solidFill>
              <a:latin typeface="Arial" panose="020B0604020202020204" pitchFamily="34" charset="0"/>
              <a:cs typeface="Arial" panose="020B0604020202020204" pitchFamily="34" charset="0"/>
            </a:endParaRPr>
          </a:p>
        </p:txBody>
      </p:sp>
      <p:sp>
        <p:nvSpPr>
          <p:cNvPr id="23" name="Shape: Border 3"/>
          <p:cNvSpPr/>
          <p:nvPr/>
        </p:nvSpPr>
        <p:spPr>
          <a:xfrm>
            <a:off x="1212211" y="3496792"/>
            <a:ext cx="9892365" cy="451405"/>
          </a:xfrm>
          <a:prstGeom prst="rect">
            <a:avLst/>
          </a:prstGeom>
          <a:solidFill>
            <a:schemeClr val="accent4">
              <a:lumMod val="20000"/>
              <a:lumOff val="80000"/>
            </a:schemeClr>
          </a:solidFill>
          <a:ln>
            <a:solidFill>
              <a:srgbClr val="C000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lvl="0"/>
            <a:r>
              <a:rPr lang="en-NZ" sz="2000" dirty="0">
                <a:solidFill>
                  <a:schemeClr val="tx1"/>
                </a:solidFill>
                <a:latin typeface="Arial" panose="020B0604020202020204" pitchFamily="34" charset="0"/>
                <a:cs typeface="Arial" panose="020B0604020202020204" pitchFamily="34" charset="0"/>
              </a:rPr>
              <a:t>Tell a story about how Christmas carols can change people’s hearts and feelings.</a:t>
            </a:r>
          </a:p>
        </p:txBody>
      </p:sp>
      <p:sp>
        <p:nvSpPr>
          <p:cNvPr id="24" name="Shape: Border 2"/>
          <p:cNvSpPr/>
          <p:nvPr/>
        </p:nvSpPr>
        <p:spPr>
          <a:xfrm>
            <a:off x="1196190" y="2553425"/>
            <a:ext cx="9892365" cy="725522"/>
          </a:xfrm>
          <a:prstGeom prst="rect">
            <a:avLst/>
          </a:prstGeom>
          <a:solidFill>
            <a:schemeClr val="accent4">
              <a:lumMod val="20000"/>
              <a:lumOff val="80000"/>
            </a:schemeClr>
          </a:solidFill>
          <a:ln>
            <a:solidFill>
              <a:srgbClr val="C0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NZ" sz="2000" dirty="0">
                <a:solidFill>
                  <a:schemeClr val="tx1"/>
                </a:solidFill>
                <a:latin typeface="Arial" panose="020B0604020202020204" pitchFamily="34" charset="0"/>
                <a:cs typeface="Arial" panose="020B0604020202020204" pitchFamily="34" charset="0"/>
              </a:rPr>
              <a:t>Draw and write 3 examples of Christmas carols, themes and symbols from the northern and southern hemispheres.</a:t>
            </a:r>
            <a:endParaRPr lang="en-GB" sz="2400" dirty="0">
              <a:solidFill>
                <a:schemeClr val="tx1"/>
              </a:solidFill>
              <a:latin typeface="Arial" panose="020B0604020202020204" pitchFamily="34" charset="0"/>
              <a:cs typeface="Arial" panose="020B0604020202020204" pitchFamily="34" charset="0"/>
            </a:endParaRPr>
          </a:p>
        </p:txBody>
      </p:sp>
      <p:sp>
        <p:nvSpPr>
          <p:cNvPr id="25" name="Shape: Border 1"/>
          <p:cNvSpPr/>
          <p:nvPr/>
        </p:nvSpPr>
        <p:spPr>
          <a:xfrm>
            <a:off x="1196190" y="1597878"/>
            <a:ext cx="9892364" cy="733413"/>
          </a:xfrm>
          <a:prstGeom prst="rect">
            <a:avLst/>
          </a:prstGeom>
          <a:solidFill>
            <a:schemeClr val="accent4">
              <a:lumMod val="20000"/>
              <a:lumOff val="80000"/>
            </a:schemeClr>
          </a:solidFill>
          <a:ln>
            <a:solidFill>
              <a:srgbClr val="C0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r>
              <a:rPr lang="en-NZ" sz="2000" dirty="0">
                <a:solidFill>
                  <a:schemeClr val="tx1"/>
                </a:solidFill>
                <a:latin typeface="Arial" panose="020B0604020202020204" pitchFamily="34" charset="0"/>
                <a:cs typeface="Arial" panose="020B0604020202020204" pitchFamily="34" charset="0"/>
              </a:rPr>
              <a:t>Think of an example of words in a carol that are part of the Christmas story and name both.</a:t>
            </a:r>
          </a:p>
        </p:txBody>
      </p:sp>
      <p:sp>
        <p:nvSpPr>
          <p:cNvPr id="39" name="Shape: Number 5"/>
          <p:cNvSpPr txBox="1"/>
          <p:nvPr/>
        </p:nvSpPr>
        <p:spPr>
          <a:xfrm>
            <a:off x="743572" y="4874740"/>
            <a:ext cx="521115" cy="420564"/>
          </a:xfrm>
          <a:prstGeom prst="rect">
            <a:avLst/>
          </a:prstGeom>
          <a:noFill/>
        </p:spPr>
        <p:txBody>
          <a:bodyPr wrap="square" rtlCol="0">
            <a:spAutoFit/>
          </a:bodyPr>
          <a:lstStyle/>
          <a:p>
            <a:r>
              <a:rPr lang="en-GB" sz="2133" b="1" dirty="0">
                <a:latin typeface="Arial" panose="020B0604020202020204" pitchFamily="34" charset="0"/>
                <a:ea typeface="Segoe UI" pitchFamily="34" charset="0"/>
                <a:cs typeface="Arial" panose="020B0604020202020204" pitchFamily="34" charset="0"/>
              </a:rPr>
              <a:t>5)</a:t>
            </a:r>
          </a:p>
        </p:txBody>
      </p:sp>
      <p:sp>
        <p:nvSpPr>
          <p:cNvPr id="26" name="Shape: Number 4"/>
          <p:cNvSpPr txBox="1"/>
          <p:nvPr/>
        </p:nvSpPr>
        <p:spPr>
          <a:xfrm>
            <a:off x="743571" y="4185249"/>
            <a:ext cx="521115" cy="420564"/>
          </a:xfrm>
          <a:prstGeom prst="rect">
            <a:avLst/>
          </a:prstGeom>
          <a:noFill/>
        </p:spPr>
        <p:txBody>
          <a:bodyPr wrap="square" rtlCol="0">
            <a:spAutoFit/>
          </a:bodyPr>
          <a:lstStyle/>
          <a:p>
            <a:r>
              <a:rPr lang="en-GB" sz="2133" b="1" dirty="0">
                <a:latin typeface="Arial" panose="020B0604020202020204" pitchFamily="34" charset="0"/>
                <a:ea typeface="Segoe UI" pitchFamily="34" charset="0"/>
                <a:cs typeface="Arial" panose="020B0604020202020204" pitchFamily="34" charset="0"/>
              </a:rPr>
              <a:t>4)</a:t>
            </a:r>
          </a:p>
        </p:txBody>
      </p:sp>
      <p:sp>
        <p:nvSpPr>
          <p:cNvPr id="27" name="Shape: Number 3"/>
          <p:cNvSpPr txBox="1"/>
          <p:nvPr/>
        </p:nvSpPr>
        <p:spPr>
          <a:xfrm>
            <a:off x="743571" y="3512212"/>
            <a:ext cx="521115" cy="420564"/>
          </a:xfrm>
          <a:prstGeom prst="rect">
            <a:avLst/>
          </a:prstGeom>
          <a:noFill/>
        </p:spPr>
        <p:txBody>
          <a:bodyPr wrap="square" rtlCol="0">
            <a:spAutoFit/>
          </a:bodyPr>
          <a:lstStyle/>
          <a:p>
            <a:r>
              <a:rPr lang="en-GB" sz="2133" b="1" dirty="0">
                <a:latin typeface="Arial" panose="020B0604020202020204" pitchFamily="34" charset="0"/>
                <a:ea typeface="Segoe UI" pitchFamily="34" charset="0"/>
                <a:cs typeface="Arial" panose="020B0604020202020204" pitchFamily="34" charset="0"/>
              </a:rPr>
              <a:t>3)</a:t>
            </a:r>
          </a:p>
        </p:txBody>
      </p:sp>
      <p:sp>
        <p:nvSpPr>
          <p:cNvPr id="28" name="Shape: Number 2"/>
          <p:cNvSpPr txBox="1"/>
          <p:nvPr/>
        </p:nvSpPr>
        <p:spPr>
          <a:xfrm>
            <a:off x="743571" y="2538004"/>
            <a:ext cx="521115" cy="420564"/>
          </a:xfrm>
          <a:prstGeom prst="rect">
            <a:avLst/>
          </a:prstGeom>
          <a:noFill/>
        </p:spPr>
        <p:txBody>
          <a:bodyPr wrap="square" rtlCol="0">
            <a:spAutoFit/>
          </a:bodyPr>
          <a:lstStyle/>
          <a:p>
            <a:r>
              <a:rPr lang="en-GB" sz="2133" b="1" dirty="0">
                <a:latin typeface="Arial" panose="020B0604020202020204" pitchFamily="34" charset="0"/>
                <a:ea typeface="Segoe UI" pitchFamily="34" charset="0"/>
                <a:cs typeface="Arial" panose="020B0604020202020204" pitchFamily="34" charset="0"/>
              </a:rPr>
              <a:t>2)</a:t>
            </a:r>
          </a:p>
        </p:txBody>
      </p:sp>
      <p:sp>
        <p:nvSpPr>
          <p:cNvPr id="29" name="Shape: Number 1"/>
          <p:cNvSpPr txBox="1"/>
          <p:nvPr/>
        </p:nvSpPr>
        <p:spPr>
          <a:xfrm>
            <a:off x="743570" y="1563796"/>
            <a:ext cx="521115" cy="420564"/>
          </a:xfrm>
          <a:prstGeom prst="rect">
            <a:avLst/>
          </a:prstGeom>
          <a:noFill/>
        </p:spPr>
        <p:txBody>
          <a:bodyPr wrap="square" rtlCol="0">
            <a:spAutoFit/>
          </a:bodyPr>
          <a:lstStyle/>
          <a:p>
            <a:r>
              <a:rPr lang="en-GB" sz="2133" b="1" dirty="0">
                <a:latin typeface="Arial" panose="020B0604020202020204" pitchFamily="34" charset="0"/>
                <a:ea typeface="Segoe UI" pitchFamily="34" charset="0"/>
                <a:cs typeface="Arial" panose="020B0604020202020204" pitchFamily="34" charset="0"/>
              </a:rPr>
              <a:t>1)</a:t>
            </a:r>
          </a:p>
        </p:txBody>
      </p:sp>
      <p:sp>
        <p:nvSpPr>
          <p:cNvPr id="30" name="TextBox: PageNumber"/>
          <p:cNvSpPr txBox="1">
            <a:spLocks/>
          </p:cNvSpPr>
          <p:nvPr/>
        </p:nvSpPr>
        <p:spPr>
          <a:xfrm>
            <a:off x="11520000" y="6240000"/>
            <a:ext cx="480000" cy="48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1200" b="1" dirty="0">
                <a:solidFill>
                  <a:srgbClr val="002060"/>
                </a:solidFill>
                <a:latin typeface="Arial" pitchFamily="34" charset="0"/>
                <a:cs typeface="Arial" pitchFamily="34" charset="0"/>
              </a:rPr>
              <a:t>L-1</a:t>
            </a:r>
          </a:p>
          <a:p>
            <a:pPr algn="ctr"/>
            <a:r>
              <a:rPr lang="en-GB" sz="1200" b="1" dirty="0">
                <a:solidFill>
                  <a:srgbClr val="002060"/>
                </a:solidFill>
                <a:latin typeface="Arial" pitchFamily="34" charset="0"/>
                <a:cs typeface="Arial" pitchFamily="34" charset="0"/>
              </a:rPr>
              <a:t>S-13</a:t>
            </a:r>
          </a:p>
        </p:txBody>
      </p:sp>
      <p:sp>
        <p:nvSpPr>
          <p:cNvPr id="31"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2"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3" name="Textbox: Tool instructions"/>
          <p:cNvSpPr txBox="1"/>
          <p:nvPr/>
        </p:nvSpPr>
        <p:spPr>
          <a:xfrm>
            <a:off x="4613066" y="6550225"/>
            <a:ext cx="2965877" cy="276999"/>
          </a:xfrm>
          <a:prstGeom prst="rect">
            <a:avLst/>
          </a:prstGeom>
          <a:noFill/>
        </p:spPr>
        <p:txBody>
          <a:bodyPr wrap="none" rtlCol="0">
            <a:spAutoFit/>
          </a:bodyPr>
          <a:lstStyle/>
          <a:p>
            <a:pPr algn="ctr"/>
            <a:r>
              <a:rPr lang="en-GB" sz="1200" dirty="0">
                <a:latin typeface="Arial" pitchFamily="34" charset="0"/>
                <a:ea typeface="Segoe UI" pitchFamily="34" charset="0"/>
                <a:cs typeface="Arial" pitchFamily="34" charset="0"/>
              </a:rPr>
              <a:t>Click in each caption space to reveal text</a:t>
            </a:r>
          </a:p>
        </p:txBody>
      </p:sp>
      <p:sp>
        <p:nvSpPr>
          <p:cNvPr id="2" name="Title 1"/>
          <p:cNvSpPr>
            <a:spLocks noGrp="1"/>
          </p:cNvSpPr>
          <p:nvPr>
            <p:ph type="title"/>
          </p:nvPr>
        </p:nvSpPr>
        <p:spPr>
          <a:xfrm>
            <a:off x="838204" y="161818"/>
            <a:ext cx="10515600" cy="1325563"/>
          </a:xfrm>
        </p:spPr>
        <p:txBody>
          <a:bodyPr/>
          <a:lstStyle/>
          <a:p>
            <a:pPr algn="ctr"/>
            <a:r>
              <a:rPr lang="en-NZ" b="1" spc="50" dirty="0">
                <a:ln w="0"/>
                <a:solidFill>
                  <a:srgbClr val="C00000"/>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t>Check Up</a:t>
            </a:r>
            <a:endParaRPr lang="en-NZ" b="1" spc="50" dirty="0">
              <a:ln w="0"/>
              <a:solidFill>
                <a:srgbClr val="C00000"/>
              </a:solidFill>
              <a:effectLst>
                <a:innerShdw blurRad="63500" dist="50800" dir="13500000">
                  <a:srgbClr val="000000">
                    <a:alpha val="50000"/>
                  </a:srgbClr>
                </a:innerShdw>
              </a:effectLs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49752" y="246071"/>
            <a:ext cx="1438802" cy="1182888"/>
          </a:xfrm>
          <a:prstGeom prst="rect">
            <a:avLst/>
          </a:prstGeom>
        </p:spPr>
      </p:pic>
    </p:spTree>
    <p:extLst>
      <p:ext uri="{BB962C8B-B14F-4D97-AF65-F5344CB8AC3E}">
        <p14:creationId xmlns:p14="http://schemas.microsoft.com/office/powerpoint/2010/main" val="1582513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3" presetClass="emph" presetSubtype="2" fill="hold" nodeType="withEffect">
                                  <p:stCondLst>
                                    <p:cond delay="0"/>
                                  </p:stCondLst>
                                  <p:childTnLst>
                                    <p:animClr clrSpc="rgb" dir="cw">
                                      <p:cBhvr override="childStyle">
                                        <p:cTn id="6" dur="750" fill="hold"/>
                                        <p:tgtEl>
                                          <p:spTgt spid="25">
                                            <p:txEl>
                                              <p:pRg st="0" end="0"/>
                                            </p:txEl>
                                          </p:spTgt>
                                        </p:tgtEl>
                                        <p:attrNameLst>
                                          <p:attrName>style.color</p:attrName>
                                        </p:attrNameLst>
                                      </p:cBhvr>
                                      <p:to>
                                        <a:srgbClr val="7F6000"/>
                                      </p:to>
                                    </p:animClr>
                                  </p:childTnLst>
                                </p:cTn>
                              </p:par>
                              <p:par>
                                <p:cTn id="7" presetID="22" presetClass="entr" presetSubtype="8" fill="hold" nodeType="withEffect">
                                  <p:stCondLst>
                                    <p:cond delay="0"/>
                                  </p:stCondLst>
                                  <p:childTnLst>
                                    <p:set>
                                      <p:cBhvr>
                                        <p:cTn id="8" dur="1" fill="hold">
                                          <p:stCondLst>
                                            <p:cond delay="0"/>
                                          </p:stCondLst>
                                        </p:cTn>
                                        <p:tgtEl>
                                          <p:spTgt spid="24">
                                            <p:txEl>
                                              <p:pRg st="0" end="0"/>
                                            </p:txEl>
                                          </p:spTgt>
                                        </p:tgtEl>
                                        <p:attrNameLst>
                                          <p:attrName>style.visibility</p:attrName>
                                        </p:attrNameLst>
                                      </p:cBhvr>
                                      <p:to>
                                        <p:strVal val="visible"/>
                                      </p:to>
                                    </p:set>
                                    <p:animEffect transition="in" filter="wipe(left)">
                                      <p:cBhvr>
                                        <p:cTn id="9" dur="500"/>
                                        <p:tgtEl>
                                          <p:spTgt spid="24">
                                            <p:txEl>
                                              <p:pRg st="0" end="0"/>
                                            </p:txEl>
                                          </p:spTgt>
                                        </p:tgtEl>
                                      </p:cBhvr>
                                    </p:animEffect>
                                  </p:childTnLst>
                                </p:cTn>
                              </p:par>
                            </p:childTnLst>
                          </p:cTn>
                        </p:par>
                      </p:childTnLst>
                    </p:cTn>
                  </p:par>
                </p:childTnLst>
              </p:cTn>
              <p:nextCondLst>
                <p:cond evt="onClick" delay="0">
                  <p:tgtEl>
                    <p:spTgt spid="24"/>
                  </p:tgtEl>
                </p:cond>
              </p:nextCondLst>
            </p:seq>
            <p:seq concurrent="1" nextAc="seek">
              <p:cTn id="10" restart="whenNotActive" fill="hold" evtFilter="cancelBubble" nodeType="interactiveSeq">
                <p:stCondLst>
                  <p:cond evt="onClick" delay="0">
                    <p:tgtEl>
                      <p:spTgt spid="23"/>
                    </p:tgtEl>
                  </p:cond>
                </p:stCondLst>
                <p:endSync evt="end" delay="0">
                  <p:rtn val="all"/>
                </p:endSync>
                <p:childTnLst>
                  <p:par>
                    <p:cTn id="11" fill="hold">
                      <p:stCondLst>
                        <p:cond delay="0"/>
                      </p:stCondLst>
                      <p:childTnLst>
                        <p:par>
                          <p:cTn id="12" fill="hold">
                            <p:stCondLst>
                              <p:cond delay="0"/>
                            </p:stCondLst>
                            <p:childTnLst>
                              <p:par>
                                <p:cTn id="13" presetID="3" presetClass="emph" presetSubtype="2" fill="hold" nodeType="withEffect">
                                  <p:stCondLst>
                                    <p:cond delay="0"/>
                                  </p:stCondLst>
                                  <p:childTnLst>
                                    <p:animClr clrSpc="rgb" dir="cw">
                                      <p:cBhvr override="childStyle">
                                        <p:cTn id="14" dur="750" fill="hold"/>
                                        <p:tgtEl>
                                          <p:spTgt spid="24">
                                            <p:txEl>
                                              <p:pRg st="0" end="0"/>
                                            </p:txEl>
                                          </p:spTgt>
                                        </p:tgtEl>
                                        <p:attrNameLst>
                                          <p:attrName>style.color</p:attrName>
                                        </p:attrNameLst>
                                      </p:cBhvr>
                                      <p:to>
                                        <a:srgbClr val="7F6000"/>
                                      </p:to>
                                    </p:animClr>
                                  </p:childTnLst>
                                </p:cTn>
                              </p:par>
                              <p:par>
                                <p:cTn id="15" presetID="22" presetClass="entr" presetSubtype="8" fill="hold" nodeType="withEffect">
                                  <p:stCondLst>
                                    <p:cond delay="0"/>
                                  </p:stCondLst>
                                  <p:childTnLst>
                                    <p:set>
                                      <p:cBhvr>
                                        <p:cTn id="16" dur="1" fill="hold">
                                          <p:stCondLst>
                                            <p:cond delay="0"/>
                                          </p:stCondLst>
                                        </p:cTn>
                                        <p:tgtEl>
                                          <p:spTgt spid="23">
                                            <p:txEl>
                                              <p:pRg st="0" end="0"/>
                                            </p:txEl>
                                          </p:spTgt>
                                        </p:tgtEl>
                                        <p:attrNameLst>
                                          <p:attrName>style.visibility</p:attrName>
                                        </p:attrNameLst>
                                      </p:cBhvr>
                                      <p:to>
                                        <p:strVal val="visible"/>
                                      </p:to>
                                    </p:set>
                                    <p:animEffect transition="in" filter="wipe(left)">
                                      <p:cBhvr>
                                        <p:cTn id="17" dur="500"/>
                                        <p:tgtEl>
                                          <p:spTgt spid="23">
                                            <p:txEl>
                                              <p:pRg st="0" end="0"/>
                                            </p:txEl>
                                          </p:spTgt>
                                        </p:tgtEl>
                                      </p:cBhvr>
                                    </p:animEffect>
                                  </p:childTnLst>
                                </p:cTn>
                              </p:par>
                            </p:childTnLst>
                          </p:cTn>
                        </p:par>
                      </p:childTnLst>
                    </p:cTn>
                  </p:par>
                </p:childTnLst>
              </p:cTn>
              <p:nextCondLst>
                <p:cond evt="onClick" delay="0">
                  <p:tgtEl>
                    <p:spTgt spid="23"/>
                  </p:tgtEl>
                </p:cond>
              </p:nextCondLst>
            </p:seq>
            <p:seq concurrent="1" nextAc="seek">
              <p:cTn id="18" restart="whenNotActive" fill="hold" evtFilter="cancelBubble" nodeType="interactiveSeq">
                <p:stCondLst>
                  <p:cond evt="onClick" delay="0">
                    <p:tgtEl>
                      <p:spTgt spid="22"/>
                    </p:tgtEl>
                  </p:cond>
                </p:stCondLst>
                <p:endSync evt="end" delay="0">
                  <p:rtn val="all"/>
                </p:endSync>
                <p:childTnLst>
                  <p:par>
                    <p:cTn id="19" fill="hold">
                      <p:stCondLst>
                        <p:cond delay="0"/>
                      </p:stCondLst>
                      <p:childTnLst>
                        <p:par>
                          <p:cTn id="20" fill="hold">
                            <p:stCondLst>
                              <p:cond delay="0"/>
                            </p:stCondLst>
                            <p:childTnLst>
                              <p:par>
                                <p:cTn id="21" presetID="3" presetClass="emph" presetSubtype="2" fill="hold" nodeType="withEffect">
                                  <p:stCondLst>
                                    <p:cond delay="0"/>
                                  </p:stCondLst>
                                  <p:childTnLst>
                                    <p:animClr clrSpc="rgb" dir="cw">
                                      <p:cBhvr override="childStyle">
                                        <p:cTn id="22" dur="750" fill="hold"/>
                                        <p:tgtEl>
                                          <p:spTgt spid="23">
                                            <p:txEl>
                                              <p:pRg st="0" end="0"/>
                                            </p:txEl>
                                          </p:spTgt>
                                        </p:tgtEl>
                                        <p:attrNameLst>
                                          <p:attrName>style.color</p:attrName>
                                        </p:attrNameLst>
                                      </p:cBhvr>
                                      <p:to>
                                        <a:srgbClr val="7F6000"/>
                                      </p:to>
                                    </p:animClr>
                                  </p:childTnLst>
                                </p:cTn>
                              </p:par>
                              <p:par>
                                <p:cTn id="23" presetID="22" presetClass="entr" presetSubtype="8" fill="hold" nodeType="withEffect">
                                  <p:stCondLst>
                                    <p:cond delay="0"/>
                                  </p:stCondLst>
                                  <p:childTnLst>
                                    <p:set>
                                      <p:cBhvr>
                                        <p:cTn id="24" dur="1" fill="hold">
                                          <p:stCondLst>
                                            <p:cond delay="0"/>
                                          </p:stCondLst>
                                        </p:cTn>
                                        <p:tgtEl>
                                          <p:spTgt spid="22">
                                            <p:txEl>
                                              <p:pRg st="0" end="0"/>
                                            </p:txEl>
                                          </p:spTgt>
                                        </p:tgtEl>
                                        <p:attrNameLst>
                                          <p:attrName>style.visibility</p:attrName>
                                        </p:attrNameLst>
                                      </p:cBhvr>
                                      <p:to>
                                        <p:strVal val="visible"/>
                                      </p:to>
                                    </p:set>
                                    <p:animEffect transition="in" filter="wipe(left)">
                                      <p:cBhvr>
                                        <p:cTn id="25" dur="500"/>
                                        <p:tgtEl>
                                          <p:spTgt spid="22">
                                            <p:txEl>
                                              <p:pRg st="0" end="0"/>
                                            </p:txEl>
                                          </p:spTgt>
                                        </p:tgtEl>
                                      </p:cBhvr>
                                    </p:animEffec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37"/>
                    </p:tgtEl>
                  </p:cond>
                </p:stCondLst>
                <p:endSync evt="end" delay="0">
                  <p:rtn val="all"/>
                </p:endSync>
                <p:childTnLst>
                  <p:par>
                    <p:cTn id="27" fill="hold">
                      <p:stCondLst>
                        <p:cond delay="0"/>
                      </p:stCondLst>
                      <p:childTnLst>
                        <p:par>
                          <p:cTn id="28" fill="hold">
                            <p:stCondLst>
                              <p:cond delay="0"/>
                            </p:stCondLst>
                            <p:childTnLst>
                              <p:par>
                                <p:cTn id="29" presetID="3" presetClass="emph" presetSubtype="2" fill="hold" nodeType="withEffect">
                                  <p:stCondLst>
                                    <p:cond delay="0"/>
                                  </p:stCondLst>
                                  <p:childTnLst>
                                    <p:animClr clrSpc="rgb" dir="cw">
                                      <p:cBhvr override="childStyle">
                                        <p:cTn id="30" dur="750" fill="hold"/>
                                        <p:tgtEl>
                                          <p:spTgt spid="22">
                                            <p:txEl>
                                              <p:pRg st="0" end="0"/>
                                            </p:txEl>
                                          </p:spTgt>
                                        </p:tgtEl>
                                        <p:attrNameLst>
                                          <p:attrName>style.color</p:attrName>
                                        </p:attrNameLst>
                                      </p:cBhvr>
                                      <p:to>
                                        <a:srgbClr val="7F6000"/>
                                      </p:to>
                                    </p:animClr>
                                  </p:childTnLst>
                                </p:cTn>
                              </p:par>
                              <p:par>
                                <p:cTn id="31" presetID="22" presetClass="entr" presetSubtype="8" fill="hold" nodeType="withEffect">
                                  <p:stCondLst>
                                    <p:cond delay="0"/>
                                  </p:stCondLst>
                                  <p:childTnLst>
                                    <p:set>
                                      <p:cBhvr>
                                        <p:cTn id="32" dur="1" fill="hold">
                                          <p:stCondLst>
                                            <p:cond delay="0"/>
                                          </p:stCondLst>
                                        </p:cTn>
                                        <p:tgtEl>
                                          <p:spTgt spid="37">
                                            <p:txEl>
                                              <p:pRg st="0" end="0"/>
                                            </p:txEl>
                                          </p:spTgt>
                                        </p:tgtEl>
                                        <p:attrNameLst>
                                          <p:attrName>style.visibility</p:attrName>
                                        </p:attrNameLst>
                                      </p:cBhvr>
                                      <p:to>
                                        <p:strVal val="visible"/>
                                      </p:to>
                                    </p:set>
                                    <p:animEffect transition="in" filter="wipe(left)">
                                      <p:cBhvr>
                                        <p:cTn id="33" dur="500"/>
                                        <p:tgtEl>
                                          <p:spTgt spid="37">
                                            <p:txEl>
                                              <p:pRg st="0" end="0"/>
                                            </p:txEl>
                                          </p:spTgt>
                                        </p:tgtEl>
                                      </p:cBhvr>
                                    </p:animEffect>
                                  </p:childTnLst>
                                </p:cTn>
                              </p:par>
                            </p:childTnLst>
                          </p:cTn>
                        </p:par>
                      </p:childTnLst>
                    </p:cTn>
                  </p:par>
                </p:childTnLst>
              </p:cTn>
              <p:nextCondLst>
                <p:cond evt="onClick" delay="0">
                  <p:tgtEl>
                    <p:spTgt spid="37"/>
                  </p:tgtEl>
                </p:cond>
              </p:nextCondLst>
            </p:seq>
            <p:seq concurrent="1" nextAc="seek">
              <p:cTn id="34" restart="whenNotActive" fill="hold" evtFilter="cancelBubble" nodeType="interactiveSeq">
                <p:stCondLst>
                  <p:cond evt="onClick" delay="0">
                    <p:tgtEl>
                      <p:spTgt spid="31"/>
                    </p:tgtEl>
                  </p:cond>
                </p:stCondLst>
                <p:endSync evt="end" delay="0">
                  <p:rtn val="all"/>
                </p:endSync>
                <p:childTnLst>
                  <p:par>
                    <p:cTn id="35" fill="hold">
                      <p:stCondLst>
                        <p:cond delay="0"/>
                      </p:stCondLst>
                      <p:childTnLst>
                        <p:par>
                          <p:cTn id="36" fill="hold">
                            <p:stCondLst>
                              <p:cond delay="0"/>
                            </p:stCondLst>
                            <p:childTnLst>
                              <p:par>
                                <p:cTn id="37" presetID="3" presetClass="emph" presetSubtype="2" fill="hold" nodeType="withEffect">
                                  <p:stCondLst>
                                    <p:cond delay="0"/>
                                  </p:stCondLst>
                                  <p:childTnLst>
                                    <p:animClr clrSpc="rgb" dir="cw">
                                      <p:cBhvr override="childStyle">
                                        <p:cTn id="38" dur="10" fill="hold"/>
                                        <p:tgtEl>
                                          <p:spTgt spid="25">
                                            <p:txEl>
                                              <p:pRg st="0" end="0"/>
                                            </p:txEl>
                                          </p:spTgt>
                                        </p:tgtEl>
                                        <p:attrNameLst>
                                          <p:attrName>style.color</p:attrName>
                                        </p:attrNameLst>
                                      </p:cBhvr>
                                      <p:to>
                                        <a:srgbClr val="000000"/>
                                      </p:to>
                                    </p:animClr>
                                  </p:childTnLst>
                                </p:cTn>
                              </p:par>
                              <p:par>
                                <p:cTn id="39" presetID="3" presetClass="emph" presetSubtype="2" fill="hold" nodeType="withEffect">
                                  <p:stCondLst>
                                    <p:cond delay="0"/>
                                  </p:stCondLst>
                                  <p:childTnLst>
                                    <p:animClr clrSpc="rgb" dir="cw">
                                      <p:cBhvr override="childStyle">
                                        <p:cTn id="40" dur="10" fill="hold"/>
                                        <p:tgtEl>
                                          <p:spTgt spid="24">
                                            <p:txEl>
                                              <p:pRg st="0" end="0"/>
                                            </p:txEl>
                                          </p:spTgt>
                                        </p:tgtEl>
                                        <p:attrNameLst>
                                          <p:attrName>style.color</p:attrName>
                                        </p:attrNameLst>
                                      </p:cBhvr>
                                      <p:to>
                                        <a:srgbClr val="000000"/>
                                      </p:to>
                                    </p:animClr>
                                  </p:childTnLst>
                                </p:cTn>
                              </p:par>
                              <p:par>
                                <p:cTn id="41" presetID="3" presetClass="emph" presetSubtype="2" fill="hold" nodeType="withEffect">
                                  <p:stCondLst>
                                    <p:cond delay="0"/>
                                  </p:stCondLst>
                                  <p:childTnLst>
                                    <p:animClr clrSpc="rgb" dir="cw">
                                      <p:cBhvr override="childStyle">
                                        <p:cTn id="42" dur="10" fill="hold"/>
                                        <p:tgtEl>
                                          <p:spTgt spid="23">
                                            <p:txEl>
                                              <p:pRg st="0" end="0"/>
                                            </p:txEl>
                                          </p:spTgt>
                                        </p:tgtEl>
                                        <p:attrNameLst>
                                          <p:attrName>style.color</p:attrName>
                                        </p:attrNameLst>
                                      </p:cBhvr>
                                      <p:to>
                                        <a:srgbClr val="000000"/>
                                      </p:to>
                                    </p:animClr>
                                  </p:childTnLst>
                                </p:cTn>
                              </p:par>
                              <p:par>
                                <p:cTn id="43" presetID="3" presetClass="emph" presetSubtype="2" fill="hold" nodeType="withEffect">
                                  <p:stCondLst>
                                    <p:cond delay="0"/>
                                  </p:stCondLst>
                                  <p:childTnLst>
                                    <p:animClr clrSpc="rgb" dir="cw">
                                      <p:cBhvr override="childStyle">
                                        <p:cTn id="44" dur="10" fill="hold"/>
                                        <p:tgtEl>
                                          <p:spTgt spid="22">
                                            <p:txEl>
                                              <p:pRg st="0" end="0"/>
                                            </p:txEl>
                                          </p:spTgt>
                                        </p:tgtEl>
                                        <p:attrNameLst>
                                          <p:attrName>style.color</p:attrName>
                                        </p:attrNameLst>
                                      </p:cBhvr>
                                      <p:to>
                                        <a:srgbClr val="000000"/>
                                      </p:to>
                                    </p:animClr>
                                  </p:childTnLst>
                                </p:cTn>
                              </p:par>
                              <p:par>
                                <p:cTn id="45" presetID="3" presetClass="emph" presetSubtype="2" fill="hold" nodeType="withEffect">
                                  <p:stCondLst>
                                    <p:cond delay="0"/>
                                  </p:stCondLst>
                                  <p:childTnLst>
                                    <p:animClr clrSpc="rgb" dir="cw">
                                      <p:cBhvr override="childStyle">
                                        <p:cTn id="46" dur="10" fill="hold"/>
                                        <p:tgtEl>
                                          <p:spTgt spid="37">
                                            <p:txEl>
                                              <p:pRg st="0" end="0"/>
                                            </p:txEl>
                                          </p:spTgt>
                                        </p:tgtEl>
                                        <p:attrNameLst>
                                          <p:attrName>style.color</p:attrName>
                                        </p:attrNameLst>
                                      </p:cBhvr>
                                      <p:to>
                                        <a:srgbClr val="000000"/>
                                      </p:to>
                                    </p:animClr>
                                  </p:childTnLst>
                                </p:cTn>
                              </p:par>
                              <p:par>
                                <p:cTn id="47" presetID="1" presetClass="exit" presetSubtype="0" fill="hold" nodeType="withEffect">
                                  <p:stCondLst>
                                    <p:cond delay="0"/>
                                  </p:stCondLst>
                                  <p:childTnLst>
                                    <p:set>
                                      <p:cBhvr>
                                        <p:cTn id="48" dur="1" fill="hold">
                                          <p:stCondLst>
                                            <p:cond delay="0"/>
                                          </p:stCondLst>
                                        </p:cTn>
                                        <p:tgtEl>
                                          <p:spTgt spid="24">
                                            <p:txEl>
                                              <p:pRg st="0" end="0"/>
                                            </p:txEl>
                                          </p:spTgt>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23">
                                            <p:txEl>
                                              <p:pRg st="0" end="0"/>
                                            </p:txEl>
                                          </p:spTgt>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22">
                                            <p:txEl>
                                              <p:pRg st="0" end="0"/>
                                            </p:txEl>
                                          </p:spTgt>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37">
                                            <p:txEl>
                                              <p:pRg st="0" end="0"/>
                                            </p:txEl>
                                          </p:spTgt>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55" restart="whenNotActive" fill="hold" evtFilter="cancelBubble" nodeType="interactiveSeq">
                <p:stCondLst>
                  <p:cond evt="onClick" delay="0">
                    <p:tgtEl>
                      <p:spTgt spid="32"/>
                    </p:tgtEl>
                  </p:cond>
                </p:stCondLst>
                <p:endSync evt="end" delay="0">
                  <p:rtn val="all"/>
                </p:endSync>
                <p:childTnLst>
                  <p:par>
                    <p:cTn id="56" fill="hold">
                      <p:stCondLst>
                        <p:cond delay="0"/>
                      </p:stCondLst>
                      <p:childTnLst>
                        <p:par>
                          <p:cTn id="57" fill="hold">
                            <p:stCondLst>
                              <p:cond delay="0"/>
                            </p:stCondLst>
                            <p:childTnLst>
                              <p:par>
                                <p:cTn id="58" presetID="3" presetClass="emph" presetSubtype="2" fill="hold" grpId="0" nodeType="withEffect">
                                  <p:stCondLst>
                                    <p:cond delay="0"/>
                                  </p:stCondLst>
                                  <p:childTnLst>
                                    <p:animClr clrSpc="rgb" dir="cw">
                                      <p:cBhvr override="childStyle">
                                        <p:cTn id="59" dur="10" fill="hold"/>
                                        <p:tgtEl>
                                          <p:spTgt spid="25">
                                            <p:txEl>
                                              <p:pRg st="0" end="0"/>
                                            </p:txEl>
                                          </p:spTgt>
                                        </p:tgtEl>
                                        <p:attrNameLst>
                                          <p:attrName>style.color</p:attrName>
                                        </p:attrNameLst>
                                      </p:cBhvr>
                                      <p:to>
                                        <a:srgbClr val="000000"/>
                                      </p:to>
                                    </p:animClr>
                                  </p:childTnLst>
                                </p:cTn>
                              </p:par>
                              <p:par>
                                <p:cTn id="60" presetID="3" presetClass="emph" presetSubtype="2" fill="hold" nodeType="withEffect">
                                  <p:stCondLst>
                                    <p:cond delay="0"/>
                                  </p:stCondLst>
                                  <p:childTnLst>
                                    <p:animClr clrSpc="rgb" dir="cw">
                                      <p:cBhvr override="childStyle">
                                        <p:cTn id="61" dur="10" fill="hold"/>
                                        <p:tgtEl>
                                          <p:spTgt spid="24">
                                            <p:txEl>
                                              <p:pRg st="0" end="0"/>
                                            </p:txEl>
                                          </p:spTgt>
                                        </p:tgtEl>
                                        <p:attrNameLst>
                                          <p:attrName>style.color</p:attrName>
                                        </p:attrNameLst>
                                      </p:cBhvr>
                                      <p:to>
                                        <a:srgbClr val="000000"/>
                                      </p:to>
                                    </p:animClr>
                                  </p:childTnLst>
                                </p:cTn>
                              </p:par>
                              <p:par>
                                <p:cTn id="62" presetID="3" presetClass="emph" presetSubtype="2" fill="hold" nodeType="withEffect">
                                  <p:stCondLst>
                                    <p:cond delay="0"/>
                                  </p:stCondLst>
                                  <p:childTnLst>
                                    <p:animClr clrSpc="rgb" dir="cw">
                                      <p:cBhvr override="childStyle">
                                        <p:cTn id="63" dur="10" fill="hold"/>
                                        <p:tgtEl>
                                          <p:spTgt spid="23">
                                            <p:txEl>
                                              <p:pRg st="0" end="0"/>
                                            </p:txEl>
                                          </p:spTgt>
                                        </p:tgtEl>
                                        <p:attrNameLst>
                                          <p:attrName>style.color</p:attrName>
                                        </p:attrNameLst>
                                      </p:cBhvr>
                                      <p:to>
                                        <a:srgbClr val="000000"/>
                                      </p:to>
                                    </p:animClr>
                                  </p:childTnLst>
                                </p:cTn>
                              </p:par>
                              <p:par>
                                <p:cTn id="64" presetID="3" presetClass="emph" presetSubtype="2" fill="hold" nodeType="withEffect">
                                  <p:stCondLst>
                                    <p:cond delay="0"/>
                                  </p:stCondLst>
                                  <p:childTnLst>
                                    <p:animClr clrSpc="rgb" dir="cw">
                                      <p:cBhvr override="childStyle">
                                        <p:cTn id="65" dur="10" fill="hold"/>
                                        <p:tgtEl>
                                          <p:spTgt spid="22">
                                            <p:txEl>
                                              <p:pRg st="0" end="0"/>
                                            </p:txEl>
                                          </p:spTgt>
                                        </p:tgtEl>
                                        <p:attrNameLst>
                                          <p:attrName>style.color</p:attrName>
                                        </p:attrNameLst>
                                      </p:cBhvr>
                                      <p:to>
                                        <a:srgbClr val="000000"/>
                                      </p:to>
                                    </p:animClr>
                                  </p:childTnLst>
                                </p:cTn>
                              </p:par>
                              <p:par>
                                <p:cTn id="66" presetID="3" presetClass="emph" presetSubtype="2" fill="hold" nodeType="withEffect">
                                  <p:stCondLst>
                                    <p:cond delay="0"/>
                                  </p:stCondLst>
                                  <p:childTnLst>
                                    <p:animClr clrSpc="rgb" dir="cw">
                                      <p:cBhvr override="childStyle">
                                        <p:cTn id="67" dur="10" fill="hold"/>
                                        <p:tgtEl>
                                          <p:spTgt spid="37">
                                            <p:txEl>
                                              <p:pRg st="0" end="0"/>
                                            </p:txEl>
                                          </p:spTgt>
                                        </p:tgtEl>
                                        <p:attrNameLst>
                                          <p:attrName>style.color</p:attrName>
                                        </p:attrNameLst>
                                      </p:cBhvr>
                                      <p:to>
                                        <a:srgbClr val="000000"/>
                                      </p:to>
                                    </p:animClr>
                                  </p:childTnLst>
                                </p:cTn>
                              </p:par>
                              <p:par>
                                <p:cTn id="68" presetID="1" presetClass="exit" presetSubtype="0" fill="hold" nodeType="withEffect">
                                  <p:stCondLst>
                                    <p:cond delay="0"/>
                                  </p:stCondLst>
                                  <p:childTnLst>
                                    <p:set>
                                      <p:cBhvr>
                                        <p:cTn id="69" dur="1" fill="hold">
                                          <p:stCondLst>
                                            <p:cond delay="0"/>
                                          </p:stCondLst>
                                        </p:cTn>
                                        <p:tgtEl>
                                          <p:spTgt spid="24">
                                            <p:txEl>
                                              <p:pRg st="0" end="0"/>
                                            </p:txEl>
                                          </p:spTgt>
                                        </p:tgtEl>
                                        <p:attrNameLst>
                                          <p:attrName>style.visibility</p:attrName>
                                        </p:attrNameLst>
                                      </p:cBhvr>
                                      <p:to>
                                        <p:strVal val="hidden"/>
                                      </p:to>
                                    </p:set>
                                  </p:childTnLst>
                                </p:cTn>
                              </p:par>
                              <p:par>
                                <p:cTn id="70" presetID="1" presetClass="exit" presetSubtype="0" fill="hold" nodeType="withEffect">
                                  <p:stCondLst>
                                    <p:cond delay="0"/>
                                  </p:stCondLst>
                                  <p:childTnLst>
                                    <p:set>
                                      <p:cBhvr>
                                        <p:cTn id="71" dur="1" fill="hold">
                                          <p:stCondLst>
                                            <p:cond delay="0"/>
                                          </p:stCondLst>
                                        </p:cTn>
                                        <p:tgtEl>
                                          <p:spTgt spid="23">
                                            <p:txEl>
                                              <p:pRg st="0" end="0"/>
                                            </p:txEl>
                                          </p:spTgt>
                                        </p:tgtEl>
                                        <p:attrNameLst>
                                          <p:attrName>style.visibility</p:attrName>
                                        </p:attrNameLst>
                                      </p:cBhvr>
                                      <p:to>
                                        <p:strVal val="hidden"/>
                                      </p:to>
                                    </p:set>
                                  </p:childTnLst>
                                </p:cTn>
                              </p:par>
                              <p:par>
                                <p:cTn id="72" presetID="1" presetClass="exit" presetSubtype="0" fill="hold" nodeType="withEffect">
                                  <p:stCondLst>
                                    <p:cond delay="0"/>
                                  </p:stCondLst>
                                  <p:childTnLst>
                                    <p:set>
                                      <p:cBhvr>
                                        <p:cTn id="73" dur="1" fill="hold">
                                          <p:stCondLst>
                                            <p:cond delay="0"/>
                                          </p:stCondLst>
                                        </p:cTn>
                                        <p:tgtEl>
                                          <p:spTgt spid="22">
                                            <p:txEl>
                                              <p:pRg st="0" end="0"/>
                                            </p:txEl>
                                          </p:spTgt>
                                        </p:tgtEl>
                                        <p:attrNameLst>
                                          <p:attrName>style.visibility</p:attrName>
                                        </p:attrNameLst>
                                      </p:cBhvr>
                                      <p:to>
                                        <p:strVal val="hidden"/>
                                      </p:to>
                                    </p:set>
                                  </p:childTnLst>
                                </p:cTn>
                              </p:par>
                              <p:par>
                                <p:cTn id="74" presetID="1" presetClass="exit" presetSubtype="0" fill="hold" nodeType="withEffect">
                                  <p:stCondLst>
                                    <p:cond delay="0"/>
                                  </p:stCondLst>
                                  <p:childTnLst>
                                    <p:set>
                                      <p:cBhvr>
                                        <p:cTn id="75" dur="1" fill="hold">
                                          <p:stCondLst>
                                            <p:cond delay="0"/>
                                          </p:stCondLst>
                                        </p:cTn>
                                        <p:tgtEl>
                                          <p:spTgt spid="37">
                                            <p:txEl>
                                              <p:pRg st="0" end="0"/>
                                            </p:txEl>
                                          </p:spTgt>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25" grpId="0" build="allAtOnce"/>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5">
            <a:extLst>
              <a:ext uri="{BEBA8EAE-BF5A-486C-A8C5-ECC9F3942E4B}">
                <a14:imgProps xmlns:a14="http://schemas.microsoft.com/office/drawing/2010/main">
                  <a14:imgLayer r:embed="rId6">
                    <a14:imgEffect>
                      <a14:artisticGlowDiffused/>
                    </a14:imgEffect>
                    <a14:imgEffect>
                      <a14:colorTemperature colorTemp="11200"/>
                    </a14:imgEffect>
                    <a14:imgEffect>
                      <a14:saturation sat="400000"/>
                    </a14:imgEffect>
                    <a14:imgEffect>
                      <a14:brightnessContrast contrast="40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2" name="Y4 - Pueri Concinit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504072" y="234641"/>
            <a:ext cx="609600" cy="609600"/>
          </a:xfrm>
          <a:prstGeom prst="rect">
            <a:avLst/>
          </a:prstGeom>
        </p:spPr>
      </p:pic>
      <p:sp>
        <p:nvSpPr>
          <p:cNvPr id="10" name="TextBox: PageNumber"/>
          <p:cNvSpPr txBox="1">
            <a:spLocks/>
          </p:cNvSpPr>
          <p:nvPr/>
        </p:nvSpPr>
        <p:spPr>
          <a:xfrm>
            <a:off x="11520000" y="6240000"/>
            <a:ext cx="480000" cy="480000"/>
          </a:xfrm>
          <a:prstGeom prst="rect">
            <a:avLst/>
          </a:prstGeom>
          <a:solidFill>
            <a:schemeClr val="bg1">
              <a:lumMod val="95000"/>
            </a:schemeClr>
          </a:solidFill>
          <a:ln w="25400">
            <a:solidFill>
              <a:srgbClr val="002060"/>
            </a:solidFill>
          </a:ln>
        </p:spPr>
        <p:txBody>
          <a:bodyPr wrap="none" rtlCol="0" anchor="ctr" anchorCtr="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002060"/>
                </a:solidFill>
                <a:effectLst/>
                <a:uLnTx/>
                <a:uFillTx/>
                <a:latin typeface="Arial" pitchFamily="34" charset="0"/>
                <a:cs typeface="Arial" pitchFamily="34" charset="0"/>
              </a:rPr>
              <a:t>L-1</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002060"/>
                </a:solidFill>
                <a:effectLst/>
                <a:uLnTx/>
                <a:uFillTx/>
                <a:latin typeface="Arial" pitchFamily="34" charset="0"/>
                <a:cs typeface="Arial" pitchFamily="34" charset="0"/>
              </a:rPr>
              <a:t>S-14</a:t>
            </a:r>
          </a:p>
        </p:txBody>
      </p:sp>
      <p:sp>
        <p:nvSpPr>
          <p:cNvPr id="12" name="Action Button: Back">
            <a:hlinkClick r:id="" action="ppaction://hlinkshowjump?jump=previousslide" highlightClick="1"/>
          </p:cNvPr>
          <p:cNvSpPr/>
          <p:nvPr/>
        </p:nvSpPr>
        <p:spPr>
          <a:xfrm>
            <a:off x="10748214"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endParaRPr>
          </a:p>
        </p:txBody>
      </p:sp>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24513" y="1062567"/>
            <a:ext cx="9083929" cy="5099428"/>
          </a:xfrm>
          <a:prstGeom prst="rect">
            <a:avLst/>
          </a:prstGeom>
          <a:noFill/>
          <a:ln>
            <a:noFill/>
          </a:ln>
          <a:effectLst>
            <a:softEdge rad="292100"/>
          </a:effectLst>
        </p:spPr>
      </p:pic>
      <p:sp>
        <p:nvSpPr>
          <p:cNvPr id="4" name="Title 3"/>
          <p:cNvSpPr>
            <a:spLocks noGrp="1"/>
          </p:cNvSpPr>
          <p:nvPr>
            <p:ph type="title"/>
          </p:nvPr>
        </p:nvSpPr>
        <p:spPr>
          <a:xfrm>
            <a:off x="808678" y="0"/>
            <a:ext cx="10515600" cy="1325563"/>
          </a:xfrm>
          <a:effectLst>
            <a:glow rad="63500">
              <a:schemeClr val="accent3">
                <a:satMod val="175000"/>
                <a:alpha val="40000"/>
              </a:schemeClr>
            </a:glow>
          </a:effectLst>
        </p:spPr>
        <p:txBody>
          <a:bodyPr>
            <a:normAutofit/>
            <a:scene3d>
              <a:camera prst="orthographicFront"/>
              <a:lightRig rig="threePt" dir="t"/>
            </a:scene3d>
            <a:sp3d extrusionH="57150">
              <a:bevelT w="38100" h="38100"/>
            </a:sp3d>
          </a:bodyPr>
          <a:lstStyle/>
          <a:p>
            <a:pPr algn="ctr"/>
            <a:r>
              <a:rPr lang="en-GB" sz="5400" b="1" kern="0" spc="50" dirty="0">
                <a:ln w="0">
                  <a:solidFill>
                    <a:srgbClr val="C00000"/>
                  </a:solidFill>
                </a:ln>
                <a:solidFill>
                  <a:srgbClr val="FF0000"/>
                </a:solidFill>
                <a:effectLst>
                  <a:glow rad="63500">
                    <a:schemeClr val="bg1">
                      <a:alpha val="40000"/>
                    </a:schemeClr>
                  </a:glow>
                </a:effectLst>
                <a:latin typeface="Segoe Script" panose="030B0504020000000003" pitchFamily="66" charset="0"/>
                <a:cs typeface="Leelawadee" panose="020B0502040204020203" pitchFamily="34" charset="-34"/>
              </a:rPr>
              <a:t>Time for Reflection</a:t>
            </a:r>
            <a:endParaRPr lang="en-NZ" sz="5400" b="1" dirty="0">
              <a:ln w="0">
                <a:solidFill>
                  <a:srgbClr val="C00000"/>
                </a:solidFill>
              </a:ln>
              <a:solidFill>
                <a:srgbClr val="FF0000"/>
              </a:solidFill>
              <a:effectLst>
                <a:glow rad="63500">
                  <a:schemeClr val="bg1">
                    <a:alpha val="40000"/>
                  </a:schemeClr>
                </a:glow>
              </a:effectLst>
              <a:latin typeface="Segoe Script" panose="030B0504020000000003" pitchFamily="66" charset="0"/>
            </a:endParaRPr>
          </a:p>
        </p:txBody>
      </p:sp>
      <p:sp>
        <p:nvSpPr>
          <p:cNvPr id="11" name="Action Button: Audio">
            <a:hlinkClick r:id="" action="ppaction://noaction" highlightClick="1"/>
          </p:cNvPr>
          <p:cNvSpPr/>
          <p:nvPr/>
        </p:nvSpPr>
        <p:spPr>
          <a:xfrm>
            <a:off x="9495573" y="6240000"/>
            <a:ext cx="489014" cy="476791"/>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Tool instructions stop"/>
          <p:cNvSpPr txBox="1"/>
          <p:nvPr/>
        </p:nvSpPr>
        <p:spPr>
          <a:xfrm>
            <a:off x="4004991" y="6581001"/>
            <a:ext cx="3324949" cy="276999"/>
          </a:xfrm>
          <a:prstGeom prst="rect">
            <a:avLst/>
          </a:prstGeom>
          <a:noFill/>
        </p:spPr>
        <p:txBody>
          <a:bodyPr wrap="none" rtlCol="0">
            <a:spAutoFit/>
          </a:bodyPr>
          <a:lstStyle/>
          <a:p>
            <a:pPr algn="ctr"/>
            <a:r>
              <a:rPr lang="en-GB" sz="1200" kern="0" dirty="0">
                <a:solidFill>
                  <a:sysClr val="windowText" lastClr="000000"/>
                </a:solidFill>
                <a:latin typeface="Arial" panose="020B0604020202020204" pitchFamily="34" charset="0"/>
                <a:cs typeface="Arial" panose="020B0604020202020204" pitchFamily="34" charset="0"/>
              </a:rPr>
              <a:t>Click the audio button to stop Reflective Music</a:t>
            </a:r>
          </a:p>
        </p:txBody>
      </p:sp>
      <p:sp>
        <p:nvSpPr>
          <p:cNvPr id="14" name="TextBox: Tool instructions start"/>
          <p:cNvSpPr txBox="1"/>
          <p:nvPr/>
        </p:nvSpPr>
        <p:spPr>
          <a:xfrm>
            <a:off x="4004994" y="6581001"/>
            <a:ext cx="3315331" cy="276999"/>
          </a:xfrm>
          <a:prstGeom prst="rect">
            <a:avLst/>
          </a:prstGeom>
          <a:noFill/>
        </p:spPr>
        <p:txBody>
          <a:bodyPr wrap="none" rtlCol="0">
            <a:spAutoFit/>
          </a:bodyPr>
          <a:lstStyle/>
          <a:p>
            <a:pPr algn="ctr"/>
            <a:r>
              <a:rPr lang="en-GB" sz="1200" kern="0" dirty="0">
                <a:solidFill>
                  <a:sysClr val="windowText" lastClr="000000"/>
                </a:solidFill>
                <a:latin typeface="Arial" panose="020B0604020202020204" pitchFamily="34" charset="0"/>
                <a:cs typeface="Arial" panose="020B0604020202020204" pitchFamily="34" charset="0"/>
              </a:rPr>
              <a:t>Click the audio button to play Reflective Music</a:t>
            </a:r>
          </a:p>
        </p:txBody>
      </p:sp>
      <p:pic>
        <p:nvPicPr>
          <p:cNvPr id="15" name="Feedback" descr="D:\03 Projects\TCI\02 Deliverables\2016-10 Release Liturgical\Feedback button.png">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298" y="6158813"/>
            <a:ext cx="903177" cy="644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65517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xit" presetSubtype="0" fill="hold" grpId="1" nodeType="withEffect">
                                  <p:stCondLst>
                                    <p:cond delay="0"/>
                                  </p:stCondLst>
                                  <p:childTnLst>
                                    <p:animEffect transition="out" filter="fade">
                                      <p:cBhvr>
                                        <p:cTn id="14" dur="500"/>
                                        <p:tgtEl>
                                          <p:spTgt spid="14"/>
                                        </p:tgtEl>
                                      </p:cBhvr>
                                    </p:animEffect>
                                    <p:set>
                                      <p:cBhvr>
                                        <p:cTn id="15" dur="1" fill="hold">
                                          <p:stCondLst>
                                            <p:cond delay="499"/>
                                          </p:stCondLst>
                                        </p:cTn>
                                        <p:tgtEl>
                                          <p:spTgt spid="14"/>
                                        </p:tgtEl>
                                        <p:attrNameLst>
                                          <p:attrName>style.visibility</p:attrName>
                                        </p:attrNameLst>
                                      </p:cBhvr>
                                      <p:to>
                                        <p:strVal val="hidden"/>
                                      </p:to>
                                    </p:set>
                                  </p:childTnLst>
                                </p:cTn>
                              </p:par>
                            </p:childTnLst>
                          </p:cTn>
                        </p:par>
                        <p:par>
                          <p:cTn id="16" fill="hold">
                            <p:stCondLst>
                              <p:cond delay="500"/>
                            </p:stCondLst>
                            <p:childTnLst>
                              <p:par>
                                <p:cTn id="17" presetID="1" presetClass="mediacall" presetSubtype="0" fill="hold" nodeType="afterEffect">
                                  <p:stCondLst>
                                    <p:cond delay="0"/>
                                  </p:stCondLst>
                                  <p:childTnLst>
                                    <p:cmd type="call" cmd="playFrom(0.0)">
                                      <p:cBhvr>
                                        <p:cTn id="18" dur="142742" fill="hold"/>
                                        <p:tgtEl>
                                          <p:spTgt spid="2"/>
                                        </p:tgtEl>
                                      </p:cBhvr>
                                    </p:cmd>
                                  </p:childTnLst>
                                </p:cTn>
                              </p:par>
                              <p:par>
                                <p:cTn id="19" presetID="1" presetClass="emph" presetSubtype="2" fill="hold" nodeType="withEffect">
                                  <p:stCondLst>
                                    <p:cond delay="0"/>
                                  </p:stCondLst>
                                  <p:childTnLst>
                                    <p:animClr clrSpc="rgb" dir="cw">
                                      <p:cBhvr>
                                        <p:cTn id="20" dur="1000" fill="hold"/>
                                        <p:tgtEl>
                                          <p:spTgt spid="11"/>
                                        </p:tgtEl>
                                        <p:attrNameLst>
                                          <p:attrName>fillcolor</p:attrName>
                                        </p:attrNameLst>
                                      </p:cBhvr>
                                      <p:to>
                                        <a:schemeClr val="accent2"/>
                                      </p:to>
                                    </p:animClr>
                                    <p:set>
                                      <p:cBhvr>
                                        <p:cTn id="21" dur="1000" fill="hold"/>
                                        <p:tgtEl>
                                          <p:spTgt spid="11"/>
                                        </p:tgtEl>
                                        <p:attrNameLst>
                                          <p:attrName>fill.type</p:attrName>
                                        </p:attrNameLst>
                                      </p:cBhvr>
                                      <p:to>
                                        <p:strVal val="solid"/>
                                      </p:to>
                                    </p:set>
                                    <p:set>
                                      <p:cBhvr>
                                        <p:cTn id="22" dur="1000" fill="hold"/>
                                        <p:tgtEl>
                                          <p:spTgt spid="11"/>
                                        </p:tgtEl>
                                        <p:attrNameLst>
                                          <p:attrName>fill.on</p:attrName>
                                        </p:attrNameLst>
                                      </p:cBhvr>
                                      <p:to>
                                        <p:strVal val="true"/>
                                      </p:to>
                                    </p:set>
                                  </p:childTnLst>
                                </p:cTn>
                              </p:par>
                            </p:childTnLst>
                          </p:cTn>
                        </p:par>
                      </p:childTnLst>
                    </p:cTn>
                  </p:par>
                  <p:par>
                    <p:cTn id="23" fill="hold">
                      <p:stCondLst>
                        <p:cond delay="indefinite"/>
                      </p:stCondLst>
                      <p:childTnLst>
                        <p:par>
                          <p:cTn id="24" fill="hold">
                            <p:stCondLst>
                              <p:cond delay="0"/>
                            </p:stCondLst>
                            <p:childTnLst>
                              <p:par>
                                <p:cTn id="25" presetID="3" presetClass="mediacall" presetSubtype="0" fill="hold" nodeType="clickEffect">
                                  <p:stCondLst>
                                    <p:cond delay="0"/>
                                  </p:stCondLst>
                                  <p:childTnLst>
                                    <p:cmd type="call" cmd="stop">
                                      <p:cBhvr>
                                        <p:cTn id="26" dur="1" fill="hold"/>
                                        <p:tgtEl>
                                          <p:spTgt spid="2"/>
                                        </p:tgtEl>
                                      </p:cBhvr>
                                    </p:cmd>
                                  </p:childTnLst>
                                </p:cTn>
                              </p:par>
                              <p:par>
                                <p:cTn id="27" presetID="10" presetClass="exit" presetSubtype="0" fill="hold" grpId="1" nodeType="withEffect">
                                  <p:stCondLst>
                                    <p:cond delay="0"/>
                                  </p:stCondLst>
                                  <p:childTnLst>
                                    <p:animEffect transition="out" filter="fade">
                                      <p:cBhvr>
                                        <p:cTn id="28" dur="500"/>
                                        <p:tgtEl>
                                          <p:spTgt spid="13"/>
                                        </p:tgtEl>
                                      </p:cBhvr>
                                    </p:animEffect>
                                    <p:set>
                                      <p:cBhvr>
                                        <p:cTn id="29" dur="1" fill="hold">
                                          <p:stCondLst>
                                            <p:cond delay="499"/>
                                          </p:stCondLst>
                                        </p:cTn>
                                        <p:tgtEl>
                                          <p:spTgt spid="13"/>
                                        </p:tgtEl>
                                        <p:attrNameLst>
                                          <p:attrName>style.visibility</p:attrName>
                                        </p:attrNameLst>
                                      </p:cBhvr>
                                      <p:to>
                                        <p:strVal val="hidden"/>
                                      </p:to>
                                    </p:set>
                                  </p:childTnLst>
                                </p:cTn>
                              </p:par>
                              <p:par>
                                <p:cTn id="30" presetID="10" presetClass="entr" presetSubtype="0" fill="hold" grpId="2"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 presetClass="emph" presetSubtype="2" fill="hold" nodeType="withEffect">
                                  <p:stCondLst>
                                    <p:cond delay="0"/>
                                  </p:stCondLst>
                                  <p:childTnLst>
                                    <p:animClr clrSpc="rgb" dir="cw">
                                      <p:cBhvr>
                                        <p:cTn id="34" dur="2000" fill="hold"/>
                                        <p:tgtEl>
                                          <p:spTgt spid="11"/>
                                        </p:tgtEl>
                                        <p:attrNameLst>
                                          <p:attrName>fillcolor</p:attrName>
                                        </p:attrNameLst>
                                      </p:cBhvr>
                                      <p:to>
                                        <a:schemeClr val="bg1"/>
                                      </p:to>
                                    </p:animClr>
                                    <p:set>
                                      <p:cBhvr>
                                        <p:cTn id="35" dur="2000" fill="hold"/>
                                        <p:tgtEl>
                                          <p:spTgt spid="11"/>
                                        </p:tgtEl>
                                        <p:attrNameLst>
                                          <p:attrName>fill.type</p:attrName>
                                        </p:attrNameLst>
                                      </p:cBhvr>
                                      <p:to>
                                        <p:strVal val="solid"/>
                                      </p:to>
                                    </p:set>
                                    <p:set>
                                      <p:cBhvr>
                                        <p:cTn id="36"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audio>
              <p:cMediaNode vol="80000">
                <p:cTn id="37" fill="hold" display="0">
                  <p:stCondLst>
                    <p:cond delay="indefinite"/>
                  </p:stCondLst>
                  <p:endCondLst>
                    <p:cond evt="onStopAudio" delay="0">
                      <p:tgtEl>
                        <p:sldTgt/>
                      </p:tgtEl>
                    </p:cond>
                  </p:endCondLst>
                </p:cTn>
                <p:tgtEl>
                  <p:spTgt spid="2"/>
                </p:tgtEl>
              </p:cMediaNode>
            </p:audio>
          </p:childTnLst>
        </p:cTn>
      </p:par>
    </p:tnLst>
    <p:bldLst>
      <p:bldP spid="13" grpId="0"/>
      <p:bldP spid="13" grpId="1"/>
      <p:bldP spid="14" grpId="0"/>
      <p:bldP spid="14" grpId="1"/>
      <p:bldP spid="14" grpId="2"/>
    </p:bldLst>
  </p:timing>
</p:sld>
</file>

<file path=ppt/slides/slide1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3" name="Rectangle: Rounded Corners 2"/>
          <p:cNvSpPr/>
          <p:nvPr/>
        </p:nvSpPr>
        <p:spPr>
          <a:xfrm>
            <a:off x="214311" y="5347505"/>
            <a:ext cx="10765296" cy="111166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NZ" dirty="0">
              <a:solidFill>
                <a:schemeClr val="tx1"/>
              </a:solidFill>
            </a:endParaRPr>
          </a:p>
        </p:txBody>
      </p:sp>
      <p:sp>
        <p:nvSpPr>
          <p:cNvPr id="7" name="TextBox: PageNumber"/>
          <p:cNvSpPr txBox="1">
            <a:spLocks/>
          </p:cNvSpPr>
          <p:nvPr/>
        </p:nvSpPr>
        <p:spPr>
          <a:xfrm>
            <a:off x="11520000" y="6240000"/>
            <a:ext cx="480000" cy="480000"/>
          </a:xfrm>
          <a:prstGeom prst="rect">
            <a:avLst/>
          </a:prstGeom>
          <a:solidFill>
            <a:schemeClr val="bg1"/>
          </a:solidFill>
          <a:ln w="25400">
            <a:solidFill>
              <a:schemeClr val="tx1"/>
            </a:solidFill>
          </a:ln>
        </p:spPr>
        <p:txBody>
          <a:bodyPr wrap="none" rtlCol="0" anchor="ctr" anchorCtr="1">
            <a:noAutofit/>
          </a:bodyPr>
          <a:lstStyle/>
          <a:p>
            <a:pPr algn="ctr" defTabSz="1219170"/>
            <a:r>
              <a:rPr lang="en-GB" sz="1200" b="1" kern="0" dirty="0">
                <a:latin typeface="Arial" pitchFamily="34" charset="0"/>
                <a:cs typeface="Arial" pitchFamily="34" charset="0"/>
              </a:rPr>
              <a:t>L-1</a:t>
            </a:r>
          </a:p>
          <a:p>
            <a:pPr algn="ctr" defTabSz="1219170"/>
            <a:r>
              <a:rPr lang="en-GB" sz="1200" b="1" kern="0" dirty="0">
                <a:latin typeface="Arial" pitchFamily="34" charset="0"/>
                <a:cs typeface="Arial" pitchFamily="34" charset="0"/>
              </a:rPr>
              <a:t>S-03</a:t>
            </a:r>
          </a:p>
        </p:txBody>
      </p:sp>
      <p:sp>
        <p:nvSpPr>
          <p:cNvPr id="13" name="Action Button: Up">
            <a:hlinkClick r:id="rId3" action="ppaction://hlinksldjump" highlightClick="1"/>
          </p:cNvPr>
          <p:cNvSpPr/>
          <p:nvPr/>
        </p:nvSpPr>
        <p:spPr>
          <a:xfrm rot="16200000">
            <a:off x="10800000" y="6240000"/>
            <a:ext cx="480000" cy="480053"/>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GB" sz="2400" kern="0">
              <a:solidFill>
                <a:sysClr val="windowText" lastClr="000000"/>
              </a:solidFill>
            </a:endParaRPr>
          </a:p>
        </p:txBody>
      </p:sp>
      <p:sp>
        <p:nvSpPr>
          <p:cNvPr id="15" name="Textbox: Tool instructions"/>
          <p:cNvSpPr txBox="1"/>
          <p:nvPr/>
        </p:nvSpPr>
        <p:spPr>
          <a:xfrm>
            <a:off x="4625102" y="6550225"/>
            <a:ext cx="2941831" cy="276999"/>
          </a:xfrm>
          <a:prstGeom prst="rect">
            <a:avLst/>
          </a:prstGeom>
          <a:noFill/>
        </p:spPr>
        <p:txBody>
          <a:bodyPr wrap="none" rtlCol="0">
            <a:spAutoFit/>
          </a:bodyPr>
          <a:lstStyle/>
          <a:p>
            <a:pPr algn="ctr" defTabSz="1219170"/>
            <a:r>
              <a:rPr lang="en-GB" sz="1200" kern="0" dirty="0">
                <a:solidFill>
                  <a:sysClr val="windowText" lastClr="000000"/>
                </a:solidFill>
                <a:latin typeface="Arial" pitchFamily="34" charset="0"/>
                <a:ea typeface="Segoe UI" pitchFamily="34" charset="0"/>
                <a:cs typeface="Arial" pitchFamily="34" charset="0"/>
              </a:rPr>
              <a:t>Click the up arrow to return to the lesson</a:t>
            </a:r>
          </a:p>
        </p:txBody>
      </p:sp>
      <p:sp>
        <p:nvSpPr>
          <p:cNvPr id="8" name="TextBox: Worksheet Indication"/>
          <p:cNvSpPr txBox="1"/>
          <p:nvPr/>
        </p:nvSpPr>
        <p:spPr>
          <a:xfrm>
            <a:off x="0" y="6378000"/>
            <a:ext cx="1680000" cy="480000"/>
          </a:xfrm>
          <a:prstGeom prst="rect">
            <a:avLst/>
          </a:prstGeom>
          <a:noFill/>
          <a:ln w="0">
            <a:noFill/>
          </a:ln>
        </p:spPr>
        <p:txBody>
          <a:bodyPr wrap="square" rtlCol="0">
            <a:noAutofit/>
          </a:bodyPr>
          <a:lstStyle/>
          <a:p>
            <a:pPr defTabSz="1219170"/>
            <a:r>
              <a:rPr lang="en-GB" sz="2133" b="1" kern="0" dirty="0">
                <a:solidFill>
                  <a:sysClr val="windowText" lastClr="000000"/>
                </a:solidFill>
                <a:latin typeface="Arial" pitchFamily="34" charset="0"/>
                <a:cs typeface="Arial" pitchFamily="34" charset="0"/>
              </a:rPr>
              <a:t>Worksheet</a:t>
            </a:r>
          </a:p>
        </p:txBody>
      </p:sp>
      <p:sp>
        <p:nvSpPr>
          <p:cNvPr id="4" name="Title 3"/>
          <p:cNvSpPr>
            <a:spLocks noGrp="1"/>
          </p:cNvSpPr>
          <p:nvPr>
            <p:ph type="title"/>
          </p:nvPr>
        </p:nvSpPr>
        <p:spPr>
          <a:xfrm>
            <a:off x="214313" y="490275"/>
            <a:ext cx="11785687" cy="1175716"/>
          </a:xfrm>
        </p:spPr>
        <p:txBody>
          <a:bodyPr>
            <a:normAutofit fontScale="90000"/>
          </a:bodyPr>
          <a:lstStyle/>
          <a:p>
            <a:pPr algn="ctr"/>
            <a:r>
              <a:rPr lang="en-NZ" dirty="0">
                <a:latin typeface="Arial" panose="020B0604020202020204" pitchFamily="34" charset="0"/>
                <a:cs typeface="Arial" panose="020B0604020202020204" pitchFamily="34" charset="0"/>
              </a:rPr>
              <a:t>A rapid recap on the liturgical year – </a:t>
            </a:r>
            <a:br>
              <a:rPr lang="en-NZ" dirty="0">
                <a:latin typeface="Arial" panose="020B0604020202020204" pitchFamily="34" charset="0"/>
                <a:cs typeface="Arial" panose="020B0604020202020204" pitchFamily="34" charset="0"/>
              </a:rPr>
            </a:br>
            <a:r>
              <a:rPr lang="en-NZ" dirty="0">
                <a:latin typeface="Arial" panose="020B0604020202020204" pitchFamily="34" charset="0"/>
                <a:cs typeface="Arial" panose="020B0604020202020204" pitchFamily="34" charset="0"/>
              </a:rPr>
              <a:t>what have we learned so far?</a:t>
            </a:r>
          </a:p>
        </p:txBody>
      </p:sp>
      <p:sp>
        <p:nvSpPr>
          <p:cNvPr id="5" name="Rectangle 4"/>
          <p:cNvSpPr/>
          <p:nvPr/>
        </p:nvSpPr>
        <p:spPr>
          <a:xfrm>
            <a:off x="2716256" y="213276"/>
            <a:ext cx="6781800" cy="276999"/>
          </a:xfrm>
          <a:prstGeom prst="rect">
            <a:avLst/>
          </a:prstGeom>
        </p:spPr>
        <p:txBody>
          <a:bodyPr wrap="square">
            <a:spAutoFit/>
          </a:bodyPr>
          <a:lstStyle/>
          <a:p>
            <a:pPr lvl="0" algn="ctr"/>
            <a:r>
              <a:rPr lang="en-NZ" sz="1200" dirty="0">
                <a:solidFill>
                  <a:prstClr val="black"/>
                </a:solidFill>
                <a:latin typeface="Arial" panose="020B0604020202020204" pitchFamily="34" charset="0"/>
                <a:cs typeface="Arial" panose="020B0604020202020204" pitchFamily="34" charset="0"/>
              </a:rPr>
              <a:t>Name___________________________ Date_______________</a:t>
            </a:r>
          </a:p>
        </p:txBody>
      </p:sp>
      <p:sp>
        <p:nvSpPr>
          <p:cNvPr id="2" name="Rectangle 1"/>
          <p:cNvSpPr/>
          <p:nvPr/>
        </p:nvSpPr>
        <p:spPr>
          <a:xfrm>
            <a:off x="214312" y="1665991"/>
            <a:ext cx="9571714" cy="3554819"/>
          </a:xfrm>
          <a:prstGeom prst="rect">
            <a:avLst/>
          </a:prstGeom>
        </p:spPr>
        <p:txBody>
          <a:bodyPr wrap="square">
            <a:spAutoFit/>
          </a:bodyPr>
          <a:lstStyle/>
          <a:p>
            <a:pPr marL="457200" lvl="0" indent="-457200">
              <a:spcAft>
                <a:spcPts val="600"/>
              </a:spcAft>
              <a:buFont typeface="+mj-lt"/>
              <a:buAutoNum type="arabicParenR"/>
            </a:pPr>
            <a:r>
              <a:rPr lang="en-NZ" dirty="0">
                <a:latin typeface="Arial" panose="020B0604020202020204" pitchFamily="34" charset="0"/>
                <a:cs typeface="Arial" panose="020B0604020202020204" pitchFamily="34" charset="0"/>
              </a:rPr>
              <a:t>The penitential seasons are ________________ </a:t>
            </a:r>
          </a:p>
          <a:p>
            <a:pPr marL="457200" lvl="0" indent="-457200">
              <a:spcAft>
                <a:spcPts val="600"/>
              </a:spcAft>
              <a:buFont typeface="+mj-lt"/>
              <a:buAutoNum type="arabicParenR"/>
            </a:pPr>
            <a:r>
              <a:rPr lang="en-NZ" dirty="0">
                <a:latin typeface="Arial" panose="020B0604020202020204" pitchFamily="34" charset="0"/>
                <a:cs typeface="Arial" panose="020B0604020202020204" pitchFamily="34" charset="0"/>
              </a:rPr>
              <a:t>The longest time in the Liturgical Year is _______________</a:t>
            </a:r>
          </a:p>
          <a:p>
            <a:pPr marL="457200" lvl="0" indent="-457200">
              <a:spcAft>
                <a:spcPts val="600"/>
              </a:spcAft>
              <a:buFont typeface="+mj-lt"/>
              <a:buAutoNum type="arabicParenR"/>
            </a:pPr>
            <a:r>
              <a:rPr lang="en-NZ" dirty="0">
                <a:latin typeface="Arial" panose="020B0604020202020204" pitchFamily="34" charset="0"/>
                <a:cs typeface="Arial" panose="020B0604020202020204" pitchFamily="34" charset="0"/>
              </a:rPr>
              <a:t>The most important day in the Liturgical Year is _________________________</a:t>
            </a:r>
          </a:p>
          <a:p>
            <a:pPr marL="457200" lvl="0" indent="-457200">
              <a:spcAft>
                <a:spcPts val="600"/>
              </a:spcAft>
              <a:buFont typeface="+mj-lt"/>
              <a:buAutoNum type="arabicParenR"/>
            </a:pPr>
            <a:r>
              <a:rPr lang="en-NZ" dirty="0">
                <a:latin typeface="Arial" panose="020B0604020202020204" pitchFamily="34" charset="0"/>
                <a:cs typeface="Arial" panose="020B0604020202020204" pitchFamily="34" charset="0"/>
              </a:rPr>
              <a:t>The season of Lent begins on _________________ </a:t>
            </a:r>
          </a:p>
          <a:p>
            <a:pPr marL="457200" lvl="0" indent="-457200">
              <a:spcAft>
                <a:spcPts val="600"/>
              </a:spcAft>
              <a:buFont typeface="+mj-lt"/>
              <a:buAutoNum type="arabicParenR"/>
            </a:pPr>
            <a:r>
              <a:rPr lang="en-NZ" dirty="0">
                <a:latin typeface="Arial" panose="020B0604020202020204" pitchFamily="34" charset="0"/>
                <a:cs typeface="Arial" panose="020B0604020202020204" pitchFamily="34" charset="0"/>
              </a:rPr>
              <a:t>The Liturgical Year retells the stories of the life of _________________</a:t>
            </a:r>
          </a:p>
          <a:p>
            <a:pPr marL="457200" lvl="0" indent="-457200">
              <a:spcAft>
                <a:spcPts val="600"/>
              </a:spcAft>
              <a:buFont typeface="+mj-lt"/>
              <a:buAutoNum type="arabicParenR"/>
            </a:pPr>
            <a:r>
              <a:rPr lang="en-NZ" dirty="0">
                <a:latin typeface="Arial" panose="020B0604020202020204" pitchFamily="34" charset="0"/>
                <a:cs typeface="Arial" panose="020B0604020202020204" pitchFamily="34" charset="0"/>
              </a:rPr>
              <a:t>The new Liturgical Year begins with _______________________</a:t>
            </a:r>
          </a:p>
          <a:p>
            <a:pPr marL="457200" lvl="0" indent="-457200">
              <a:spcAft>
                <a:spcPts val="600"/>
              </a:spcAft>
              <a:buFont typeface="+mj-lt"/>
              <a:buAutoNum type="arabicParenR"/>
            </a:pPr>
            <a:r>
              <a:rPr lang="en-NZ" dirty="0">
                <a:latin typeface="Arial" panose="020B0604020202020204" pitchFamily="34" charset="0"/>
                <a:cs typeface="Arial" panose="020B0604020202020204" pitchFamily="34" charset="0"/>
              </a:rPr>
              <a:t>The Liturgical Year is made up of __________________________</a:t>
            </a:r>
          </a:p>
          <a:p>
            <a:pPr marL="457200" lvl="0" indent="-457200">
              <a:spcAft>
                <a:spcPts val="600"/>
              </a:spcAft>
              <a:buFont typeface="+mj-lt"/>
              <a:buAutoNum type="arabicParenR"/>
            </a:pPr>
            <a:r>
              <a:rPr lang="en-NZ" dirty="0">
                <a:latin typeface="Arial" panose="020B0604020202020204" pitchFamily="34" charset="0"/>
                <a:cs typeface="Arial" panose="020B0604020202020204" pitchFamily="34" charset="0"/>
              </a:rPr>
              <a:t>Easter and Christmas are seasons of _______________</a:t>
            </a:r>
          </a:p>
          <a:p>
            <a:pPr marL="457200" lvl="0" indent="-457200">
              <a:spcAft>
                <a:spcPts val="600"/>
              </a:spcAft>
              <a:buFont typeface="+mj-lt"/>
              <a:buAutoNum type="arabicParenR"/>
            </a:pPr>
            <a:r>
              <a:rPr lang="en-NZ" dirty="0">
                <a:latin typeface="Arial" panose="020B0604020202020204" pitchFamily="34" charset="0"/>
                <a:cs typeface="Arial" panose="020B0604020202020204" pitchFamily="34" charset="0"/>
              </a:rPr>
              <a:t>Each season has special stories that are read from the _________</a:t>
            </a:r>
          </a:p>
          <a:p>
            <a:pPr marL="457200" indent="-457200">
              <a:spcAft>
                <a:spcPts val="600"/>
              </a:spcAft>
              <a:buFont typeface="+mj-lt"/>
              <a:buAutoNum type="arabicParenR"/>
            </a:pPr>
            <a:r>
              <a:rPr lang="en-NZ" dirty="0">
                <a:latin typeface="Arial" panose="020B0604020202020204" pitchFamily="34" charset="0"/>
                <a:cs typeface="Arial" panose="020B0604020202020204" pitchFamily="34" charset="0"/>
              </a:rPr>
              <a:t>Each season is marked with special liturgies and ___________</a:t>
            </a:r>
          </a:p>
        </p:txBody>
      </p:sp>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9245498" y="2573676"/>
            <a:ext cx="2629003" cy="2647134"/>
          </a:xfrm>
          <a:prstGeom prst="ellipse">
            <a:avLst/>
          </a:prstGeom>
        </p:spPr>
      </p:pic>
      <p:graphicFrame>
        <p:nvGraphicFramePr>
          <p:cNvPr id="11" name="Table 10"/>
          <p:cNvGraphicFramePr>
            <a:graphicFrameLocks noGrp="1"/>
          </p:cNvGraphicFramePr>
          <p:nvPr>
            <p:extLst>
              <p:ext uri="{D42A27DB-BD31-4B8C-83A1-F6EECF244321}">
                <p14:modId xmlns:p14="http://schemas.microsoft.com/office/powerpoint/2010/main" val="3531289175"/>
              </p:ext>
            </p:extLst>
          </p:nvPr>
        </p:nvGraphicFramePr>
        <p:xfrm>
          <a:off x="214311" y="5347505"/>
          <a:ext cx="10765296" cy="1097280"/>
        </p:xfrm>
        <a:graphic>
          <a:graphicData uri="http://schemas.openxmlformats.org/drawingml/2006/table">
            <a:tbl>
              <a:tblPr firstRow="1" bandRow="1">
                <a:tableStyleId>{5C22544A-7EE6-4342-B048-85BDC9FD1C3A}</a:tableStyleId>
              </a:tblPr>
              <a:tblGrid>
                <a:gridCol w="2112251">
                  <a:extLst>
                    <a:ext uri="{9D8B030D-6E8A-4147-A177-3AD203B41FA5}">
                      <a16:colId xmlns:a16="http://schemas.microsoft.com/office/drawing/2014/main" xmlns="" val="1062565144"/>
                    </a:ext>
                  </a:extLst>
                </a:gridCol>
                <a:gridCol w="4143022">
                  <a:extLst>
                    <a:ext uri="{9D8B030D-6E8A-4147-A177-3AD203B41FA5}">
                      <a16:colId xmlns:a16="http://schemas.microsoft.com/office/drawing/2014/main" xmlns="" val="4047002516"/>
                    </a:ext>
                  </a:extLst>
                </a:gridCol>
                <a:gridCol w="1298222">
                  <a:extLst>
                    <a:ext uri="{9D8B030D-6E8A-4147-A177-3AD203B41FA5}">
                      <a16:colId xmlns:a16="http://schemas.microsoft.com/office/drawing/2014/main" xmlns="" val="3746024114"/>
                    </a:ext>
                  </a:extLst>
                </a:gridCol>
                <a:gridCol w="3211801">
                  <a:extLst>
                    <a:ext uri="{9D8B030D-6E8A-4147-A177-3AD203B41FA5}">
                      <a16:colId xmlns:a16="http://schemas.microsoft.com/office/drawing/2014/main" xmlns="" val="1433820099"/>
                    </a:ext>
                  </a:extLst>
                </a:gridCol>
              </a:tblGrid>
              <a:tr h="325783">
                <a:tc>
                  <a:txBody>
                    <a:bodyPr/>
                    <a:lstStyle/>
                    <a:p>
                      <a:r>
                        <a:rPr lang="en-NZ" b="0" dirty="0">
                          <a:solidFill>
                            <a:schemeClr val="tx1"/>
                          </a:solidFill>
                          <a:latin typeface="Arial" panose="020B0604020202020204" pitchFamily="34" charset="0"/>
                          <a:cs typeface="Arial" panose="020B0604020202020204" pitchFamily="34" charset="0"/>
                        </a:rPr>
                        <a:t>a) Ordinary Time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NZ" b="0" dirty="0">
                          <a:solidFill>
                            <a:schemeClr val="tx1"/>
                          </a:solidFill>
                          <a:latin typeface="Arial" panose="020B0604020202020204" pitchFamily="34" charset="0"/>
                          <a:cs typeface="Arial" panose="020B0604020202020204" pitchFamily="34" charset="0"/>
                        </a:rPr>
                        <a:t>b) seasons and feasts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NZ" b="0" dirty="0">
                          <a:solidFill>
                            <a:schemeClr val="tx1"/>
                          </a:solidFill>
                          <a:latin typeface="Arial" panose="020B0604020202020204" pitchFamily="34" charset="0"/>
                          <a:cs typeface="Arial" panose="020B0604020202020204" pitchFamily="34" charset="0"/>
                        </a:rPr>
                        <a:t>c) symbols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NZ" b="0" dirty="0">
                          <a:solidFill>
                            <a:schemeClr val="tx1"/>
                          </a:solidFill>
                          <a:latin typeface="Arial" panose="020B0604020202020204" pitchFamily="34" charset="0"/>
                          <a:cs typeface="Arial" panose="020B0604020202020204" pitchFamily="34" charset="0"/>
                        </a:rPr>
                        <a:t>d) the first Sunday</a:t>
                      </a:r>
                      <a:r>
                        <a:rPr lang="en-NZ" b="0" baseline="0" dirty="0">
                          <a:solidFill>
                            <a:schemeClr val="tx1"/>
                          </a:solidFill>
                          <a:latin typeface="Arial" panose="020B0604020202020204" pitchFamily="34" charset="0"/>
                          <a:cs typeface="Arial" panose="020B0604020202020204" pitchFamily="34" charset="0"/>
                        </a:rPr>
                        <a:t> of Advent</a:t>
                      </a:r>
                      <a:endParaRPr lang="en-NZ" b="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174766969"/>
                  </a:ext>
                </a:extLst>
              </a:tr>
              <a:tr h="325783">
                <a:tc>
                  <a:txBody>
                    <a:bodyPr/>
                    <a:lstStyle/>
                    <a:p>
                      <a:r>
                        <a:rPr lang="en-NZ" b="0" dirty="0">
                          <a:solidFill>
                            <a:schemeClr val="tx1"/>
                          </a:solidFill>
                          <a:latin typeface="Arial" panose="020B0604020202020204" pitchFamily="34" charset="0"/>
                          <a:cs typeface="Arial" panose="020B0604020202020204" pitchFamily="34" charset="0"/>
                        </a:rPr>
                        <a:t>e) Jesus Christ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NZ" b="0" dirty="0">
                          <a:solidFill>
                            <a:schemeClr val="tx1"/>
                          </a:solidFill>
                          <a:latin typeface="Arial" panose="020B0604020202020204" pitchFamily="34" charset="0"/>
                          <a:cs typeface="Arial" panose="020B0604020202020204" pitchFamily="34" charset="0"/>
                        </a:rPr>
                        <a:t>f) Ash Wednesday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NZ" b="0" dirty="0">
                          <a:solidFill>
                            <a:schemeClr val="tx1"/>
                          </a:solidFill>
                          <a:latin typeface="Arial" panose="020B0604020202020204" pitchFamily="34" charset="0"/>
                          <a:cs typeface="Arial" panose="020B0604020202020204" pitchFamily="34" charset="0"/>
                        </a:rPr>
                        <a:t>g) Bible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NZ" b="0" dirty="0">
                          <a:solidFill>
                            <a:schemeClr val="tx1"/>
                          </a:solidFill>
                          <a:latin typeface="Arial" panose="020B0604020202020204" pitchFamily="34" charset="0"/>
                          <a:cs typeface="Arial" panose="020B0604020202020204" pitchFamily="34" charset="0"/>
                        </a:rPr>
                        <a:t>h) celebration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476504442"/>
                  </a:ext>
                </a:extLst>
              </a:tr>
              <a:tr h="325783">
                <a:tc>
                  <a:txBody>
                    <a:bodyPr/>
                    <a:lstStyle/>
                    <a:p>
                      <a:r>
                        <a:rPr lang="en-NZ" b="0" dirty="0" err="1">
                          <a:solidFill>
                            <a:schemeClr val="tx1"/>
                          </a:solidFill>
                          <a:latin typeface="Arial" panose="020B0604020202020204" pitchFamily="34" charset="0"/>
                          <a:cs typeface="Arial" panose="020B0604020202020204" pitchFamily="34" charset="0"/>
                        </a:rPr>
                        <a:t>i</a:t>
                      </a:r>
                      <a:r>
                        <a:rPr lang="en-NZ" b="0" dirty="0">
                          <a:solidFill>
                            <a:schemeClr val="tx1"/>
                          </a:solidFill>
                          <a:latin typeface="Arial" panose="020B0604020202020204" pitchFamily="34" charset="0"/>
                          <a:cs typeface="Arial" panose="020B0604020202020204" pitchFamily="34" charset="0"/>
                        </a:rPr>
                        <a:t>) Advent and Lent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NZ" b="0" dirty="0">
                          <a:solidFill>
                            <a:schemeClr val="tx1"/>
                          </a:solidFill>
                          <a:latin typeface="Arial" panose="020B0604020202020204" pitchFamily="34" charset="0"/>
                          <a:cs typeface="Arial" panose="020B0604020202020204" pitchFamily="34" charset="0"/>
                        </a:rPr>
                        <a:t>j) Easter Sunday – Jesus’ Resurrection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NZ" b="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NZ" b="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704333523"/>
                  </a:ext>
                </a:extLst>
              </a:tr>
            </a:tbl>
          </a:graphicData>
        </a:graphic>
      </p:graphicFrame>
    </p:spTree>
    <p:extLst>
      <p:ext uri="{BB962C8B-B14F-4D97-AF65-F5344CB8AC3E}">
        <p14:creationId xmlns:p14="http://schemas.microsoft.com/office/powerpoint/2010/main" val="40118491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7" name="TextBox: PageNumber"/>
          <p:cNvSpPr txBox="1">
            <a:spLocks/>
          </p:cNvSpPr>
          <p:nvPr/>
        </p:nvSpPr>
        <p:spPr>
          <a:xfrm>
            <a:off x="11520000" y="6240000"/>
            <a:ext cx="480000" cy="480000"/>
          </a:xfrm>
          <a:prstGeom prst="rect">
            <a:avLst/>
          </a:prstGeom>
          <a:solidFill>
            <a:schemeClr val="bg1"/>
          </a:solidFill>
          <a:ln w="25400">
            <a:solidFill>
              <a:schemeClr val="tx1"/>
            </a:solidFill>
          </a:ln>
        </p:spPr>
        <p:txBody>
          <a:bodyPr wrap="none" rtlCol="0" anchor="ctr" anchorCtr="1">
            <a:noAutofit/>
          </a:body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ysClr val="windowText" lastClr="000000"/>
                </a:solidFill>
                <a:effectLst/>
                <a:uLnTx/>
                <a:uFillTx/>
                <a:latin typeface="Arial" pitchFamily="34" charset="0"/>
                <a:cs typeface="Arial" pitchFamily="34" charset="0"/>
              </a:rPr>
              <a:t>L-1</a:t>
            </a:r>
          </a:p>
          <a:p>
            <a:pPr marL="0" marR="0" lvl="0" indent="0" algn="ctr" defTabSz="121917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ysClr val="windowText" lastClr="000000"/>
                </a:solidFill>
                <a:effectLst/>
                <a:uLnTx/>
                <a:uFillTx/>
                <a:latin typeface="Arial" pitchFamily="34" charset="0"/>
                <a:cs typeface="Arial" pitchFamily="34" charset="0"/>
              </a:rPr>
              <a:t>S-11</a:t>
            </a:r>
          </a:p>
        </p:txBody>
      </p:sp>
      <p:sp>
        <p:nvSpPr>
          <p:cNvPr id="13" name="Action Button: Up">
            <a:hlinkClick r:id="rId3" action="ppaction://hlinksldjump" highlightClick="1"/>
          </p:cNvPr>
          <p:cNvSpPr/>
          <p:nvPr/>
        </p:nvSpPr>
        <p:spPr>
          <a:xfrm rot="16200000">
            <a:off x="10800000" y="6240000"/>
            <a:ext cx="480000" cy="480053"/>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endParaRPr>
          </a:p>
        </p:txBody>
      </p:sp>
      <p:sp>
        <p:nvSpPr>
          <p:cNvPr id="15" name="Textbox: Tool instructions"/>
          <p:cNvSpPr txBox="1"/>
          <p:nvPr/>
        </p:nvSpPr>
        <p:spPr>
          <a:xfrm>
            <a:off x="4366931" y="6592145"/>
            <a:ext cx="2941831" cy="276999"/>
          </a:xfrm>
          <a:prstGeom prst="rect">
            <a:avLst/>
          </a:prstGeom>
          <a:noFill/>
        </p:spPr>
        <p:txBody>
          <a:bodyPr wrap="none" rtlCol="0">
            <a:spAutoFit/>
          </a:body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en-GB" sz="1200" b="0" i="1" u="none" strike="noStrike" kern="0" cap="none" spc="0" normalizeH="0" baseline="0" noProof="0" dirty="0">
                <a:ln>
                  <a:noFill/>
                </a:ln>
                <a:solidFill>
                  <a:sysClr val="windowText" lastClr="000000"/>
                </a:solidFill>
                <a:effectLst/>
                <a:uLnTx/>
                <a:uFillTx/>
                <a:latin typeface="Arial" pitchFamily="34" charset="0"/>
                <a:ea typeface="Segoe UI" pitchFamily="34" charset="0"/>
                <a:cs typeface="Arial" pitchFamily="34" charset="0"/>
              </a:rPr>
              <a:t>Click the up arrow to return to the lesson</a:t>
            </a:r>
          </a:p>
        </p:txBody>
      </p:sp>
      <p:sp>
        <p:nvSpPr>
          <p:cNvPr id="8" name="TextBox: Worksheet Indication"/>
          <p:cNvSpPr txBox="1"/>
          <p:nvPr/>
        </p:nvSpPr>
        <p:spPr>
          <a:xfrm>
            <a:off x="0" y="6378000"/>
            <a:ext cx="1680000" cy="480000"/>
          </a:xfrm>
          <a:prstGeom prst="rect">
            <a:avLst/>
          </a:prstGeom>
          <a:noFill/>
          <a:ln w="0">
            <a:noFill/>
          </a:ln>
        </p:spPr>
        <p:txBody>
          <a:bodyPr wrap="square" rtlCol="0">
            <a:noAutofit/>
          </a:bodyPr>
          <a:lstStyle/>
          <a:p>
            <a:pPr marL="0" marR="0" lvl="0" indent="0" defTabSz="1219170" eaLnBrk="1" fontAlgn="auto" latinLnBrk="0" hangingPunct="1">
              <a:lnSpc>
                <a:spcPct val="100000"/>
              </a:lnSpc>
              <a:spcBef>
                <a:spcPts val="0"/>
              </a:spcBef>
              <a:spcAft>
                <a:spcPts val="0"/>
              </a:spcAft>
              <a:buClrTx/>
              <a:buSzTx/>
              <a:buFontTx/>
              <a:buNone/>
              <a:tabLst/>
              <a:defRPr/>
            </a:pPr>
            <a:r>
              <a:rPr kumimoji="0" lang="en-GB" sz="2133" b="1" i="0" u="none" strike="noStrike" kern="0" cap="none" spc="0" normalizeH="0" baseline="0" noProof="0" dirty="0">
                <a:ln>
                  <a:noFill/>
                </a:ln>
                <a:solidFill>
                  <a:sysClr val="windowText" lastClr="000000"/>
                </a:solidFill>
                <a:effectLst/>
                <a:uLnTx/>
                <a:uFillTx/>
                <a:latin typeface="Arial" pitchFamily="34" charset="0"/>
                <a:cs typeface="Arial" pitchFamily="34" charset="0"/>
              </a:rPr>
              <a:t>Worksheet</a:t>
            </a:r>
          </a:p>
        </p:txBody>
      </p:sp>
      <p:sp>
        <p:nvSpPr>
          <p:cNvPr id="4" name="Title 3"/>
          <p:cNvSpPr>
            <a:spLocks noGrp="1"/>
          </p:cNvSpPr>
          <p:nvPr>
            <p:ph type="title"/>
          </p:nvPr>
        </p:nvSpPr>
        <p:spPr>
          <a:xfrm>
            <a:off x="2036087" y="208584"/>
            <a:ext cx="7603517" cy="551061"/>
          </a:xfrm>
        </p:spPr>
        <p:txBody>
          <a:bodyPr>
            <a:noAutofit/>
          </a:bodyPr>
          <a:lstStyle/>
          <a:p>
            <a:pPr algn="ctr"/>
            <a:r>
              <a:rPr lang="en-NZ" sz="36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 Pukeko in a Ponga Tree</a:t>
            </a:r>
          </a:p>
        </p:txBody>
      </p:sp>
      <p:sp>
        <p:nvSpPr>
          <p:cNvPr id="2" name="Rectangle 1"/>
          <p:cNvSpPr/>
          <p:nvPr/>
        </p:nvSpPr>
        <p:spPr>
          <a:xfrm>
            <a:off x="117055" y="1147588"/>
            <a:ext cx="2560099" cy="5293757"/>
          </a:xfrm>
          <a:prstGeom prst="rect">
            <a:avLst/>
          </a:prstGeom>
        </p:spPr>
        <p:txBody>
          <a:bodyPr wrap="square" numCol="1">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300" strike="noStrike" kern="0" cap="none" spc="0" normalizeH="0" baseline="0" noProof="0" dirty="0">
                <a:ln>
                  <a:noFill/>
                </a:ln>
                <a:solidFill>
                  <a:sysClr val="windowText" lastClr="000000"/>
                </a:solidFill>
                <a:effectLst/>
                <a:highlight>
                  <a:srgbClr val="C0C0C0"/>
                </a:highlight>
                <a:uLnTx/>
                <a:uFillTx/>
                <a:latin typeface="Arial" panose="020B0604020202020204" pitchFamily="34" charset="0"/>
                <a:ea typeface="Calibri" panose="020F0502020204030204" pitchFamily="34" charset="0"/>
                <a:cs typeface="Arial" panose="020B0604020202020204" pitchFamily="34" charset="0"/>
              </a:rPr>
              <a:t>On the first day of Christmas</a:t>
            </a:r>
            <a:endParaRPr kumimoji="0" lang="en-NZ" sz="1300" strike="noStrike" kern="0" cap="none" spc="0" normalizeH="0" baseline="0" noProof="0" dirty="0">
              <a:ln>
                <a:noFill/>
              </a:ln>
              <a:solidFill>
                <a:sysClr val="windowText" lastClr="000000"/>
              </a:solidFill>
              <a:effectLst/>
              <a:highlight>
                <a:srgbClr val="C0C0C0"/>
              </a:highlight>
              <a:uLnTx/>
              <a:uFillTx/>
              <a:latin typeface="Arial" panose="020B0604020202020204" pitchFamily="34" charset="0"/>
              <a:ea typeface="Calibri" panose="020F050202020403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300" b="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My true love gave to me</a:t>
            </a:r>
            <a:endParaRPr kumimoji="0" lang="en-NZ" sz="1300" b="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300" b="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A pukeko in a ponga tree</a:t>
            </a:r>
            <a:endParaRPr kumimoji="0" lang="en-NZ" sz="1300" b="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300" strike="noStrike" kern="0" cap="none" spc="0" normalizeH="0" baseline="0" noProof="0" dirty="0">
                <a:ln>
                  <a:noFill/>
                </a:ln>
                <a:effectLst/>
                <a:highlight>
                  <a:srgbClr val="C0C0C0"/>
                </a:highlight>
                <a:uLnTx/>
                <a:uFillTx/>
                <a:latin typeface="Arial" panose="020B0604020202020204" pitchFamily="34" charset="0"/>
                <a:ea typeface="Calibri" panose="020F0502020204030204" pitchFamily="34" charset="0"/>
                <a:cs typeface="Arial" panose="020B0604020202020204" pitchFamily="34" charset="0"/>
              </a:rPr>
              <a:t>On the second day of Christmas</a:t>
            </a:r>
            <a:r>
              <a:rPr kumimoji="0" lang="en-GB" sz="1300" strike="noStrike" kern="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rPr>
              <a:t> </a:t>
            </a:r>
            <a:endParaRPr kumimoji="0" lang="en-NZ" sz="1300" strike="noStrike" kern="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300" b="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My true love gave to me</a:t>
            </a:r>
            <a:endParaRPr kumimoji="0" lang="en-NZ" sz="1300" b="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300" b="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Two </a:t>
            </a:r>
            <a:r>
              <a:rPr lang="en-NZ" sz="1300" kern="0" dirty="0">
                <a:solidFill>
                  <a:sysClr val="windowText" lastClr="000000"/>
                </a:solidFill>
                <a:latin typeface="Arial" panose="020B0604020202020204" pitchFamily="34" charset="0"/>
                <a:ea typeface="Calibri" panose="020F0502020204030204" pitchFamily="34" charset="0"/>
                <a:cs typeface="Arial" panose="020B0604020202020204" pitchFamily="34" charset="0"/>
              </a:rPr>
              <a:t>kumara</a:t>
            </a:r>
            <a:endParaRPr kumimoji="0" lang="en-NZ" sz="1300" b="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300" b="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And a </a:t>
            </a:r>
            <a:r>
              <a:rPr lang="en-GB" sz="1300" kern="0" noProof="0" dirty="0">
                <a:solidFill>
                  <a:sysClr val="windowText" lastClr="000000"/>
                </a:solidFill>
                <a:latin typeface="Arial" panose="020B0604020202020204" pitchFamily="34" charset="0"/>
                <a:ea typeface="Calibri" panose="020F0502020204030204" pitchFamily="34" charset="0"/>
                <a:cs typeface="Arial" panose="020B0604020202020204" pitchFamily="34" charset="0"/>
              </a:rPr>
              <a:t>p</a:t>
            </a:r>
            <a:r>
              <a:rPr kumimoji="0" lang="en-GB" sz="1300" b="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ukeko in a ponga tree</a:t>
            </a:r>
            <a:endParaRPr kumimoji="0" lang="en-NZ" sz="1300" b="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300" b="0" strike="noStrike" kern="0" cap="none" spc="0" normalizeH="0" baseline="0" noProof="0" dirty="0">
                <a:ln>
                  <a:noFill/>
                </a:ln>
                <a:solidFill>
                  <a:sysClr val="windowText" lastClr="000000"/>
                </a:solidFill>
                <a:effectLst/>
                <a:highlight>
                  <a:srgbClr val="C0C0C0"/>
                </a:highlight>
                <a:uLnTx/>
                <a:uFillTx/>
                <a:latin typeface="Arial" panose="020B0604020202020204" pitchFamily="34" charset="0"/>
                <a:ea typeface="Calibri" panose="020F0502020204030204" pitchFamily="34" charset="0"/>
                <a:cs typeface="Arial" panose="020B0604020202020204" pitchFamily="34" charset="0"/>
              </a:rPr>
              <a:t>On the third day of Christmas</a:t>
            </a:r>
            <a:endParaRPr kumimoji="0" lang="en-NZ" sz="1300" b="0" strike="noStrike" kern="0" cap="none" spc="0" normalizeH="0" baseline="0" noProof="0" dirty="0">
              <a:ln>
                <a:noFill/>
              </a:ln>
              <a:solidFill>
                <a:sysClr val="windowText" lastClr="000000"/>
              </a:solidFill>
              <a:effectLst/>
              <a:highlight>
                <a:srgbClr val="C0C0C0"/>
              </a:highlight>
              <a:uLnTx/>
              <a:uFillTx/>
              <a:latin typeface="Arial" panose="020B0604020202020204" pitchFamily="34" charset="0"/>
              <a:ea typeface="Calibri" panose="020F050202020403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300" b="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My true love gave to me</a:t>
            </a:r>
            <a:endParaRPr kumimoji="0" lang="en-NZ" sz="1300" b="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300" b="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Three flax kits</a:t>
            </a:r>
            <a:endParaRPr kumimoji="0" lang="en-NZ" sz="1300" b="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300" b="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Two </a:t>
            </a:r>
            <a:r>
              <a:rPr lang="en-NZ" sz="1300" kern="0" dirty="0">
                <a:solidFill>
                  <a:sysClr val="windowText" lastClr="000000"/>
                </a:solidFill>
                <a:latin typeface="Arial" panose="020B0604020202020204" pitchFamily="34" charset="0"/>
                <a:ea typeface="Calibri" panose="020F0502020204030204" pitchFamily="34" charset="0"/>
                <a:cs typeface="Arial" panose="020B0604020202020204" pitchFamily="34" charset="0"/>
              </a:rPr>
              <a:t>kumara</a:t>
            </a:r>
            <a:endParaRPr kumimoji="0" lang="en-NZ" sz="1300" b="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300" b="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And a pukeko in a ponga tree</a:t>
            </a:r>
            <a:endParaRPr kumimoji="0" lang="en-NZ" sz="1300" b="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300" b="0" strike="noStrike" kern="0" cap="none" spc="0" normalizeH="0" baseline="0" noProof="0" dirty="0">
                <a:ln>
                  <a:noFill/>
                </a:ln>
                <a:solidFill>
                  <a:sysClr val="windowText" lastClr="000000"/>
                </a:solidFill>
                <a:effectLst/>
                <a:highlight>
                  <a:srgbClr val="C0C0C0"/>
                </a:highlight>
                <a:uLnTx/>
                <a:uFillTx/>
                <a:latin typeface="Arial" panose="020B0604020202020204" pitchFamily="34" charset="0"/>
                <a:ea typeface="Calibri" panose="020F0502020204030204" pitchFamily="34" charset="0"/>
                <a:cs typeface="Arial" panose="020B0604020202020204" pitchFamily="34" charset="0"/>
              </a:rPr>
              <a:t>On the fourth day of Christmas </a:t>
            </a:r>
            <a:endParaRPr kumimoji="0" lang="en-NZ" sz="1300" b="0" strike="noStrike" kern="0" cap="none" spc="0" normalizeH="0" baseline="0" noProof="0" dirty="0">
              <a:ln>
                <a:noFill/>
              </a:ln>
              <a:solidFill>
                <a:sysClr val="windowText" lastClr="000000"/>
              </a:solidFill>
              <a:effectLst/>
              <a:highlight>
                <a:srgbClr val="C0C0C0"/>
              </a:highlight>
              <a:uLnTx/>
              <a:uFillTx/>
              <a:latin typeface="Arial" panose="020B0604020202020204" pitchFamily="34" charset="0"/>
              <a:ea typeface="Calibri" panose="020F050202020403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300" b="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My true love gave to me</a:t>
            </a:r>
            <a:endParaRPr kumimoji="0" lang="en-NZ" sz="1300" b="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300" b="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Four huhu grubs</a:t>
            </a:r>
            <a:endParaRPr kumimoji="0" lang="en-NZ" sz="1300" b="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300" b="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Three flax kits</a:t>
            </a:r>
            <a:endParaRPr kumimoji="0" lang="en-NZ" sz="1300" b="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300" b="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Two kumara</a:t>
            </a:r>
            <a:endParaRPr kumimoji="0" lang="en-NZ" sz="1300" b="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300" b="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And a pukeko in a ponga tree</a:t>
            </a:r>
            <a:endParaRPr kumimoji="0" lang="en-NZ" sz="1300" b="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300" b="0" strike="noStrike" kern="0" cap="none" spc="0" normalizeH="0" baseline="0" noProof="0" dirty="0">
                <a:ln>
                  <a:noFill/>
                </a:ln>
                <a:solidFill>
                  <a:sysClr val="windowText" lastClr="000000"/>
                </a:solidFill>
                <a:effectLst/>
                <a:highlight>
                  <a:srgbClr val="C0C0C0"/>
                </a:highlight>
                <a:uLnTx/>
                <a:uFillTx/>
                <a:latin typeface="Arial" panose="020B0604020202020204" pitchFamily="34" charset="0"/>
                <a:ea typeface="Calibri" panose="020F0502020204030204" pitchFamily="34" charset="0"/>
                <a:cs typeface="Arial" panose="020B0604020202020204" pitchFamily="34" charset="0"/>
              </a:rPr>
              <a:t>On the fifth day of Christmas</a:t>
            </a:r>
            <a:endParaRPr kumimoji="0" lang="en-NZ" sz="1300" b="0" strike="noStrike" kern="0" cap="none" spc="0" normalizeH="0" baseline="0" noProof="0" dirty="0">
              <a:ln>
                <a:noFill/>
              </a:ln>
              <a:solidFill>
                <a:sysClr val="windowText" lastClr="000000"/>
              </a:solidFill>
              <a:effectLst/>
              <a:highlight>
                <a:srgbClr val="C0C0C0"/>
              </a:highlight>
              <a:uLnTx/>
              <a:uFillTx/>
              <a:latin typeface="Arial" panose="020B0604020202020204" pitchFamily="34" charset="0"/>
              <a:ea typeface="Calibri" panose="020F050202020403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300" b="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My true love gave to me</a:t>
            </a:r>
            <a:endParaRPr kumimoji="0" lang="en-NZ" sz="1300" b="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300" b="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Five big fat pigs</a:t>
            </a:r>
            <a:endParaRPr kumimoji="0" lang="en-NZ" sz="1300" b="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300" b="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Four huhu grubs </a:t>
            </a:r>
            <a:endParaRPr kumimoji="0" lang="en-NZ" sz="1300" b="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300" b="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Three flax kits </a:t>
            </a:r>
          </a:p>
          <a:p>
            <a:pPr lvl="0">
              <a:defRPr/>
            </a:pPr>
            <a:r>
              <a:rPr lang="en-GB" sz="1300" kern="0" dirty="0">
                <a:solidFill>
                  <a:sysClr val="windowText" lastClr="000000"/>
                </a:solidFill>
                <a:latin typeface="Arial" panose="020B0604020202020204" pitchFamily="34" charset="0"/>
                <a:ea typeface="Calibri" panose="020F0502020204030204" pitchFamily="34" charset="0"/>
                <a:cs typeface="Arial" panose="020B0604020202020204" pitchFamily="34" charset="0"/>
              </a:rPr>
              <a:t>Two kumara </a:t>
            </a:r>
            <a:endParaRPr lang="en-NZ" sz="1300" kern="0" dirty="0">
              <a:solidFill>
                <a:sysClr val="windowText" lastClr="000000"/>
              </a:solidFill>
              <a:latin typeface="Arial" panose="020B0604020202020204" pitchFamily="34" charset="0"/>
              <a:ea typeface="Calibri" panose="020F0502020204030204" pitchFamily="34" charset="0"/>
              <a:cs typeface="Arial" panose="020B0604020202020204" pitchFamily="34" charset="0"/>
            </a:endParaRPr>
          </a:p>
          <a:p>
            <a:pPr lvl="0">
              <a:defRPr/>
            </a:pPr>
            <a:r>
              <a:rPr lang="en-GB" sz="1300" kern="0" dirty="0">
                <a:solidFill>
                  <a:sysClr val="windowText" lastClr="000000"/>
                </a:solidFill>
                <a:latin typeface="Arial" panose="020B0604020202020204" pitchFamily="34" charset="0"/>
                <a:ea typeface="Calibri" panose="020F0502020204030204" pitchFamily="34" charset="0"/>
                <a:cs typeface="Arial" panose="020B0604020202020204" pitchFamily="34" charset="0"/>
              </a:rPr>
              <a:t>And a pukeko in a ponga tree</a:t>
            </a:r>
          </a:p>
        </p:txBody>
      </p:sp>
      <p:sp>
        <p:nvSpPr>
          <p:cNvPr id="3" name="Rectangle 2"/>
          <p:cNvSpPr/>
          <p:nvPr/>
        </p:nvSpPr>
        <p:spPr>
          <a:xfrm>
            <a:off x="7784576" y="1147588"/>
            <a:ext cx="2569029" cy="529375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300" b="0" i="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My true love gave to me</a:t>
            </a:r>
            <a:endParaRPr kumimoji="0" lang="en-NZ" sz="1300" b="0" i="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300" b="0" i="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Eleven haka lessons</a:t>
            </a:r>
            <a:endParaRPr kumimoji="0" lang="en-NZ" sz="1300" b="0" i="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300" b="0" i="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Ten juicy fish heads</a:t>
            </a:r>
            <a:endParaRPr kumimoji="0" lang="en-NZ" sz="1300" b="0" i="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300" b="0" i="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Nine sacks of pipis</a:t>
            </a:r>
            <a:endParaRPr kumimoji="0" lang="en-NZ" sz="1300" b="0" i="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300" b="0" i="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Eight plants of puha</a:t>
            </a:r>
            <a:endParaRPr kumimoji="0" lang="en-NZ" sz="1300" b="0" i="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300" b="0" i="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Seven eels a swimming</a:t>
            </a:r>
            <a:endParaRPr kumimoji="0" lang="en-NZ" sz="1300" b="0" i="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300" b="0" i="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Six pois a twirling</a:t>
            </a:r>
            <a:endParaRPr kumimoji="0" lang="en-NZ" sz="1300" b="0" i="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300" b="0" i="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Five big fat pigs</a:t>
            </a:r>
            <a:endParaRPr kumimoji="0" lang="en-NZ" sz="1300" b="0" i="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300" b="0" i="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Four huhu grubs</a:t>
            </a:r>
            <a:endParaRPr kumimoji="0" lang="en-NZ" sz="1300" b="0" i="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300" b="0" i="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Three flax kits</a:t>
            </a:r>
            <a:endParaRPr kumimoji="0" lang="en-NZ" sz="1300" b="0" i="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300" b="0" i="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Two kumara </a:t>
            </a:r>
            <a:endParaRPr kumimoji="0" lang="en-NZ" sz="1300" b="0" i="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300" b="0" i="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And a pukeko in a ponga tree.</a:t>
            </a:r>
            <a:endParaRPr kumimoji="0" lang="en-NZ" sz="1300" b="0" i="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300" b="0" strike="noStrike" kern="0" cap="none" spc="0" normalizeH="0" baseline="0" noProof="0" dirty="0">
                <a:ln>
                  <a:noFill/>
                </a:ln>
                <a:solidFill>
                  <a:sysClr val="windowText" lastClr="000000"/>
                </a:solidFill>
                <a:effectLst/>
                <a:highlight>
                  <a:srgbClr val="C0C0C0"/>
                </a:highlight>
                <a:uLnTx/>
                <a:uFillTx/>
                <a:latin typeface="Arial" panose="020B0604020202020204" pitchFamily="34" charset="0"/>
                <a:ea typeface="Calibri" panose="020F0502020204030204" pitchFamily="34" charset="0"/>
                <a:cs typeface="Arial" panose="020B0604020202020204" pitchFamily="34" charset="0"/>
              </a:rPr>
              <a:t>On the twelfth day of Christmas</a:t>
            </a:r>
            <a:endParaRPr kumimoji="0" lang="en-NZ" sz="1300" b="0" strike="noStrike" kern="0" cap="none" spc="0" normalizeH="0" baseline="0" noProof="0" dirty="0">
              <a:ln>
                <a:noFill/>
              </a:ln>
              <a:solidFill>
                <a:sysClr val="windowText" lastClr="000000"/>
              </a:solidFill>
              <a:effectLst/>
              <a:highlight>
                <a:srgbClr val="C0C0C0"/>
              </a:highlight>
              <a:uLnTx/>
              <a:uFillTx/>
              <a:latin typeface="Arial" panose="020B0604020202020204" pitchFamily="34" charset="0"/>
              <a:ea typeface="Calibri" panose="020F050202020403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300" b="0" i="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My true love gave to me</a:t>
            </a:r>
            <a:endParaRPr kumimoji="0" lang="en-NZ" sz="1300" b="0" i="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300" b="0" i="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Twelve piupius swinging</a:t>
            </a:r>
            <a:endParaRPr kumimoji="0" lang="en-NZ" sz="1300" b="0" i="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300" b="0" i="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Eleven haka lessons</a:t>
            </a:r>
            <a:endParaRPr kumimoji="0" lang="en-NZ" sz="1300" b="0" i="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300" b="0" i="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Ten juicy fish heads</a:t>
            </a:r>
            <a:endParaRPr kumimoji="0" lang="en-NZ" sz="1300" b="0" i="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300" b="0" i="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Nine sacks of pipis</a:t>
            </a:r>
            <a:endParaRPr kumimoji="0" lang="en-NZ" sz="1300" b="0" i="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300" b="0" i="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Eight plants of puha</a:t>
            </a:r>
            <a:endParaRPr kumimoji="0" lang="en-NZ" sz="1300" b="0" i="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300" b="0" i="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Seven eels a swimming</a:t>
            </a:r>
            <a:endParaRPr kumimoji="0" lang="en-NZ" sz="1300" b="0" i="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300" b="0" i="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Six pois a twirling</a:t>
            </a:r>
            <a:endParaRPr kumimoji="0" lang="en-NZ" sz="1300" b="0" i="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300" b="0" i="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Five big fat pigs</a:t>
            </a:r>
            <a:endParaRPr kumimoji="0" lang="en-NZ" sz="1300" b="0" i="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300" b="0" i="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Four huhu grubs</a:t>
            </a:r>
            <a:endParaRPr kumimoji="0" lang="en-NZ" sz="1300" b="0" i="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300" b="0" i="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Three flax kits</a:t>
            </a:r>
            <a:endParaRPr kumimoji="0" lang="en-NZ" sz="1300" b="0" i="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300" b="0" i="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Two kumara </a:t>
            </a:r>
            <a:endParaRPr kumimoji="0" lang="en-NZ" sz="1300" b="0" i="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300" b="0" i="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And a pukeko in a ponga tree.</a:t>
            </a:r>
            <a:endParaRPr kumimoji="0" lang="en-NZ" sz="1300" b="0" i="0"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6" name="Rectangle 5"/>
          <p:cNvSpPr/>
          <p:nvPr/>
        </p:nvSpPr>
        <p:spPr>
          <a:xfrm>
            <a:off x="5253303" y="1146298"/>
            <a:ext cx="2690119" cy="549381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300" b="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Two kumara</a:t>
            </a:r>
            <a:endParaRPr kumimoji="0" lang="en-NZ" sz="1300" b="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300" b="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And a pukeko in a ponga tree</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300" b="0" strike="noStrike" kern="0" cap="none" spc="0" normalizeH="0" baseline="0" noProof="0" dirty="0">
                <a:ln>
                  <a:noFill/>
                </a:ln>
                <a:solidFill>
                  <a:sysClr val="windowText" lastClr="000000"/>
                </a:solidFill>
                <a:effectLst/>
                <a:highlight>
                  <a:srgbClr val="C0C0C0"/>
                </a:highlight>
                <a:uLnTx/>
                <a:uFillTx/>
                <a:latin typeface="Arial" panose="020B0604020202020204" pitchFamily="34" charset="0"/>
                <a:ea typeface="Calibri" panose="020F0502020204030204" pitchFamily="34" charset="0"/>
                <a:cs typeface="Arial" panose="020B0604020202020204" pitchFamily="34" charset="0"/>
              </a:rPr>
              <a:t>On the ninth day of Christmas </a:t>
            </a:r>
            <a:endParaRPr kumimoji="0" lang="en-NZ" sz="1300" b="0" strike="noStrike" kern="0" cap="none" spc="0" normalizeH="0" baseline="0" noProof="0" dirty="0">
              <a:ln>
                <a:noFill/>
              </a:ln>
              <a:solidFill>
                <a:sysClr val="windowText" lastClr="000000"/>
              </a:solidFill>
              <a:effectLst/>
              <a:highlight>
                <a:srgbClr val="C0C0C0"/>
              </a:highlight>
              <a:uLnTx/>
              <a:uFillTx/>
              <a:latin typeface="Arial" panose="020B0604020202020204" pitchFamily="34" charset="0"/>
              <a:ea typeface="Calibri" panose="020F050202020403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300" b="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My true love gave to me</a:t>
            </a:r>
            <a:endParaRPr kumimoji="0" lang="en-NZ" sz="1300" b="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300" b="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Nine sacks of pipis</a:t>
            </a:r>
            <a:endParaRPr kumimoji="0" lang="en-NZ" sz="1300" b="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300" b="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Eight plants of puha</a:t>
            </a:r>
            <a:endParaRPr kumimoji="0" lang="en-NZ" sz="1300" b="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300" b="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Seven eels a swimming</a:t>
            </a:r>
            <a:endParaRPr kumimoji="0" lang="en-NZ" sz="1300" b="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300" b="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Six pois a twirling</a:t>
            </a:r>
            <a:endParaRPr kumimoji="0" lang="en-NZ" sz="1300" b="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300" b="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Five big fat pigs</a:t>
            </a:r>
            <a:endParaRPr kumimoji="0" lang="en-NZ" sz="1300" b="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300" b="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Four huhu grubs</a:t>
            </a:r>
            <a:endParaRPr kumimoji="0" lang="en-NZ" sz="1300" b="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300" b="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Three flax kits</a:t>
            </a:r>
            <a:endParaRPr kumimoji="0" lang="en-NZ" sz="1300" b="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300" b="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Two kumara</a:t>
            </a:r>
            <a:endParaRPr kumimoji="0" lang="en-NZ" sz="1300" b="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300" b="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And a pukeko in a ponga tree</a:t>
            </a:r>
            <a:endParaRPr kumimoji="0" lang="en-NZ" sz="1300" b="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300" b="0" strike="noStrike" kern="0" cap="none" spc="0" normalizeH="0" baseline="0" noProof="0" dirty="0">
                <a:ln>
                  <a:noFill/>
                </a:ln>
                <a:solidFill>
                  <a:sysClr val="windowText" lastClr="000000"/>
                </a:solidFill>
                <a:effectLst/>
                <a:highlight>
                  <a:srgbClr val="C0C0C0"/>
                </a:highlight>
                <a:uLnTx/>
                <a:uFillTx/>
                <a:latin typeface="Arial" panose="020B0604020202020204" pitchFamily="34" charset="0"/>
                <a:ea typeface="Calibri" panose="020F0502020204030204" pitchFamily="34" charset="0"/>
                <a:cs typeface="Arial" panose="020B0604020202020204" pitchFamily="34" charset="0"/>
              </a:rPr>
              <a:t>On the tenth day of Christmas</a:t>
            </a:r>
            <a:endParaRPr kumimoji="0" lang="en-NZ" sz="1300" b="0" strike="noStrike" kern="0" cap="none" spc="0" normalizeH="0" baseline="0" noProof="0" dirty="0">
              <a:ln>
                <a:noFill/>
              </a:ln>
              <a:solidFill>
                <a:sysClr val="windowText" lastClr="000000"/>
              </a:solidFill>
              <a:effectLst/>
              <a:highlight>
                <a:srgbClr val="C0C0C0"/>
              </a:highlight>
              <a:uLnTx/>
              <a:uFillTx/>
              <a:latin typeface="Arial" panose="020B0604020202020204" pitchFamily="34" charset="0"/>
              <a:ea typeface="Calibri" panose="020F050202020403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300" b="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My true love gave to me</a:t>
            </a:r>
            <a:endParaRPr kumimoji="0" lang="en-NZ" sz="1300" b="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300" b="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Ten juicy fish heads</a:t>
            </a:r>
            <a:endParaRPr kumimoji="0" lang="en-NZ" sz="1300" b="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300" b="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Nine sacks of pipis</a:t>
            </a:r>
            <a:endParaRPr kumimoji="0" lang="en-NZ" sz="1300" b="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300" b="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Eight plants of puha</a:t>
            </a:r>
            <a:endParaRPr kumimoji="0" lang="en-NZ" sz="1300" b="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300" b="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Seven eels a swimming</a:t>
            </a:r>
            <a:endParaRPr kumimoji="0" lang="en-NZ" sz="1300" b="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300" b="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Six pois a twirling</a:t>
            </a:r>
            <a:endParaRPr kumimoji="0" lang="en-NZ" sz="1300" b="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300" b="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Five big fat pigs</a:t>
            </a:r>
            <a:endParaRPr kumimoji="0" lang="en-NZ" sz="1300" b="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300" b="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Four huhu grubs</a:t>
            </a:r>
            <a:endParaRPr kumimoji="0" lang="en-NZ" sz="1300" b="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300" b="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Three flax kits</a:t>
            </a:r>
            <a:endParaRPr kumimoji="0" lang="en-NZ" sz="1300" b="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300" b="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Two kumara </a:t>
            </a:r>
            <a:endParaRPr kumimoji="0" lang="en-NZ" sz="1300" b="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300" b="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And a pukeko in a ponga tree.</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300" strike="noStrike" kern="0" cap="none" spc="0" normalizeH="0" baseline="0" noProof="0" dirty="0">
                <a:ln>
                  <a:noFill/>
                </a:ln>
                <a:solidFill>
                  <a:sysClr val="windowText" lastClr="000000"/>
                </a:solidFill>
                <a:effectLst/>
                <a:highlight>
                  <a:srgbClr val="C0C0C0"/>
                </a:highlight>
                <a:uLnTx/>
                <a:uFillTx/>
                <a:latin typeface="Arial" panose="020B0604020202020204" pitchFamily="34" charset="0"/>
                <a:ea typeface="Calibri" panose="020F0502020204030204" pitchFamily="34" charset="0"/>
                <a:cs typeface="Arial" panose="020B0604020202020204" pitchFamily="34" charset="0"/>
              </a:rPr>
              <a:t>On the eleventh day of Christmas</a:t>
            </a:r>
            <a:endParaRPr kumimoji="0" lang="en-NZ" sz="1300" strike="noStrike" kern="0" cap="none" spc="0" normalizeH="0" baseline="0" noProof="0" dirty="0">
              <a:ln>
                <a:noFill/>
              </a:ln>
              <a:solidFill>
                <a:sysClr val="windowText" lastClr="000000"/>
              </a:solidFill>
              <a:effectLst/>
              <a:highlight>
                <a:srgbClr val="C0C0C0"/>
              </a:highlight>
              <a:uLnTx/>
              <a:uFillTx/>
              <a:latin typeface="Arial" panose="020B0604020202020204" pitchFamily="34" charset="0"/>
              <a:ea typeface="Calibri" panose="020F0502020204030204" pitchFamily="34" charset="0"/>
              <a:cs typeface="Arial" panose="020B0604020202020204" pitchFamily="34" charset="0"/>
            </a:endParaRPr>
          </a:p>
        </p:txBody>
      </p:sp>
      <p:sp>
        <p:nvSpPr>
          <p:cNvPr id="12" name="Rectangle 11"/>
          <p:cNvSpPr/>
          <p:nvPr/>
        </p:nvSpPr>
        <p:spPr>
          <a:xfrm>
            <a:off x="2603693" y="1146298"/>
            <a:ext cx="2649610" cy="509370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300" b="0" strike="noStrike" kern="0" cap="none" spc="0" normalizeH="0" baseline="0" noProof="0" dirty="0">
                <a:ln>
                  <a:noFill/>
                </a:ln>
                <a:solidFill>
                  <a:sysClr val="windowText" lastClr="000000"/>
                </a:solidFill>
                <a:effectLst/>
                <a:highlight>
                  <a:srgbClr val="C0C0C0"/>
                </a:highlight>
                <a:uLnTx/>
                <a:uFillTx/>
                <a:latin typeface="Arial" panose="020B0604020202020204" pitchFamily="34" charset="0"/>
                <a:ea typeface="Calibri" panose="020F0502020204030204" pitchFamily="34" charset="0"/>
                <a:cs typeface="Arial" panose="020B0604020202020204" pitchFamily="34" charset="0"/>
              </a:rPr>
              <a:t>On the sixth day of Christmas</a:t>
            </a:r>
            <a:endParaRPr kumimoji="0" lang="en-NZ" sz="1300" b="0" strike="noStrike" kern="0" cap="none" spc="0" normalizeH="0" baseline="0" noProof="0" dirty="0">
              <a:ln>
                <a:noFill/>
              </a:ln>
              <a:solidFill>
                <a:sysClr val="windowText" lastClr="000000"/>
              </a:solidFill>
              <a:effectLst/>
              <a:highlight>
                <a:srgbClr val="C0C0C0"/>
              </a:highlight>
              <a:uLnTx/>
              <a:uFillTx/>
              <a:latin typeface="Arial" panose="020B0604020202020204" pitchFamily="34" charset="0"/>
              <a:ea typeface="Calibri" panose="020F050202020403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300" b="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My true love gave to me</a:t>
            </a:r>
            <a:endParaRPr kumimoji="0" lang="en-NZ" sz="1300" b="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300" b="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Six pois a twirling</a:t>
            </a:r>
            <a:endParaRPr kumimoji="0" lang="en-NZ" sz="1300" b="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300" b="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Five big fat pigs</a:t>
            </a:r>
            <a:endParaRPr kumimoji="0" lang="en-NZ" sz="1300" b="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300" b="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Four huhu grubs</a:t>
            </a:r>
            <a:endParaRPr kumimoji="0" lang="en-NZ" sz="1300" b="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300" b="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Three flax kits</a:t>
            </a:r>
            <a:endParaRPr kumimoji="0" lang="en-NZ" sz="1300" b="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300" b="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Two kumara</a:t>
            </a:r>
            <a:endParaRPr kumimoji="0" lang="en-NZ" sz="1300" b="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300" b="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And a pukeko in a ponga tree</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300" b="0" strike="noStrike" kern="0" cap="none" spc="0" normalizeH="0" baseline="0" noProof="0" dirty="0">
                <a:ln>
                  <a:noFill/>
                </a:ln>
                <a:solidFill>
                  <a:sysClr val="windowText" lastClr="000000"/>
                </a:solidFill>
                <a:effectLst/>
                <a:highlight>
                  <a:srgbClr val="C0C0C0"/>
                </a:highlight>
                <a:uLnTx/>
                <a:uFillTx/>
                <a:latin typeface="Arial" panose="020B0604020202020204" pitchFamily="34" charset="0"/>
                <a:ea typeface="Calibri" panose="020F0502020204030204" pitchFamily="34" charset="0"/>
                <a:cs typeface="Arial" panose="020B0604020202020204" pitchFamily="34" charset="0"/>
              </a:rPr>
              <a:t>On the seventh day of Christmas</a:t>
            </a:r>
            <a:endParaRPr kumimoji="0" lang="en-NZ" sz="1300" b="0" strike="noStrike" kern="0" cap="none" spc="0" normalizeH="0" baseline="0" noProof="0" dirty="0">
              <a:ln>
                <a:noFill/>
              </a:ln>
              <a:solidFill>
                <a:sysClr val="windowText" lastClr="000000"/>
              </a:solidFill>
              <a:effectLst/>
              <a:highlight>
                <a:srgbClr val="C0C0C0"/>
              </a:highlight>
              <a:uLnTx/>
              <a:uFillTx/>
              <a:latin typeface="Arial" panose="020B0604020202020204" pitchFamily="34" charset="0"/>
              <a:ea typeface="Calibri" panose="020F050202020403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300" b="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My true love gave to me</a:t>
            </a:r>
            <a:endParaRPr kumimoji="0" lang="en-NZ" sz="1300" b="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300" b="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Seven eels a swimming</a:t>
            </a:r>
            <a:endParaRPr kumimoji="0" lang="en-NZ" sz="1300" b="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300" b="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Six pois a twirling</a:t>
            </a:r>
            <a:endParaRPr kumimoji="0" lang="en-NZ" sz="1300" b="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300" b="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Five big fat pigs</a:t>
            </a:r>
            <a:endParaRPr kumimoji="0" lang="en-NZ" sz="1300" b="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300" b="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Four huhu grubs</a:t>
            </a:r>
            <a:endParaRPr kumimoji="0" lang="en-NZ" sz="1300" b="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300" b="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Three flax kits</a:t>
            </a:r>
            <a:endParaRPr kumimoji="0" lang="en-NZ" sz="1300" b="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300" b="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Two kumara</a:t>
            </a:r>
            <a:endParaRPr kumimoji="0" lang="en-NZ" sz="1300" b="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300" b="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And a pukeko in a ponga tree</a:t>
            </a:r>
            <a:endParaRPr kumimoji="0" lang="en-NZ" sz="1300" b="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300" b="0" strike="noStrike" kern="0" cap="none" spc="0" normalizeH="0" baseline="0" noProof="0" dirty="0">
                <a:ln>
                  <a:noFill/>
                </a:ln>
                <a:solidFill>
                  <a:sysClr val="windowText" lastClr="000000"/>
                </a:solidFill>
                <a:effectLst/>
                <a:highlight>
                  <a:srgbClr val="C0C0C0"/>
                </a:highlight>
                <a:uLnTx/>
                <a:uFillTx/>
                <a:latin typeface="Arial" panose="020B0604020202020204" pitchFamily="34" charset="0"/>
                <a:ea typeface="Calibri" panose="020F0502020204030204" pitchFamily="34" charset="0"/>
                <a:cs typeface="Arial" panose="020B0604020202020204" pitchFamily="34" charset="0"/>
              </a:rPr>
              <a:t>On the eighth day of Christmas</a:t>
            </a:r>
            <a:endParaRPr kumimoji="0" lang="en-NZ" sz="1300" b="0" strike="noStrike" kern="0" cap="none" spc="0" normalizeH="0" baseline="0" noProof="0" dirty="0">
              <a:ln>
                <a:noFill/>
              </a:ln>
              <a:solidFill>
                <a:sysClr val="windowText" lastClr="000000"/>
              </a:solidFill>
              <a:effectLst/>
              <a:highlight>
                <a:srgbClr val="C0C0C0"/>
              </a:highlight>
              <a:uLnTx/>
              <a:uFillTx/>
              <a:latin typeface="Arial" panose="020B0604020202020204" pitchFamily="34" charset="0"/>
              <a:ea typeface="Calibri" panose="020F050202020403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300" b="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My true love gave to me</a:t>
            </a:r>
            <a:endParaRPr kumimoji="0" lang="en-NZ" sz="1300" b="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300" b="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Eight plants of puha</a:t>
            </a:r>
            <a:endParaRPr kumimoji="0" lang="en-NZ" sz="1300" b="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300" b="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Seven eels a swimming</a:t>
            </a:r>
            <a:endParaRPr kumimoji="0" lang="en-NZ" sz="1300" b="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300" b="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Six pois a twirling</a:t>
            </a:r>
            <a:endParaRPr kumimoji="0" lang="en-NZ" sz="1300" b="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300" b="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Five big fat pigs</a:t>
            </a:r>
            <a:endParaRPr kumimoji="0" lang="en-NZ" sz="1300" b="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300" b="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Four huhu grubs</a:t>
            </a:r>
          </a:p>
          <a:p>
            <a:r>
              <a:rPr kumimoji="0" lang="en-GB" sz="1300" b="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Three flax kits</a:t>
            </a:r>
            <a:endParaRPr kumimoji="0" lang="en-NZ" sz="1300" b="0"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4" name="Rectangle 13"/>
          <p:cNvSpPr/>
          <p:nvPr/>
        </p:nvSpPr>
        <p:spPr>
          <a:xfrm>
            <a:off x="10252708" y="2136763"/>
            <a:ext cx="1796329" cy="273623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NZ" sz="1800" b="0" i="0" u="none" strike="noStrike" kern="0" cap="none" spc="0" normalizeH="0" baseline="0" noProof="0">
              <a:ln>
                <a:noFill/>
              </a:ln>
              <a:solidFill>
                <a:sysClr val="windowText" lastClr="000000"/>
              </a:solidFill>
              <a:effectLst/>
              <a:uLnTx/>
              <a:uFillTx/>
            </a:endParaRPr>
          </a:p>
        </p:txBody>
      </p:sp>
      <p:sp>
        <p:nvSpPr>
          <p:cNvPr id="16" name="TextBox 15"/>
          <p:cNvSpPr txBox="1"/>
          <p:nvPr/>
        </p:nvSpPr>
        <p:spPr>
          <a:xfrm>
            <a:off x="10252708" y="4872993"/>
            <a:ext cx="1796330"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NZ" sz="1800" b="0" i="1" u="none" strike="noStrike" kern="0" cap="none" spc="0" normalizeH="0" baseline="0" noProof="0" dirty="0">
                <a:ln>
                  <a:noFill/>
                </a:ln>
                <a:solidFill>
                  <a:sysClr val="windowText" lastClr="000000"/>
                </a:solidFill>
                <a:effectLst/>
                <a:uLnTx/>
                <a:uFillTx/>
              </a:rPr>
              <a:t>Draw a pukeko in a ponga tree</a:t>
            </a:r>
          </a:p>
        </p:txBody>
      </p:sp>
      <p:sp>
        <p:nvSpPr>
          <p:cNvPr id="9" name="Rectangle 8"/>
          <p:cNvSpPr/>
          <p:nvPr/>
        </p:nvSpPr>
        <p:spPr>
          <a:xfrm>
            <a:off x="73020" y="1038727"/>
            <a:ext cx="10176404" cy="5377346"/>
          </a:xfrm>
          <a:prstGeom prst="rect">
            <a:avLst/>
          </a:prstGeom>
          <a:noFill/>
        </p:spPr>
        <p:style>
          <a:lnRef idx="2">
            <a:schemeClr val="dk1"/>
          </a:lnRef>
          <a:fillRef idx="1">
            <a:schemeClr val="lt1"/>
          </a:fillRef>
          <a:effectRef idx="0">
            <a:schemeClr val="dk1"/>
          </a:effectRef>
          <a:fontRef idx="minor">
            <a:schemeClr val="dk1"/>
          </a:fontRef>
        </p:style>
        <p:txBody>
          <a:bodyPr rtlCol="0" anchor="t"/>
          <a:lstStyle/>
          <a:p>
            <a:pPr algn="ctr"/>
            <a:endParaRPr lang="en-NZ" sz="1600" b="1" u="sng" dirty="0">
              <a:latin typeface="Arial Black" panose="020B0A04020102020204" pitchFamily="34" charset="0"/>
            </a:endParaRPr>
          </a:p>
        </p:txBody>
      </p:sp>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t="26976" b="17908"/>
          <a:stretch/>
        </p:blipFill>
        <p:spPr>
          <a:xfrm>
            <a:off x="397787" y="52638"/>
            <a:ext cx="1638300" cy="854318"/>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5511" y="470238"/>
            <a:ext cx="1224625" cy="1379126"/>
          </a:xfrm>
          <a:prstGeom prst="rect">
            <a:avLst/>
          </a:prstGeom>
          <a:ln>
            <a:solidFill>
              <a:schemeClr val="tx1"/>
            </a:solidFill>
          </a:ln>
        </p:spPr>
      </p:pic>
    </p:spTree>
    <p:extLst>
      <p:ext uri="{BB962C8B-B14F-4D97-AF65-F5344CB8AC3E}">
        <p14:creationId xmlns:p14="http://schemas.microsoft.com/office/powerpoint/2010/main" val="1638713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hape: Border 2"/>
          <p:cNvSpPr/>
          <p:nvPr/>
        </p:nvSpPr>
        <p:spPr>
          <a:xfrm>
            <a:off x="1530792" y="3238288"/>
            <a:ext cx="10318107" cy="893209"/>
          </a:xfrm>
          <a:prstGeom prst="rect">
            <a:avLst/>
          </a:prstGeom>
          <a:solidFill>
            <a:schemeClr val="accent4">
              <a:lumMod val="20000"/>
              <a:lumOff val="80000"/>
            </a:schemeClr>
          </a:solidFill>
          <a:ln>
            <a:solidFill>
              <a:srgbClr val="C0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r>
              <a:rPr lang="en-NZ" sz="2800" i="1" kern="0" dirty="0">
                <a:solidFill>
                  <a:schemeClr val="tx1"/>
                </a:solidFill>
                <a:latin typeface="Arial" panose="020B0604020202020204" pitchFamily="34" charset="0"/>
                <a:cs typeface="Arial" panose="020B0604020202020204" pitchFamily="34" charset="0"/>
              </a:rPr>
              <a:t>identify and compare Christmas themes and symbols from the northern and southern hemispheres</a:t>
            </a:r>
            <a:r>
              <a:rPr kumimoji="0" lang="en-NZ" sz="2800" b="0" i="1"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a:t>
            </a:r>
          </a:p>
        </p:txBody>
      </p:sp>
      <p:sp>
        <p:nvSpPr>
          <p:cNvPr id="13" name="Shape: Border 1"/>
          <p:cNvSpPr/>
          <p:nvPr/>
        </p:nvSpPr>
        <p:spPr>
          <a:xfrm>
            <a:off x="1530793" y="1995281"/>
            <a:ext cx="10318107" cy="903087"/>
          </a:xfrm>
          <a:prstGeom prst="rect">
            <a:avLst/>
          </a:prstGeom>
          <a:solidFill>
            <a:schemeClr val="accent4">
              <a:lumMod val="20000"/>
              <a:lumOff val="80000"/>
            </a:schemeClr>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r>
              <a:rPr lang="en-NZ" sz="2800" i="1" kern="0" dirty="0">
                <a:solidFill>
                  <a:schemeClr val="tx1"/>
                </a:solidFill>
                <a:latin typeface="Arial" panose="020B0604020202020204" pitchFamily="34" charset="0"/>
                <a:cs typeface="Arial" panose="020B0604020202020204" pitchFamily="34" charset="0"/>
              </a:rPr>
              <a:t>r</a:t>
            </a:r>
            <a:r>
              <a:rPr kumimoji="0" lang="en-NZ" sz="2800" b="0" i="1" u="none" strike="noStrike" kern="0" cap="none" spc="0" normalizeH="0" baseline="0" noProof="0" dirty="0" err="1">
                <a:ln>
                  <a:noFill/>
                </a:ln>
                <a:solidFill>
                  <a:schemeClr val="tx1"/>
                </a:solidFill>
                <a:effectLst/>
                <a:uLnTx/>
                <a:uFillTx/>
                <a:latin typeface="Arial" panose="020B0604020202020204" pitchFamily="34" charset="0"/>
                <a:cs typeface="Arial" panose="020B0604020202020204" pitchFamily="34" charset="0"/>
              </a:rPr>
              <a:t>ecognise</a:t>
            </a:r>
            <a:r>
              <a:rPr kumimoji="0" lang="en-NZ" sz="2800" b="0" i="1"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the relationship</a:t>
            </a:r>
            <a:r>
              <a:rPr kumimoji="0" lang="en-NZ" sz="2800" b="0" i="1" u="none" strike="noStrike" kern="0" cap="none" spc="0" normalizeH="0" noProof="0" dirty="0">
                <a:ln>
                  <a:noFill/>
                </a:ln>
                <a:solidFill>
                  <a:schemeClr val="tx1"/>
                </a:solidFill>
                <a:effectLst/>
                <a:uLnTx/>
                <a:uFillTx/>
                <a:latin typeface="Arial" panose="020B0604020202020204" pitchFamily="34" charset="0"/>
                <a:cs typeface="Arial" panose="020B0604020202020204" pitchFamily="34" charset="0"/>
              </a:rPr>
              <a:t> between the words of carols and the Christmas story and Christmas traditions.</a:t>
            </a:r>
            <a:endParaRPr kumimoji="0" lang="en-NZ" sz="2800" b="0" i="1"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
        <p:nvSpPr>
          <p:cNvPr id="15" name="Shape: Number 2"/>
          <p:cNvSpPr txBox="1"/>
          <p:nvPr/>
        </p:nvSpPr>
        <p:spPr>
          <a:xfrm>
            <a:off x="1014782" y="3389398"/>
            <a:ext cx="548548" cy="58477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1" u="none" strike="noStrike" kern="0" cap="none" spc="0" normalizeH="0" baseline="0" noProof="0" dirty="0">
                <a:ln>
                  <a:noFill/>
                </a:ln>
                <a:solidFill>
                  <a:sysClr val="windowText" lastClr="000000"/>
                </a:solidFill>
                <a:effectLst/>
                <a:uLnTx/>
                <a:uFillTx/>
                <a:latin typeface="Arial" panose="020B0604020202020204" pitchFamily="34" charset="0"/>
                <a:ea typeface="Segoe UI" pitchFamily="34" charset="0"/>
                <a:cs typeface="Arial" panose="020B0604020202020204" pitchFamily="34" charset="0"/>
              </a:rPr>
              <a:t>2)</a:t>
            </a:r>
            <a:endParaRPr kumimoji="0" lang="en-GB" sz="3200" b="0" i="1" u="none" strike="noStrike" kern="0" cap="none" spc="0" normalizeH="0" baseline="0" noProof="0" dirty="0">
              <a:ln>
                <a:noFill/>
              </a:ln>
              <a:solidFill>
                <a:sysClr val="windowText" lastClr="000000"/>
              </a:solidFill>
              <a:effectLst/>
              <a:uLnTx/>
              <a:uFillTx/>
              <a:latin typeface="Arial" panose="020B0604020202020204" pitchFamily="34" charset="0"/>
              <a:ea typeface="Segoe UI" pitchFamily="34" charset="0"/>
              <a:cs typeface="Arial" panose="020B0604020202020204" pitchFamily="34" charset="0"/>
            </a:endParaRPr>
          </a:p>
        </p:txBody>
      </p:sp>
      <p:sp>
        <p:nvSpPr>
          <p:cNvPr id="16" name="Shape: Number 1"/>
          <p:cNvSpPr txBox="1"/>
          <p:nvPr/>
        </p:nvSpPr>
        <p:spPr>
          <a:xfrm>
            <a:off x="982243" y="2131355"/>
            <a:ext cx="548548" cy="58477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1" u="none" strike="noStrike" kern="0" cap="none" spc="0" normalizeH="0" baseline="0" noProof="0" dirty="0">
                <a:ln>
                  <a:noFill/>
                </a:ln>
                <a:solidFill>
                  <a:sysClr val="windowText" lastClr="000000"/>
                </a:solidFill>
                <a:effectLst/>
                <a:uLnTx/>
                <a:uFillTx/>
                <a:latin typeface="Arial" panose="020B0604020202020204" pitchFamily="34" charset="0"/>
                <a:ea typeface="Segoe UI" pitchFamily="34" charset="0"/>
                <a:cs typeface="Arial" panose="020B0604020202020204" pitchFamily="34" charset="0"/>
              </a:rPr>
              <a:t>1)</a:t>
            </a:r>
            <a:endParaRPr kumimoji="0" lang="en-GB" sz="3200" b="0" i="1" u="none" strike="noStrike" kern="0" cap="none" spc="0" normalizeH="0" baseline="0" noProof="0" dirty="0">
              <a:ln>
                <a:noFill/>
              </a:ln>
              <a:solidFill>
                <a:sysClr val="windowText" lastClr="000000"/>
              </a:solidFill>
              <a:effectLst/>
              <a:uLnTx/>
              <a:uFillTx/>
              <a:latin typeface="Arial" panose="020B0604020202020204" pitchFamily="34" charset="0"/>
              <a:ea typeface="Segoe UI" pitchFamily="34" charset="0"/>
              <a:cs typeface="Arial" panose="020B0604020202020204" pitchFamily="34" charset="0"/>
            </a:endParaRPr>
          </a:p>
        </p:txBody>
      </p:sp>
      <p:sp>
        <p:nvSpPr>
          <p:cNvPr id="17" name="TextBox: PageNumber"/>
          <p:cNvSpPr txBox="1">
            <a:spLocks/>
          </p:cNvSpPr>
          <p:nvPr/>
        </p:nvSpPr>
        <p:spPr>
          <a:xfrm>
            <a:off x="11520000" y="6240000"/>
            <a:ext cx="480000" cy="480000"/>
          </a:xfrm>
          <a:prstGeom prst="rect">
            <a:avLst/>
          </a:prstGeom>
          <a:solidFill>
            <a:schemeClr val="bg1">
              <a:lumMod val="95000"/>
            </a:schemeClr>
          </a:solidFill>
          <a:ln w="25400">
            <a:solidFill>
              <a:srgbClr val="002060"/>
            </a:solidFill>
          </a:ln>
        </p:spPr>
        <p:txBody>
          <a:bodyPr wrap="none" rtlCol="0" anchor="ctr" anchorCtr="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002060"/>
                </a:solidFill>
                <a:effectLst/>
                <a:uLnTx/>
                <a:uFillTx/>
                <a:latin typeface="Arial" pitchFamily="34" charset="0"/>
                <a:cs typeface="Arial" pitchFamily="34" charset="0"/>
              </a:rPr>
              <a:t>L-1</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002060"/>
                </a:solidFill>
                <a:effectLst/>
                <a:uLnTx/>
                <a:uFillTx/>
                <a:latin typeface="Arial" pitchFamily="34" charset="0"/>
                <a:cs typeface="Arial" pitchFamily="34" charset="0"/>
              </a:rPr>
              <a:t>S-02</a:t>
            </a:r>
          </a:p>
        </p:txBody>
      </p:sp>
      <p:sp>
        <p:nvSpPr>
          <p:cNvPr id="18"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endParaRPr>
          </a:p>
        </p:txBody>
      </p:sp>
      <p:sp>
        <p:nvSpPr>
          <p:cNvPr id="19"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endParaRPr>
          </a:p>
        </p:txBody>
      </p:sp>
      <p:sp>
        <p:nvSpPr>
          <p:cNvPr id="5" name="Rectangle 4"/>
          <p:cNvSpPr/>
          <p:nvPr/>
        </p:nvSpPr>
        <p:spPr>
          <a:xfrm>
            <a:off x="5000187" y="6581001"/>
            <a:ext cx="2191626" cy="276999"/>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NZ" sz="12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Click the boxes to reveal text.</a:t>
            </a:r>
          </a:p>
        </p:txBody>
      </p:sp>
      <p:sp>
        <p:nvSpPr>
          <p:cNvPr id="2" name="Title 1"/>
          <p:cNvSpPr>
            <a:spLocks noGrp="1"/>
          </p:cNvSpPr>
          <p:nvPr>
            <p:ph type="title"/>
          </p:nvPr>
        </p:nvSpPr>
        <p:spPr>
          <a:xfrm>
            <a:off x="838200" y="64835"/>
            <a:ext cx="10515600" cy="1325563"/>
          </a:xfrm>
        </p:spPr>
        <p:txBody>
          <a:bodyPr/>
          <a:lstStyle/>
          <a:p>
            <a:pPr algn="ctr"/>
            <a:r>
              <a:rPr lang="en-NZ" b="1" kern="0" spc="50" dirty="0">
                <a:ln w="0"/>
                <a:solidFill>
                  <a:srgbClr val="C00000"/>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t>Learning Intentions</a:t>
            </a:r>
            <a:endParaRPr lang="en-NZ" b="1" spc="50" dirty="0">
              <a:ln w="0"/>
              <a:solidFill>
                <a:srgbClr val="C00000"/>
              </a:solidFill>
              <a:effectLst>
                <a:innerShdw blurRad="63500" dist="50800" dir="13500000">
                  <a:srgbClr val="000000">
                    <a:alpha val="50000"/>
                  </a:srgbClr>
                </a:innerShdw>
              </a:effectLst>
            </a:endParaRPr>
          </a:p>
        </p:txBody>
      </p:sp>
      <p:sp>
        <p:nvSpPr>
          <p:cNvPr id="11" name="Shape: Border 3"/>
          <p:cNvSpPr/>
          <p:nvPr/>
        </p:nvSpPr>
        <p:spPr>
          <a:xfrm>
            <a:off x="1530791" y="4465203"/>
            <a:ext cx="10318107" cy="882669"/>
          </a:xfrm>
          <a:prstGeom prst="rect">
            <a:avLst/>
          </a:prstGeom>
          <a:solidFill>
            <a:schemeClr val="accent4">
              <a:lumMod val="20000"/>
              <a:lumOff val="80000"/>
            </a:schemeClr>
          </a:solidFill>
          <a:ln>
            <a:solidFill>
              <a:srgbClr val="C0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r>
              <a:rPr lang="en-NZ" sz="2800" i="1" kern="0" dirty="0">
                <a:solidFill>
                  <a:schemeClr val="tx1"/>
                </a:solidFill>
                <a:latin typeface="Arial" panose="020B0604020202020204" pitchFamily="34" charset="0"/>
                <a:cs typeface="Arial" panose="020B0604020202020204" pitchFamily="34" charset="0"/>
              </a:rPr>
              <a:t>identify various ways that carols help people to celebrate Christ’s coming at Christmas.</a:t>
            </a:r>
            <a:endParaRPr kumimoji="0" lang="en-NZ" sz="2800" b="0" i="1"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
        <p:nvSpPr>
          <p:cNvPr id="3" name="Shape: Number 3"/>
          <p:cNvSpPr txBox="1"/>
          <p:nvPr/>
        </p:nvSpPr>
        <p:spPr>
          <a:xfrm>
            <a:off x="1015644" y="4614149"/>
            <a:ext cx="547686" cy="584775"/>
          </a:xfrm>
          <a:prstGeom prst="rect">
            <a:avLst/>
          </a:prstGeom>
          <a:noFill/>
        </p:spPr>
        <p:txBody>
          <a:bodyPr wrap="square" rtlCol="0">
            <a:spAutoFit/>
          </a:bodyPr>
          <a:lstStyle/>
          <a:p>
            <a:r>
              <a:rPr lang="en-NZ" sz="3200" i="1" dirty="0">
                <a:latin typeface="Arial" panose="020B0604020202020204" pitchFamily="34" charset="0"/>
                <a:cs typeface="Arial" panose="020B0604020202020204" pitchFamily="34" charset="0"/>
              </a:rPr>
              <a:t>3)</a:t>
            </a:r>
          </a:p>
        </p:txBody>
      </p:sp>
      <p:sp>
        <p:nvSpPr>
          <p:cNvPr id="4" name="Rectangle 3"/>
          <p:cNvSpPr/>
          <p:nvPr/>
        </p:nvSpPr>
        <p:spPr>
          <a:xfrm>
            <a:off x="1420293" y="1522422"/>
            <a:ext cx="3118161" cy="523220"/>
          </a:xfrm>
          <a:prstGeom prst="rect">
            <a:avLst/>
          </a:prstGeom>
        </p:spPr>
        <p:txBody>
          <a:bodyPr wrap="none">
            <a:spAutoFit/>
          </a:bodyPr>
          <a:lstStyle/>
          <a:p>
            <a:pPr lvl="0"/>
            <a:r>
              <a:rPr lang="en-NZ" sz="2800" b="1" dirty="0">
                <a:latin typeface="Arial" panose="020B0604020202020204" pitchFamily="34" charset="0"/>
                <a:cs typeface="Arial" panose="020B0604020202020204" pitchFamily="34" charset="0"/>
              </a:rPr>
              <a:t>The children will:</a:t>
            </a:r>
          </a:p>
        </p:txBody>
      </p:sp>
    </p:spTree>
    <p:extLst>
      <p:ext uri="{BB962C8B-B14F-4D97-AF65-F5344CB8AC3E}">
        <p14:creationId xmlns:p14="http://schemas.microsoft.com/office/powerpoint/2010/main" val="25139455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left)">
                                      <p:cBhvr>
                                        <p:cTn id="7" dur="500"/>
                                        <p:tgtEl>
                                          <p:spTgt spid="13">
                                            <p:txEl>
                                              <p:pRg st="0" end="0"/>
                                            </p:txEl>
                                          </p:spTgt>
                                        </p:tgtEl>
                                      </p:cBhvr>
                                    </p:animEffec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2">
                                            <p:txEl>
                                              <p:pRg st="0" end="0"/>
                                            </p:txEl>
                                          </p:spTgt>
                                        </p:tgtEl>
                                        <p:attrNameLst>
                                          <p:attrName>style.visibility</p:attrName>
                                        </p:attrNameLst>
                                      </p:cBhvr>
                                      <p:to>
                                        <p:strVal val="visible"/>
                                      </p:to>
                                    </p:set>
                                    <p:animEffect transition="in" filter="wipe(left)">
                                      <p:cBhvr>
                                        <p:cTn id="13" dur="500"/>
                                        <p:tgtEl>
                                          <p:spTgt spid="12">
                                            <p:txEl>
                                              <p:pRg st="0" end="0"/>
                                            </p:txEl>
                                          </p:spTgt>
                                        </p:tgtEl>
                                      </p:cBhvr>
                                    </p:animEffect>
                                  </p:childTnLst>
                                </p:cTn>
                              </p:par>
                            </p:childTnLst>
                          </p:cTn>
                        </p:par>
                      </p:childTnLst>
                    </p:cTn>
                  </p:par>
                </p:childTnLst>
              </p:cTn>
              <p:nextCondLst>
                <p:cond evt="onClick" delay="0">
                  <p:tgtEl>
                    <p:spTgt spid="12"/>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wipe(left)">
                                      <p:cBhvr>
                                        <p:cTn id="19" dur="500"/>
                                        <p:tgtEl>
                                          <p:spTgt spid="11">
                                            <p:txEl>
                                              <p:pRg st="0" end="0"/>
                                            </p:txEl>
                                          </p:spTgt>
                                        </p:tgtEl>
                                      </p:cBhvr>
                                    </p:animEffec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8"/>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nodeType="withEffect">
                                  <p:stCondLst>
                                    <p:cond delay="0"/>
                                  </p:stCondLst>
                                  <p:childTnLst>
                                    <p:set>
                                      <p:cBhvr>
                                        <p:cTn id="24" dur="1" fill="hold">
                                          <p:stCondLst>
                                            <p:cond delay="0"/>
                                          </p:stCondLst>
                                        </p:cTn>
                                        <p:tgtEl>
                                          <p:spTgt spid="13">
                                            <p:txEl>
                                              <p:pRg st="0" end="0"/>
                                            </p:txEl>
                                          </p:spTgt>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12">
                                            <p:txEl>
                                              <p:pRg st="0" end="0"/>
                                            </p:txEl>
                                          </p:spTgt>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11">
                                            <p:txEl>
                                              <p:pRg st="0" end="0"/>
                                            </p:txEl>
                                          </p:spTgt>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9" restart="whenNotActive" fill="hold" evtFilter="cancelBubble" nodeType="interactiveSeq">
                <p:stCondLst>
                  <p:cond evt="onClick" delay="0">
                    <p:tgtEl>
                      <p:spTgt spid="19"/>
                    </p:tgtEl>
                  </p:cond>
                </p:stCondLst>
                <p:endSync evt="end" delay="0">
                  <p:rtn val="all"/>
                </p:endSync>
                <p:childTnLst>
                  <p:par>
                    <p:cTn id="30" fill="hold">
                      <p:stCondLst>
                        <p:cond delay="0"/>
                      </p:stCondLst>
                      <p:childTnLst>
                        <p:par>
                          <p:cTn id="31" fill="hold">
                            <p:stCondLst>
                              <p:cond delay="0"/>
                            </p:stCondLst>
                            <p:childTnLst>
                              <p:par>
                                <p:cTn id="32" presetID="1" presetClass="exit" presetSubtype="0" fill="hold" nodeType="withEffect">
                                  <p:stCondLst>
                                    <p:cond delay="0"/>
                                  </p:stCondLst>
                                  <p:childTnLst>
                                    <p:set>
                                      <p:cBhvr>
                                        <p:cTn id="33" dur="1" fill="hold">
                                          <p:stCondLst>
                                            <p:cond delay="0"/>
                                          </p:stCondLst>
                                        </p:cTn>
                                        <p:tgtEl>
                                          <p:spTgt spid="13">
                                            <p:txEl>
                                              <p:pRg st="0" end="0"/>
                                            </p:txEl>
                                          </p:spTgt>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0"/>
                                          </p:stCondLst>
                                        </p:cTn>
                                        <p:tgtEl>
                                          <p:spTgt spid="12">
                                            <p:txEl>
                                              <p:pRg st="0" end="0"/>
                                            </p:txEl>
                                          </p:spTgt>
                                        </p:tgtEl>
                                        <p:attrNameLst>
                                          <p:attrName>style.visibility</p:attrName>
                                        </p:attrNameLst>
                                      </p:cBhvr>
                                      <p:to>
                                        <p:strVal val="hidden"/>
                                      </p:to>
                                    </p:set>
                                  </p:childTnLst>
                                </p:cTn>
                              </p:par>
                              <p:par>
                                <p:cTn id="36" presetID="1" presetClass="exit" presetSubtype="0" fill="hold" nodeType="withEffect">
                                  <p:stCondLst>
                                    <p:cond delay="0"/>
                                  </p:stCondLst>
                                  <p:childTnLst>
                                    <p:set>
                                      <p:cBhvr>
                                        <p:cTn id="37" dur="1" fill="hold">
                                          <p:stCondLst>
                                            <p:cond delay="0"/>
                                          </p:stCondLst>
                                        </p:cTn>
                                        <p:tgtEl>
                                          <p:spTgt spid="11">
                                            <p:txEl>
                                              <p:pRg st="0" end="0"/>
                                            </p:txEl>
                                          </p:spTgt>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7" name="TextBox: PageNumber"/>
          <p:cNvSpPr txBox="1">
            <a:spLocks/>
          </p:cNvSpPr>
          <p:nvPr/>
        </p:nvSpPr>
        <p:spPr>
          <a:xfrm>
            <a:off x="11520000" y="6240000"/>
            <a:ext cx="480000" cy="480000"/>
          </a:xfrm>
          <a:prstGeom prst="rect">
            <a:avLst/>
          </a:prstGeom>
          <a:solidFill>
            <a:schemeClr val="bg1"/>
          </a:solidFill>
          <a:ln w="25400">
            <a:solidFill>
              <a:schemeClr val="tx1"/>
            </a:solidFill>
          </a:ln>
        </p:spPr>
        <p:txBody>
          <a:bodyPr wrap="none" rtlCol="0" anchor="ctr" anchorCtr="1">
            <a:noAutofit/>
          </a:bodyPr>
          <a:lstStyle/>
          <a:p>
            <a:pPr algn="ctr" defTabSz="1219170"/>
            <a:r>
              <a:rPr lang="en-GB" sz="1200" b="1" kern="0" dirty="0">
                <a:latin typeface="Arial" pitchFamily="34" charset="0"/>
                <a:cs typeface="Arial" pitchFamily="34" charset="0"/>
              </a:rPr>
              <a:t>L-1</a:t>
            </a:r>
          </a:p>
          <a:p>
            <a:pPr algn="ctr" defTabSz="1219170"/>
            <a:r>
              <a:rPr lang="en-GB" sz="1200" b="1" kern="0" dirty="0">
                <a:latin typeface="Arial" pitchFamily="34" charset="0"/>
                <a:cs typeface="Arial" pitchFamily="34" charset="0"/>
              </a:rPr>
              <a:t>S-12</a:t>
            </a:r>
          </a:p>
        </p:txBody>
      </p:sp>
      <p:sp>
        <p:nvSpPr>
          <p:cNvPr id="13" name="Action Button: Up">
            <a:hlinkClick r:id="rId3" action="ppaction://hlinksldjump" highlightClick="1"/>
          </p:cNvPr>
          <p:cNvSpPr/>
          <p:nvPr/>
        </p:nvSpPr>
        <p:spPr>
          <a:xfrm rot="16200000">
            <a:off x="10800000" y="6240000"/>
            <a:ext cx="480000" cy="480053"/>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GB" sz="2400" kern="0">
              <a:solidFill>
                <a:sysClr val="windowText" lastClr="000000"/>
              </a:solidFill>
            </a:endParaRPr>
          </a:p>
        </p:txBody>
      </p:sp>
      <p:sp>
        <p:nvSpPr>
          <p:cNvPr id="15" name="Textbox: Tool instructions"/>
          <p:cNvSpPr txBox="1"/>
          <p:nvPr/>
        </p:nvSpPr>
        <p:spPr>
          <a:xfrm>
            <a:off x="4625102" y="6550225"/>
            <a:ext cx="2941831" cy="276999"/>
          </a:xfrm>
          <a:prstGeom prst="rect">
            <a:avLst/>
          </a:prstGeom>
          <a:noFill/>
        </p:spPr>
        <p:txBody>
          <a:bodyPr wrap="none" rtlCol="0">
            <a:spAutoFit/>
          </a:bodyPr>
          <a:lstStyle/>
          <a:p>
            <a:pPr algn="ctr" defTabSz="1219170"/>
            <a:r>
              <a:rPr lang="en-GB" sz="1200" kern="0" dirty="0">
                <a:solidFill>
                  <a:sysClr val="windowText" lastClr="000000"/>
                </a:solidFill>
                <a:latin typeface="Arial" pitchFamily="34" charset="0"/>
                <a:ea typeface="Segoe UI" pitchFamily="34" charset="0"/>
                <a:cs typeface="Arial" pitchFamily="34" charset="0"/>
              </a:rPr>
              <a:t>Click the up arrow to return to the lesson</a:t>
            </a:r>
          </a:p>
        </p:txBody>
      </p:sp>
      <p:sp>
        <p:nvSpPr>
          <p:cNvPr id="8" name="TextBox: Worksheet Indication"/>
          <p:cNvSpPr txBox="1"/>
          <p:nvPr/>
        </p:nvSpPr>
        <p:spPr>
          <a:xfrm>
            <a:off x="0" y="6378000"/>
            <a:ext cx="1680000" cy="480000"/>
          </a:xfrm>
          <a:prstGeom prst="rect">
            <a:avLst/>
          </a:prstGeom>
          <a:noFill/>
          <a:ln w="0">
            <a:noFill/>
          </a:ln>
        </p:spPr>
        <p:txBody>
          <a:bodyPr wrap="square" rtlCol="0">
            <a:noAutofit/>
          </a:bodyPr>
          <a:lstStyle/>
          <a:p>
            <a:pPr defTabSz="1219170"/>
            <a:r>
              <a:rPr lang="en-GB" sz="2133" b="1" kern="0" dirty="0">
                <a:solidFill>
                  <a:sysClr val="windowText" lastClr="000000"/>
                </a:solidFill>
                <a:latin typeface="Arial" pitchFamily="34" charset="0"/>
                <a:cs typeface="Arial" pitchFamily="34" charset="0"/>
              </a:rPr>
              <a:t>Worksheet</a:t>
            </a:r>
          </a:p>
        </p:txBody>
      </p:sp>
      <p:sp>
        <p:nvSpPr>
          <p:cNvPr id="4" name="Title 3"/>
          <p:cNvSpPr>
            <a:spLocks noGrp="1"/>
          </p:cNvSpPr>
          <p:nvPr>
            <p:ph type="title"/>
          </p:nvPr>
        </p:nvSpPr>
        <p:spPr>
          <a:xfrm>
            <a:off x="95612" y="547311"/>
            <a:ext cx="11785687" cy="1072354"/>
          </a:xfrm>
        </p:spPr>
        <p:txBody>
          <a:bodyPr>
            <a:noAutofit/>
          </a:bodyPr>
          <a:lstStyle/>
          <a:p>
            <a:pPr algn="ctr"/>
            <a:r>
              <a:rPr lang="en-NZ" sz="36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Find all the Christmas symbols and carols </a:t>
            </a:r>
            <a:br>
              <a:rPr lang="en-NZ" sz="36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br>
            <a:r>
              <a:rPr lang="en-NZ" sz="36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there are in the Word Find</a:t>
            </a:r>
            <a:endParaRPr lang="en-NZ" sz="3600" dirty="0">
              <a:latin typeface="Arial" panose="020B0604020202020204" pitchFamily="34" charset="0"/>
              <a:cs typeface="Arial" panose="020B0604020202020204" pitchFamily="34" charset="0"/>
            </a:endParaRPr>
          </a:p>
        </p:txBody>
      </p:sp>
      <p:sp>
        <p:nvSpPr>
          <p:cNvPr id="5" name="Rectangle 4"/>
          <p:cNvSpPr/>
          <p:nvPr/>
        </p:nvSpPr>
        <p:spPr>
          <a:xfrm>
            <a:off x="2716256" y="213276"/>
            <a:ext cx="6781800" cy="276999"/>
          </a:xfrm>
          <a:prstGeom prst="rect">
            <a:avLst/>
          </a:prstGeom>
        </p:spPr>
        <p:txBody>
          <a:bodyPr wrap="square">
            <a:spAutoFit/>
          </a:bodyPr>
          <a:lstStyle/>
          <a:p>
            <a:pPr lvl="0" algn="ctr"/>
            <a:r>
              <a:rPr lang="en-NZ" sz="1200" dirty="0">
                <a:solidFill>
                  <a:prstClr val="black"/>
                </a:solidFill>
                <a:latin typeface="Arial" panose="020B0604020202020204" pitchFamily="34" charset="0"/>
                <a:cs typeface="Arial" panose="020B0604020202020204" pitchFamily="34" charset="0"/>
              </a:rPr>
              <a:t>Name___________________________ Date_______________</a:t>
            </a:r>
          </a:p>
        </p:txBody>
      </p:sp>
      <p:graphicFrame>
        <p:nvGraphicFramePr>
          <p:cNvPr id="9" name="Table 8"/>
          <p:cNvGraphicFramePr>
            <a:graphicFrameLocks noGrp="1"/>
          </p:cNvGraphicFramePr>
          <p:nvPr>
            <p:extLst>
              <p:ext uri="{D42A27DB-BD31-4B8C-83A1-F6EECF244321}">
                <p14:modId xmlns:p14="http://schemas.microsoft.com/office/powerpoint/2010/main" val="2694146277"/>
              </p:ext>
            </p:extLst>
          </p:nvPr>
        </p:nvGraphicFramePr>
        <p:xfrm>
          <a:off x="659128" y="1703418"/>
          <a:ext cx="4404719" cy="4533793"/>
        </p:xfrm>
        <a:graphic>
          <a:graphicData uri="http://schemas.openxmlformats.org/drawingml/2006/table">
            <a:tbl>
              <a:tblPr firstRow="1" bandRow="1">
                <a:tableStyleId>{5940675A-B579-460E-94D1-54222C63F5DA}</a:tableStyleId>
              </a:tblPr>
              <a:tblGrid>
                <a:gridCol w="400429">
                  <a:extLst>
                    <a:ext uri="{9D8B030D-6E8A-4147-A177-3AD203B41FA5}">
                      <a16:colId xmlns:a16="http://schemas.microsoft.com/office/drawing/2014/main" xmlns="" val="3797295257"/>
                    </a:ext>
                  </a:extLst>
                </a:gridCol>
                <a:gridCol w="400429">
                  <a:extLst>
                    <a:ext uri="{9D8B030D-6E8A-4147-A177-3AD203B41FA5}">
                      <a16:colId xmlns:a16="http://schemas.microsoft.com/office/drawing/2014/main" xmlns="" val="4190951450"/>
                    </a:ext>
                  </a:extLst>
                </a:gridCol>
                <a:gridCol w="400429">
                  <a:extLst>
                    <a:ext uri="{9D8B030D-6E8A-4147-A177-3AD203B41FA5}">
                      <a16:colId xmlns:a16="http://schemas.microsoft.com/office/drawing/2014/main" xmlns="" val="2754489726"/>
                    </a:ext>
                  </a:extLst>
                </a:gridCol>
                <a:gridCol w="400429">
                  <a:extLst>
                    <a:ext uri="{9D8B030D-6E8A-4147-A177-3AD203B41FA5}">
                      <a16:colId xmlns:a16="http://schemas.microsoft.com/office/drawing/2014/main" xmlns="" val="1569327003"/>
                    </a:ext>
                  </a:extLst>
                </a:gridCol>
                <a:gridCol w="400429">
                  <a:extLst>
                    <a:ext uri="{9D8B030D-6E8A-4147-A177-3AD203B41FA5}">
                      <a16:colId xmlns:a16="http://schemas.microsoft.com/office/drawing/2014/main" xmlns="" val="3948502553"/>
                    </a:ext>
                  </a:extLst>
                </a:gridCol>
                <a:gridCol w="400429">
                  <a:extLst>
                    <a:ext uri="{9D8B030D-6E8A-4147-A177-3AD203B41FA5}">
                      <a16:colId xmlns:a16="http://schemas.microsoft.com/office/drawing/2014/main" xmlns="" val="3350763172"/>
                    </a:ext>
                  </a:extLst>
                </a:gridCol>
                <a:gridCol w="400429">
                  <a:extLst>
                    <a:ext uri="{9D8B030D-6E8A-4147-A177-3AD203B41FA5}">
                      <a16:colId xmlns:a16="http://schemas.microsoft.com/office/drawing/2014/main" xmlns="" val="2314100147"/>
                    </a:ext>
                  </a:extLst>
                </a:gridCol>
                <a:gridCol w="400429">
                  <a:extLst>
                    <a:ext uri="{9D8B030D-6E8A-4147-A177-3AD203B41FA5}">
                      <a16:colId xmlns:a16="http://schemas.microsoft.com/office/drawing/2014/main" xmlns="" val="3398604026"/>
                    </a:ext>
                  </a:extLst>
                </a:gridCol>
                <a:gridCol w="400429">
                  <a:extLst>
                    <a:ext uri="{9D8B030D-6E8A-4147-A177-3AD203B41FA5}">
                      <a16:colId xmlns:a16="http://schemas.microsoft.com/office/drawing/2014/main" xmlns="" val="650158368"/>
                    </a:ext>
                  </a:extLst>
                </a:gridCol>
                <a:gridCol w="400429">
                  <a:extLst>
                    <a:ext uri="{9D8B030D-6E8A-4147-A177-3AD203B41FA5}">
                      <a16:colId xmlns:a16="http://schemas.microsoft.com/office/drawing/2014/main" xmlns="" val="3286953673"/>
                    </a:ext>
                  </a:extLst>
                </a:gridCol>
                <a:gridCol w="400429">
                  <a:extLst>
                    <a:ext uri="{9D8B030D-6E8A-4147-A177-3AD203B41FA5}">
                      <a16:colId xmlns:a16="http://schemas.microsoft.com/office/drawing/2014/main" xmlns="" val="2790073453"/>
                    </a:ext>
                  </a:extLst>
                </a:gridCol>
              </a:tblGrid>
              <a:tr h="412163">
                <a:tc>
                  <a:txBody>
                    <a:bodyPr/>
                    <a:lstStyle/>
                    <a:p>
                      <a:pPr algn="ctr"/>
                      <a:r>
                        <a:rPr lang="en-NZ" sz="2000" b="0" dirty="0">
                          <a:latin typeface="Arial" panose="020B0604020202020204" pitchFamily="34" charset="0"/>
                          <a:cs typeface="Arial" panose="020B0604020202020204" pitchFamily="34" charset="0"/>
                        </a:rPr>
                        <a:t>C</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0" dirty="0">
                          <a:latin typeface="Arial" panose="020B0604020202020204" pitchFamily="34" charset="0"/>
                          <a:cs typeface="Arial" panose="020B0604020202020204" pitchFamily="34" charset="0"/>
                        </a:rPr>
                        <a:t>G</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0" dirty="0">
                          <a:latin typeface="Arial" panose="020B0604020202020204" pitchFamily="34" charset="0"/>
                          <a:cs typeface="Arial" panose="020B0604020202020204" pitchFamily="34" charset="0"/>
                        </a:rPr>
                        <a:t>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0" dirty="0">
                          <a:latin typeface="Arial" panose="020B0604020202020204" pitchFamily="34" charset="0"/>
                          <a:cs typeface="Arial" panose="020B0604020202020204" pitchFamily="34" charset="0"/>
                        </a:rPr>
                        <a:t>I</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0" dirty="0">
                          <a:latin typeface="Arial" panose="020B0604020202020204" pitchFamily="34" charset="0"/>
                          <a:cs typeface="Arial" panose="020B0604020202020204" pitchFamily="34" charset="0"/>
                        </a:rPr>
                        <a:t>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0" dirty="0">
                          <a:latin typeface="Arial" panose="020B0604020202020204" pitchFamily="34" charset="0"/>
                          <a:cs typeface="Arial" panose="020B0604020202020204" pitchFamily="34" charset="0"/>
                        </a:rPr>
                        <a:t>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0" dirty="0">
                          <a:latin typeface="Arial" panose="020B0604020202020204" pitchFamily="34" charset="0"/>
                          <a:cs typeface="Arial" panose="020B0604020202020204" pitchFamily="34" charset="0"/>
                        </a:rPr>
                        <a:t>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0" dirty="0">
                          <a:latin typeface="Arial" panose="020B0604020202020204" pitchFamily="34" charset="0"/>
                          <a:cs typeface="Arial" panose="020B0604020202020204" pitchFamily="34" charset="0"/>
                        </a:rPr>
                        <a: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0" dirty="0">
                          <a:latin typeface="Arial" panose="020B0604020202020204" pitchFamily="34" charset="0"/>
                          <a:cs typeface="Arial" panose="020B0604020202020204" pitchFamily="34" charset="0"/>
                        </a:rPr>
                        <a:t>C</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0" dirty="0">
                          <a:latin typeface="Arial" panose="020B0604020202020204" pitchFamily="34" charset="0"/>
                          <a:cs typeface="Arial" panose="020B0604020202020204" pitchFamily="34" charset="0"/>
                        </a:rPr>
                        <a:t>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0" dirty="0">
                          <a:latin typeface="Arial" panose="020B0604020202020204" pitchFamily="34" charset="0"/>
                          <a:cs typeface="Arial" panose="020B0604020202020204" pitchFamily="34" charset="0"/>
                        </a:rPr>
                        <a:t>C</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3517185453"/>
                  </a:ext>
                </a:extLst>
              </a:tr>
              <a:tr h="412163">
                <a:tc>
                  <a:txBody>
                    <a:bodyPr/>
                    <a:lstStyle/>
                    <a:p>
                      <a:pPr algn="ctr"/>
                      <a:r>
                        <a:rPr lang="en-NZ" sz="2000" b="0" dirty="0">
                          <a:latin typeface="Arial" panose="020B0604020202020204" pitchFamily="34" charset="0"/>
                          <a:cs typeface="Arial" panose="020B0604020202020204" pitchFamily="34" charset="0"/>
                        </a:rPr>
                        <a:t>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0" dirty="0">
                          <a:latin typeface="Arial" panose="020B0604020202020204" pitchFamily="34" charset="0"/>
                          <a:cs typeface="Arial" panose="020B0604020202020204" pitchFamily="34" charset="0"/>
                        </a:rPr>
                        <a:t>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0" dirty="0">
                          <a:latin typeface="Arial" panose="020B0604020202020204" pitchFamily="34" charset="0"/>
                          <a:cs typeface="Arial" panose="020B0604020202020204" pitchFamily="34" charset="0"/>
                        </a:rPr>
                        <a: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0" dirty="0">
                          <a:latin typeface="Arial" panose="020B0604020202020204" pitchFamily="34" charset="0"/>
                          <a:cs typeface="Arial" panose="020B0604020202020204" pitchFamily="34" charset="0"/>
                        </a:rPr>
                        <a:t>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0" dirty="0">
                          <a:latin typeface="Arial" panose="020B0604020202020204" pitchFamily="34" charset="0"/>
                          <a:cs typeface="Arial" panose="020B0604020202020204" pitchFamily="34" charset="0"/>
                        </a:rPr>
                        <a:t>O</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0" dirty="0">
                          <a:latin typeface="Arial" panose="020B0604020202020204" pitchFamily="34" charset="0"/>
                          <a:cs typeface="Arial" panose="020B0604020202020204" pitchFamily="34" charset="0"/>
                        </a:rPr>
                        <a:t>W</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0" dirty="0">
                          <a:latin typeface="Arial" panose="020B0604020202020204" pitchFamily="34" charset="0"/>
                          <a:cs typeface="Arial" panose="020B0604020202020204" pitchFamily="34" charset="0"/>
                        </a:rPr>
                        <a:t>O</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0" dirty="0">
                          <a:latin typeface="Arial" panose="020B0604020202020204" pitchFamily="34" charset="0"/>
                          <a:cs typeface="Arial" panose="020B0604020202020204" pitchFamily="34" charset="0"/>
                        </a:rPr>
                        <a:t>U</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0" dirty="0">
                          <a:latin typeface="Arial" panose="020B0604020202020204" pitchFamily="34" charset="0"/>
                          <a:cs typeface="Arial" panose="020B0604020202020204" pitchFamily="34" charset="0"/>
                        </a:rPr>
                        <a:t>U</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0" dirty="0">
                          <a:latin typeface="Arial" panose="020B0604020202020204" pitchFamily="34" charset="0"/>
                          <a:cs typeface="Arial" panose="020B0604020202020204" pitchFamily="34" charset="0"/>
                        </a:rPr>
                        <a:t>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0" dirty="0">
                          <a:latin typeface="Arial" panose="020B0604020202020204" pitchFamily="34" charset="0"/>
                          <a:cs typeface="Arial" panose="020B0604020202020204" pitchFamily="34" charset="0"/>
                        </a:rPr>
                        <a:t>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4219158315"/>
                  </a:ext>
                </a:extLst>
              </a:tr>
              <a:tr h="412163">
                <a:tc>
                  <a:txBody>
                    <a:bodyPr/>
                    <a:lstStyle/>
                    <a:p>
                      <a:pPr algn="ctr"/>
                      <a:r>
                        <a:rPr lang="en-NZ" sz="2000" b="0" dirty="0">
                          <a:latin typeface="Arial" panose="020B0604020202020204" pitchFamily="34" charset="0"/>
                          <a:cs typeface="Arial" panose="020B0604020202020204" pitchFamily="34" charset="0"/>
                        </a:rPr>
                        <a:t>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0" dirty="0">
                          <a:latin typeface="Arial" panose="020B0604020202020204" pitchFamily="34" charset="0"/>
                          <a:cs typeface="Arial" panose="020B0604020202020204" pitchFamily="34" charset="0"/>
                        </a:rPr>
                        <a:t>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0" dirty="0">
                          <a:latin typeface="Arial" panose="020B0604020202020204" pitchFamily="34" charset="0"/>
                          <a:cs typeface="Arial" panose="020B0604020202020204" pitchFamily="34" charset="0"/>
                        </a:rPr>
                        <a:t>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0" dirty="0">
                          <a:latin typeface="Arial" panose="020B0604020202020204" pitchFamily="34" charset="0"/>
                          <a:cs typeface="Arial" panose="020B0604020202020204" pitchFamily="34" charset="0"/>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0" dirty="0">
                          <a:latin typeface="Arial" panose="020B0604020202020204" pitchFamily="34" charset="0"/>
                          <a:cs typeface="Arial" panose="020B0604020202020204" pitchFamily="34" charset="0"/>
                        </a:rPr>
                        <a:t>L</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0" dirty="0">
                          <a:latin typeface="Arial" panose="020B0604020202020204" pitchFamily="34" charset="0"/>
                          <a:cs typeface="Arial" panose="020B0604020202020204" pitchFamily="34" charset="0"/>
                        </a:rPr>
                        <a:t>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0" dirty="0">
                          <a:latin typeface="Arial" panose="020B0604020202020204" pitchFamily="34" charset="0"/>
                          <a:cs typeface="Arial" panose="020B0604020202020204" pitchFamily="34" charset="0"/>
                        </a:rPr>
                        <a:t>C</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0" dirty="0">
                          <a:latin typeface="Arial" panose="020B0604020202020204" pitchFamily="34" charset="0"/>
                          <a:cs typeface="Arial" panose="020B0604020202020204" pitchFamily="34" charset="0"/>
                        </a:rPr>
                        <a:t>F</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0" dirty="0">
                          <a:latin typeface="Arial" panose="020B0604020202020204" pitchFamily="34" charset="0"/>
                          <a:cs typeface="Arial" panose="020B0604020202020204" pitchFamily="34" charset="0"/>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0" dirty="0">
                          <a:latin typeface="Arial" panose="020B0604020202020204" pitchFamily="34" charset="0"/>
                          <a:cs typeface="Arial" panose="020B0604020202020204" pitchFamily="34" charset="0"/>
                        </a:rPr>
                        <a: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0" dirty="0">
                          <a:latin typeface="Arial" panose="020B0604020202020204" pitchFamily="34" charset="0"/>
                          <a:cs typeface="Arial" panose="020B0604020202020204" pitchFamily="34" charset="0"/>
                        </a:rPr>
                        <a:t>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339918098"/>
                  </a:ext>
                </a:extLst>
              </a:tr>
              <a:tr h="412163">
                <a:tc>
                  <a:txBody>
                    <a:bodyPr/>
                    <a:lstStyle/>
                    <a:p>
                      <a:pPr algn="ctr"/>
                      <a:r>
                        <a:rPr lang="en-NZ" sz="2000" b="0" dirty="0">
                          <a:latin typeface="Arial" panose="020B0604020202020204" pitchFamily="34" charset="0"/>
                          <a:cs typeface="Arial" panose="020B0604020202020204" pitchFamily="34" charset="0"/>
                        </a:rPr>
                        <a:t>I</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0" dirty="0">
                          <a:latin typeface="Arial" panose="020B0604020202020204" pitchFamily="34" charset="0"/>
                          <a:cs typeface="Arial" panose="020B0604020202020204" pitchFamily="34" charset="0"/>
                        </a:rPr>
                        <a:t>C</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0" dirty="0">
                          <a:latin typeface="Arial" panose="020B0604020202020204" pitchFamily="34" charset="0"/>
                          <a:cs typeface="Arial" panose="020B0604020202020204" pitchFamily="34" charset="0"/>
                        </a:rPr>
                        <a:t>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0" dirty="0">
                          <a:latin typeface="Arial" panose="020B0604020202020204" pitchFamily="34" charset="0"/>
                          <a:cs typeface="Arial" panose="020B0604020202020204" pitchFamily="34" charset="0"/>
                        </a:rPr>
                        <a:t>I</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0" dirty="0">
                          <a:latin typeface="Arial" panose="020B0604020202020204" pitchFamily="34" charset="0"/>
                          <a:cs typeface="Arial" panose="020B0604020202020204" pitchFamily="34" charset="0"/>
                        </a:rPr>
                        <a:t>C</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0" dirty="0">
                          <a:latin typeface="Arial" panose="020B0604020202020204" pitchFamily="34" charset="0"/>
                          <a:cs typeface="Arial" panose="020B0604020202020204" pitchFamily="34" charset="0"/>
                        </a:rPr>
                        <a:t>K</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0" dirty="0">
                          <a:latin typeface="Arial" panose="020B0604020202020204" pitchFamily="34" charset="0"/>
                          <a:cs typeface="Arial" panose="020B0604020202020204" pitchFamily="34" charset="0"/>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0" dirty="0">
                          <a:latin typeface="Arial" panose="020B0604020202020204" pitchFamily="34" charset="0"/>
                          <a:cs typeface="Arial" panose="020B0604020202020204" pitchFamily="34" charset="0"/>
                        </a:rPr>
                        <a:t>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0" dirty="0">
                          <a:latin typeface="Arial" panose="020B0604020202020204" pitchFamily="34" charset="0"/>
                          <a:cs typeface="Arial" panose="020B0604020202020204" pitchFamily="34" charset="0"/>
                        </a:rPr>
                        <a:t>O</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0" dirty="0">
                          <a:latin typeface="Arial" panose="020B0604020202020204" pitchFamily="34" charset="0"/>
                          <a:cs typeface="Arial" panose="020B0604020202020204" pitchFamily="34" charset="0"/>
                        </a:rPr>
                        <a:t>Y</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0" dirty="0">
                          <a:latin typeface="Arial" panose="020B0604020202020204" pitchFamily="34" charset="0"/>
                          <a:cs typeface="Arial" panose="020B0604020202020204" pitchFamily="34" charset="0"/>
                        </a:rPr>
                        <a:t>O</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2504590713"/>
                  </a:ext>
                </a:extLst>
              </a:tr>
              <a:tr h="412163">
                <a:tc>
                  <a:txBody>
                    <a:bodyPr/>
                    <a:lstStyle/>
                    <a:p>
                      <a:pPr algn="ctr"/>
                      <a:r>
                        <a:rPr lang="en-NZ" sz="2000" b="0" dirty="0">
                          <a:latin typeface="Arial" panose="020B0604020202020204" pitchFamily="34" charset="0"/>
                          <a:cs typeface="Arial" panose="020B0604020202020204" pitchFamily="34" charset="0"/>
                        </a:rPr>
                        <a: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0" dirty="0">
                          <a:latin typeface="Arial" panose="020B0604020202020204" pitchFamily="34" charset="0"/>
                          <a:cs typeface="Arial" panose="020B0604020202020204" pitchFamily="34" charset="0"/>
                        </a:rPr>
                        <a:t>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0" dirty="0">
                          <a:latin typeface="Arial" panose="020B0604020202020204" pitchFamily="34" charset="0"/>
                          <a:cs typeface="Arial" panose="020B0604020202020204" pitchFamily="34" charset="0"/>
                        </a:rPr>
                        <a:t>O</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0" dirty="0">
                          <a:latin typeface="Arial" panose="020B0604020202020204" pitchFamily="34" charset="0"/>
                          <a:cs typeface="Arial" panose="020B0604020202020204" pitchFamily="34" charset="0"/>
                        </a:rPr>
                        <a:t>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0" dirty="0">
                          <a:latin typeface="Arial" panose="020B0604020202020204" pitchFamily="34" charset="0"/>
                          <a:cs typeface="Arial" panose="020B0604020202020204" pitchFamily="34" charset="0"/>
                        </a:rPr>
                        <a: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0" dirty="0">
                          <a:latin typeface="Arial" panose="020B0604020202020204" pitchFamily="34" charset="0"/>
                          <a:cs typeface="Arial" panose="020B0604020202020204" pitchFamily="34" charset="0"/>
                        </a:rPr>
                        <a:t>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0" dirty="0">
                          <a:latin typeface="Arial" panose="020B0604020202020204" pitchFamily="34" charset="0"/>
                          <a:cs typeface="Arial" panose="020B0604020202020204" pitchFamily="34" charset="0"/>
                        </a:rPr>
                        <a:t>U</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0" dirty="0">
                          <a:latin typeface="Arial" panose="020B0604020202020204" pitchFamily="34" charset="0"/>
                          <a:cs typeface="Arial" panose="020B0604020202020204" pitchFamily="34" charset="0"/>
                        </a:rPr>
                        <a:t>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0" dirty="0">
                          <a:latin typeface="Arial" panose="020B0604020202020204" pitchFamily="34" charset="0"/>
                          <a:cs typeface="Arial" panose="020B0604020202020204" pitchFamily="34" charset="0"/>
                        </a:rPr>
                        <a:t>I</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0" dirty="0">
                          <a:latin typeface="Arial" panose="020B0604020202020204" pitchFamily="34" charset="0"/>
                          <a:cs typeface="Arial" panose="020B0604020202020204" pitchFamily="34" charset="0"/>
                        </a:rPr>
                        <a:t>L</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0" dirty="0">
                          <a:latin typeface="Arial" panose="020B0604020202020204" pitchFamily="34" charset="0"/>
                          <a:cs typeface="Arial" panose="020B0604020202020204" pitchFamily="34" charset="0"/>
                        </a:rPr>
                        <a:t>L</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3868871670"/>
                  </a:ext>
                </a:extLst>
              </a:tr>
              <a:tr h="412163">
                <a:tc>
                  <a:txBody>
                    <a:bodyPr/>
                    <a:lstStyle/>
                    <a:p>
                      <a:pPr algn="ctr"/>
                      <a:r>
                        <a:rPr lang="en-NZ" sz="2000" b="0" dirty="0">
                          <a:latin typeface="Arial" panose="020B0604020202020204" pitchFamily="34" charset="0"/>
                          <a:cs typeface="Arial" panose="020B0604020202020204" pitchFamily="34" charset="0"/>
                        </a:rPr>
                        <a:t>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0" dirty="0">
                          <a:latin typeface="Arial" panose="020B0604020202020204" pitchFamily="34" charset="0"/>
                          <a:cs typeface="Arial" panose="020B0604020202020204" pitchFamily="34" charset="0"/>
                        </a:rPr>
                        <a:t>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0" dirty="0">
                          <a:latin typeface="Arial" panose="020B0604020202020204" pitchFamily="34" charset="0"/>
                          <a:cs typeface="Arial" panose="020B0604020202020204" pitchFamily="34" charset="0"/>
                        </a:rPr>
                        <a:t>G</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0" dirty="0">
                          <a:latin typeface="Arial" panose="020B0604020202020204" pitchFamily="34" charset="0"/>
                          <a:cs typeface="Arial" panose="020B0604020202020204" pitchFamily="34" charset="0"/>
                        </a:rPr>
                        <a:t>I</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0" dirty="0">
                          <a:latin typeface="Arial" panose="020B0604020202020204" pitchFamily="34" charset="0"/>
                          <a:cs typeface="Arial" panose="020B0604020202020204" pitchFamily="34" charset="0"/>
                        </a:rPr>
                        <a:t>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0" dirty="0">
                          <a:latin typeface="Arial" panose="020B0604020202020204" pitchFamily="34" charset="0"/>
                          <a:cs typeface="Arial" panose="020B0604020202020204" pitchFamily="34" charset="0"/>
                        </a:rPr>
                        <a:t>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0" dirty="0">
                          <a:latin typeface="Arial" panose="020B0604020202020204" pitchFamily="34" charset="0"/>
                          <a:cs typeface="Arial" panose="020B0604020202020204" pitchFamily="34" charset="0"/>
                        </a:rPr>
                        <a:t>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0" dirty="0">
                          <a:latin typeface="Arial" panose="020B0604020202020204" pitchFamily="34" charset="0"/>
                          <a:cs typeface="Arial" panose="020B0604020202020204" pitchFamily="34" charset="0"/>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0" dirty="0">
                          <a:latin typeface="Arial" panose="020B0604020202020204" pitchFamily="34" charset="0"/>
                          <a:cs typeface="Arial" panose="020B0604020202020204" pitchFamily="34" charset="0"/>
                        </a:rPr>
                        <a:t>L</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0" dirty="0">
                          <a:latin typeface="Arial" panose="020B0604020202020204" pitchFamily="34" charset="0"/>
                          <a:cs typeface="Arial" panose="020B0604020202020204" pitchFamily="34" charset="0"/>
                        </a:rPr>
                        <a:t>I</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0" dirty="0">
                          <a:latin typeface="Arial" panose="020B0604020202020204" pitchFamily="34" charset="0"/>
                          <a:cs typeface="Arial" panose="020B0604020202020204" pitchFamily="34" charset="0"/>
                        </a:rPr>
                        <a: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2571166026"/>
                  </a:ext>
                </a:extLst>
              </a:tr>
              <a:tr h="412163">
                <a:tc>
                  <a:txBody>
                    <a:bodyPr/>
                    <a:lstStyle/>
                    <a:p>
                      <a:pPr algn="ctr"/>
                      <a:r>
                        <a:rPr lang="en-NZ" sz="2000" b="0" dirty="0">
                          <a:latin typeface="Arial" panose="020B0604020202020204" pitchFamily="34" charset="0"/>
                          <a:cs typeface="Arial" panose="020B0604020202020204" pitchFamily="34" charset="0"/>
                        </a:rPr>
                        <a:t>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0" dirty="0">
                          <a:latin typeface="Arial" panose="020B0604020202020204" pitchFamily="34" charset="0"/>
                          <a:cs typeface="Arial" panose="020B0604020202020204" pitchFamily="34" charset="0"/>
                        </a:rPr>
                        <a:t>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0" dirty="0">
                          <a:latin typeface="Arial" panose="020B0604020202020204" pitchFamily="34" charset="0"/>
                          <a:cs typeface="Arial" panose="020B0604020202020204" pitchFamily="34" charset="0"/>
                        </a:rPr>
                        <a:t>V</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0" dirty="0">
                          <a:latin typeface="Arial" panose="020B0604020202020204" pitchFamily="34" charset="0"/>
                          <a:cs typeface="Arial" panose="020B0604020202020204" pitchFamily="34" charset="0"/>
                        </a:rPr>
                        <a:t>V</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0" dirty="0">
                          <a:latin typeface="Arial" panose="020B0604020202020204" pitchFamily="34" charset="0"/>
                          <a:cs typeface="Arial" panose="020B0604020202020204" pitchFamily="34" charset="0"/>
                        </a:rPr>
                        <a:t>Y</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0" dirty="0">
                          <a:latin typeface="Arial" panose="020B0604020202020204" pitchFamily="34" charset="0"/>
                          <a:cs typeface="Arial" panose="020B0604020202020204" pitchFamily="34" charset="0"/>
                        </a:rPr>
                        <a:t>U</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0" dirty="0">
                          <a:latin typeface="Arial" panose="020B0604020202020204" pitchFamily="34" charset="0"/>
                          <a:cs typeface="Arial" panose="020B0604020202020204" pitchFamily="34" charset="0"/>
                        </a:rPr>
                        <a:t>C</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0" dirty="0">
                          <a:latin typeface="Arial" panose="020B0604020202020204" pitchFamily="34" charset="0"/>
                          <a:cs typeface="Arial" panose="020B0604020202020204" pitchFamily="34" charset="0"/>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0" dirty="0">
                          <a:latin typeface="Arial" panose="020B0604020202020204" pitchFamily="34" charset="0"/>
                          <a:cs typeface="Arial" panose="020B0604020202020204" pitchFamily="34" charset="0"/>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0" dirty="0">
                          <a:latin typeface="Arial" panose="020B0604020202020204" pitchFamily="34" charset="0"/>
                          <a:cs typeface="Arial" panose="020B0604020202020204" pitchFamily="34" charset="0"/>
                        </a:rPr>
                        <a:t>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0" dirty="0">
                          <a:latin typeface="Arial" panose="020B0604020202020204" pitchFamily="34" charset="0"/>
                          <a:cs typeface="Arial" panose="020B0604020202020204" pitchFamily="34" charset="0"/>
                        </a:rPr>
                        <a:t>D</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3031934992"/>
                  </a:ext>
                </a:extLst>
              </a:tr>
              <a:tr h="412163">
                <a:tc>
                  <a:txBody>
                    <a:bodyPr/>
                    <a:lstStyle/>
                    <a:p>
                      <a:pPr algn="ctr"/>
                      <a:r>
                        <a:rPr lang="en-NZ" sz="2000" b="0" dirty="0">
                          <a:latin typeface="Arial" panose="020B0604020202020204" pitchFamily="34" charset="0"/>
                          <a:cs typeface="Arial" panose="020B0604020202020204" pitchFamily="34" charset="0"/>
                        </a:rPr>
                        <a:t>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0" dirty="0">
                          <a:latin typeface="Arial" panose="020B0604020202020204" pitchFamily="34" charset="0"/>
                          <a:cs typeface="Arial" panose="020B0604020202020204" pitchFamily="34" charset="0"/>
                        </a:rPr>
                        <a:t>Y</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0" dirty="0">
                          <a:latin typeface="Arial" panose="020B0604020202020204" pitchFamily="34" charset="0"/>
                          <a:cs typeface="Arial" panose="020B0604020202020204" pitchFamily="34" charset="0"/>
                        </a:rPr>
                        <a:t>L</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0" dirty="0">
                          <a:latin typeface="Arial" panose="020B0604020202020204" pitchFamily="34" charset="0"/>
                          <a:cs typeface="Arial" panose="020B0604020202020204" pitchFamily="34" charset="0"/>
                        </a:rPr>
                        <a:t>L</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0" dirty="0">
                          <a:latin typeface="Arial" panose="020B0604020202020204" pitchFamily="34" charset="0"/>
                          <a:cs typeface="Arial" panose="020B0604020202020204" pitchFamily="34" charset="0"/>
                        </a:rPr>
                        <a:t>O</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0" dirty="0">
                          <a:latin typeface="Arial" panose="020B0604020202020204" pitchFamily="34" charset="0"/>
                          <a:cs typeface="Arial" panose="020B0604020202020204" pitchFamily="34" charset="0"/>
                        </a:rPr>
                        <a:t>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0" dirty="0">
                          <a:latin typeface="Arial" panose="020B0604020202020204" pitchFamily="34" charset="0"/>
                          <a:cs typeface="Arial" panose="020B0604020202020204" pitchFamily="34" charset="0"/>
                        </a:rPr>
                        <a: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0" dirty="0">
                          <a:latin typeface="Arial" panose="020B0604020202020204" pitchFamily="34" charset="0"/>
                          <a:cs typeface="Arial" panose="020B0604020202020204" pitchFamily="34" charset="0"/>
                        </a:rPr>
                        <a:t>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0" dirty="0">
                          <a:latin typeface="Arial" panose="020B0604020202020204" pitchFamily="34" charset="0"/>
                          <a:cs typeface="Arial" panose="020B0604020202020204" pitchFamily="34" charset="0"/>
                        </a:rPr>
                        <a:t>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0" dirty="0">
                          <a:latin typeface="Arial" panose="020B0604020202020204" pitchFamily="34" charset="0"/>
                          <a:cs typeface="Arial" panose="020B0604020202020204" pitchFamily="34" charset="0"/>
                        </a:rPr>
                        <a:t>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0" dirty="0">
                          <a:latin typeface="Arial" panose="020B0604020202020204" pitchFamily="34" charset="0"/>
                          <a:cs typeface="Arial" panose="020B0604020202020204" pitchFamily="34" charset="0"/>
                        </a:rPr>
                        <a:t>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207201092"/>
                  </a:ext>
                </a:extLst>
              </a:tr>
              <a:tr h="412163">
                <a:tc>
                  <a:txBody>
                    <a:bodyPr/>
                    <a:lstStyle/>
                    <a:p>
                      <a:pPr algn="ctr"/>
                      <a:r>
                        <a:rPr lang="en-NZ" sz="2000" b="0" dirty="0">
                          <a:latin typeface="Arial" panose="020B0604020202020204" pitchFamily="34" charset="0"/>
                          <a:cs typeface="Arial" panose="020B0604020202020204" pitchFamily="34" charset="0"/>
                        </a:rPr>
                        <a: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0" dirty="0">
                          <a:latin typeface="Arial" panose="020B0604020202020204" pitchFamily="34" charset="0"/>
                          <a:cs typeface="Arial" panose="020B0604020202020204" pitchFamily="34" charset="0"/>
                        </a:rPr>
                        <a:t>I</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0" dirty="0">
                          <a:latin typeface="Arial" panose="020B0604020202020204" pitchFamily="34" charset="0"/>
                          <a:cs typeface="Arial" panose="020B0604020202020204" pitchFamily="34" charset="0"/>
                        </a:rPr>
                        <a:t>L</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0" dirty="0">
                          <a:latin typeface="Arial" panose="020B0604020202020204" pitchFamily="34" charset="0"/>
                          <a:cs typeface="Arial" panose="020B0604020202020204" pitchFamily="34" charset="0"/>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0" dirty="0">
                          <a:latin typeface="Arial" panose="020B0604020202020204" pitchFamily="34" charset="0"/>
                          <a:cs typeface="Arial" panose="020B0604020202020204" pitchFamily="34" charset="0"/>
                        </a:rPr>
                        <a:t>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0" dirty="0">
                          <a:latin typeface="Arial" panose="020B0604020202020204" pitchFamily="34" charset="0"/>
                          <a:cs typeface="Arial" panose="020B0604020202020204" pitchFamily="34" charset="0"/>
                        </a:rPr>
                        <a:t>O</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0" dirty="0">
                          <a:latin typeface="Arial" panose="020B0604020202020204" pitchFamily="34" charset="0"/>
                          <a:cs typeface="Arial" panose="020B0604020202020204" pitchFamily="34" charset="0"/>
                        </a:rPr>
                        <a:t>U</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0" dirty="0">
                          <a:latin typeface="Arial" panose="020B0604020202020204" pitchFamily="34" charset="0"/>
                          <a:cs typeface="Arial" panose="020B0604020202020204" pitchFamily="34" charset="0"/>
                        </a:rPr>
                        <a:t>C</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0" dirty="0">
                          <a:latin typeface="Arial" panose="020B0604020202020204" pitchFamily="34" charset="0"/>
                          <a:cs typeface="Arial" panose="020B0604020202020204" pitchFamily="34" charset="0"/>
                        </a:rPr>
                        <a:t>I</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0" dirty="0">
                          <a:latin typeface="Arial" panose="020B0604020202020204" pitchFamily="34" charset="0"/>
                          <a:cs typeface="Arial" panose="020B0604020202020204" pitchFamily="34" charset="0"/>
                        </a:rPr>
                        <a:t>F</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0" dirty="0">
                          <a:latin typeface="Arial" panose="020B0604020202020204" pitchFamily="34" charset="0"/>
                          <a:cs typeface="Arial" panose="020B0604020202020204" pitchFamily="34" charset="0"/>
                        </a:rPr>
                        <a:t>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2311698468"/>
                  </a:ext>
                </a:extLst>
              </a:tr>
              <a:tr h="412163">
                <a:tc>
                  <a:txBody>
                    <a:bodyPr/>
                    <a:lstStyle/>
                    <a:p>
                      <a:pPr algn="ctr"/>
                      <a:r>
                        <a:rPr lang="en-NZ" sz="2000" b="0" dirty="0">
                          <a:latin typeface="Arial" panose="020B0604020202020204" pitchFamily="34" charset="0"/>
                          <a:cs typeface="Arial" panose="020B0604020202020204" pitchFamily="34" charset="0"/>
                        </a:rPr>
                        <a:t>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0" dirty="0">
                          <a:latin typeface="Arial" panose="020B0604020202020204" pitchFamily="34" charset="0"/>
                          <a:cs typeface="Arial" panose="020B0604020202020204" pitchFamily="34" charset="0"/>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0" dirty="0">
                          <a:latin typeface="Arial" panose="020B0604020202020204" pitchFamily="34" charset="0"/>
                          <a:cs typeface="Arial" panose="020B0604020202020204" pitchFamily="34" charset="0"/>
                        </a:rPr>
                        <a:t>C</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0" dirty="0">
                          <a:latin typeface="Arial" panose="020B0604020202020204" pitchFamily="34" charset="0"/>
                          <a:cs typeface="Arial" panose="020B0604020202020204" pitchFamily="34" charset="0"/>
                        </a:rPr>
                        <a:t>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0" dirty="0">
                          <a:latin typeface="Arial" panose="020B0604020202020204" pitchFamily="34" charset="0"/>
                          <a:cs typeface="Arial" panose="020B0604020202020204" pitchFamily="34" charset="0"/>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0" dirty="0">
                          <a:latin typeface="Arial" panose="020B0604020202020204" pitchFamily="34" charset="0"/>
                          <a:cs typeface="Arial" panose="020B0604020202020204" pitchFamily="34" charset="0"/>
                        </a:rPr>
                        <a:t>P</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0" dirty="0">
                          <a:latin typeface="Arial" panose="020B0604020202020204" pitchFamily="34" charset="0"/>
                          <a:cs typeface="Arial" panose="020B0604020202020204" pitchFamily="34" charset="0"/>
                        </a:rPr>
                        <a:t>F</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0" dirty="0">
                          <a:latin typeface="Arial" panose="020B0604020202020204" pitchFamily="34" charset="0"/>
                          <a:cs typeface="Arial" panose="020B0604020202020204" pitchFamily="34" charset="0"/>
                        </a:rPr>
                        <a:t>P</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0" dirty="0">
                          <a:latin typeface="Arial" panose="020B0604020202020204" pitchFamily="34" charset="0"/>
                          <a:cs typeface="Arial" panose="020B0604020202020204" pitchFamily="34" charset="0"/>
                        </a:rPr>
                        <a:t>W</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0" dirty="0">
                          <a:latin typeface="Arial" panose="020B0604020202020204" pitchFamily="34" charset="0"/>
                          <a:cs typeface="Arial" panose="020B0604020202020204" pitchFamily="34" charset="0"/>
                        </a:rPr>
                        <a:t>L</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0" dirty="0">
                          <a:latin typeface="Arial" panose="020B0604020202020204" pitchFamily="34" charset="0"/>
                          <a:cs typeface="Arial" panose="020B0604020202020204" pitchFamily="34" charset="0"/>
                        </a:rPr>
                        <a:t>C</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951820192"/>
                  </a:ext>
                </a:extLst>
              </a:tr>
              <a:tr h="412163">
                <a:tc>
                  <a:txBody>
                    <a:bodyPr/>
                    <a:lstStyle/>
                    <a:p>
                      <a:pPr algn="ctr"/>
                      <a:r>
                        <a:rPr lang="en-NZ" sz="2000" b="0" dirty="0">
                          <a:latin typeface="Arial" panose="020B0604020202020204" pitchFamily="34" charset="0"/>
                          <a:cs typeface="Arial" panose="020B0604020202020204" pitchFamily="34" charset="0"/>
                        </a:rPr>
                        <a:t>U</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0" dirty="0">
                          <a:latin typeface="Arial" panose="020B0604020202020204" pitchFamily="34" charset="0"/>
                          <a:cs typeface="Arial" panose="020B0604020202020204" pitchFamily="34" charset="0"/>
                        </a:rPr>
                        <a:t>P</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0" dirty="0">
                          <a:latin typeface="Arial" panose="020B0604020202020204" pitchFamily="34" charset="0"/>
                          <a:cs typeface="Arial" panose="020B0604020202020204" pitchFamily="34" charset="0"/>
                        </a:rPr>
                        <a: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0" dirty="0">
                          <a:latin typeface="Arial" panose="020B0604020202020204" pitchFamily="34" charset="0"/>
                          <a:cs typeface="Arial" panose="020B0604020202020204" pitchFamily="34" charset="0"/>
                        </a:rPr>
                        <a:t>I</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0" dirty="0">
                          <a:latin typeface="Arial" panose="020B0604020202020204" pitchFamily="34" charset="0"/>
                          <a:cs typeface="Arial" panose="020B0604020202020204" pitchFamily="34" charset="0"/>
                        </a:rPr>
                        <a:t>D</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0" dirty="0">
                          <a:latin typeface="Arial" panose="020B0604020202020204" pitchFamily="34" charset="0"/>
                          <a:cs typeface="Arial" panose="020B0604020202020204" pitchFamily="34" charset="0"/>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0" dirty="0">
                          <a:latin typeface="Arial" panose="020B0604020202020204" pitchFamily="34" charset="0"/>
                          <a:cs typeface="Arial" panose="020B0604020202020204" pitchFamily="34" charset="0"/>
                        </a:rPr>
                        <a:t>D</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0" dirty="0">
                          <a:latin typeface="Arial" panose="020B0604020202020204" pitchFamily="34" charset="0"/>
                          <a:cs typeface="Arial" panose="020B0604020202020204" pitchFamily="34" charset="0"/>
                        </a:rPr>
                        <a:t>O</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0" dirty="0">
                          <a:latin typeface="Arial" panose="020B0604020202020204" pitchFamily="34" charset="0"/>
                          <a:cs typeface="Arial" panose="020B0604020202020204" pitchFamily="34" charset="0"/>
                        </a:rPr>
                        <a:t>W</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0" dirty="0">
                          <a:latin typeface="Arial" panose="020B0604020202020204" pitchFamily="34" charset="0"/>
                          <a:cs typeface="Arial" panose="020B0604020202020204" pitchFamily="34" charset="0"/>
                        </a:rPr>
                        <a:t>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000" b="0" dirty="0">
                          <a:latin typeface="Arial" panose="020B0604020202020204" pitchFamily="34" charset="0"/>
                          <a:cs typeface="Arial" panose="020B0604020202020204" pitchFamily="34" charset="0"/>
                        </a:rPr>
                        <a:t>D</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786434388"/>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1186900607"/>
              </p:ext>
            </p:extLst>
          </p:nvPr>
        </p:nvGraphicFramePr>
        <p:xfrm>
          <a:off x="5732871" y="4473652"/>
          <a:ext cx="6148428" cy="1483360"/>
        </p:xfrm>
        <a:graphic>
          <a:graphicData uri="http://schemas.openxmlformats.org/drawingml/2006/table">
            <a:tbl>
              <a:tblPr firstRow="1" bandRow="1">
                <a:tableStyleId>{C4B1156A-380E-4F78-BDF5-A606A8083BF9}</a:tableStyleId>
              </a:tblPr>
              <a:tblGrid>
                <a:gridCol w="1537107">
                  <a:extLst>
                    <a:ext uri="{9D8B030D-6E8A-4147-A177-3AD203B41FA5}">
                      <a16:colId xmlns:a16="http://schemas.microsoft.com/office/drawing/2014/main" xmlns="" val="450708689"/>
                    </a:ext>
                  </a:extLst>
                </a:gridCol>
                <a:gridCol w="1537107">
                  <a:extLst>
                    <a:ext uri="{9D8B030D-6E8A-4147-A177-3AD203B41FA5}">
                      <a16:colId xmlns:a16="http://schemas.microsoft.com/office/drawing/2014/main" xmlns="" val="3155824283"/>
                    </a:ext>
                  </a:extLst>
                </a:gridCol>
                <a:gridCol w="1537107">
                  <a:extLst>
                    <a:ext uri="{9D8B030D-6E8A-4147-A177-3AD203B41FA5}">
                      <a16:colId xmlns:a16="http://schemas.microsoft.com/office/drawing/2014/main" xmlns="" val="3435665154"/>
                    </a:ext>
                  </a:extLst>
                </a:gridCol>
                <a:gridCol w="1537107">
                  <a:extLst>
                    <a:ext uri="{9D8B030D-6E8A-4147-A177-3AD203B41FA5}">
                      <a16:colId xmlns:a16="http://schemas.microsoft.com/office/drawing/2014/main" xmlns="" val="579051184"/>
                    </a:ext>
                  </a:extLst>
                </a:gridCol>
              </a:tblGrid>
              <a:tr h="370840">
                <a:tc>
                  <a:txBody>
                    <a:bodyPr/>
                    <a:lstStyle/>
                    <a:p>
                      <a:r>
                        <a:rPr lang="en-NZ" b="0" dirty="0" err="1">
                          <a:latin typeface="Arial" panose="020B0604020202020204" pitchFamily="34" charset="0"/>
                          <a:cs typeface="Arial" panose="020B0604020202020204" pitchFamily="34" charset="0"/>
                        </a:rPr>
                        <a:t>Pohutakawa</a:t>
                      </a:r>
                      <a:endParaRPr lang="en-NZ" b="0" dirty="0">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NZ" b="0" dirty="0">
                          <a:latin typeface="Arial" panose="020B0604020202020204" pitchFamily="34" charset="0"/>
                          <a:cs typeface="Arial" panose="020B0604020202020204" pitchFamily="34" charset="0"/>
                        </a:rPr>
                        <a:t>Christ Child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NZ" b="0" dirty="0">
                          <a:latin typeface="Arial" panose="020B0604020202020204" pitchFamily="34" charset="0"/>
                          <a:cs typeface="Arial" panose="020B0604020202020204" pitchFamily="34" charset="0"/>
                        </a:rPr>
                        <a:t>Peace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NZ" b="0" dirty="0">
                          <a:latin typeface="Arial" panose="020B0604020202020204" pitchFamily="34" charset="0"/>
                          <a:cs typeface="Arial" panose="020B0604020202020204" pitchFamily="34" charset="0"/>
                        </a:rPr>
                        <a:t>Sharing</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3069654147"/>
                  </a:ext>
                </a:extLst>
              </a:tr>
              <a:tr h="370840">
                <a:tc>
                  <a:txBody>
                    <a:bodyPr/>
                    <a:lstStyle/>
                    <a:p>
                      <a:r>
                        <a:rPr lang="en-NZ" b="0" dirty="0">
                          <a:latin typeface="Arial" panose="020B0604020202020204" pitchFamily="34" charset="0"/>
                          <a:cs typeface="Arial" panose="020B0604020202020204" pitchFamily="34" charset="0"/>
                        </a:rPr>
                        <a:t>Cricket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NZ" b="0" dirty="0">
                          <a:latin typeface="Arial" panose="020B0604020202020204" pitchFamily="34" charset="0"/>
                          <a:cs typeface="Arial" panose="020B0604020202020204" pitchFamily="34" charset="0"/>
                        </a:rPr>
                        <a:t>Cards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NZ" b="0" dirty="0">
                          <a:latin typeface="Arial" panose="020B0604020202020204" pitchFamily="34" charset="0"/>
                          <a:cs typeface="Arial" panose="020B0604020202020204" pitchFamily="34" charset="0"/>
                        </a:rPr>
                        <a:t>Silent Night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NZ" b="0" dirty="0">
                          <a:latin typeface="Arial" panose="020B0604020202020204" pitchFamily="34" charset="0"/>
                          <a:cs typeface="Arial" panose="020B0604020202020204" pitchFamily="34" charset="0"/>
                        </a:rPr>
                        <a:t>Fun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99766905"/>
                  </a:ext>
                </a:extLst>
              </a:tr>
              <a:tr h="370840">
                <a:tc>
                  <a:txBody>
                    <a:bodyPr/>
                    <a:lstStyle/>
                    <a:p>
                      <a:r>
                        <a:rPr lang="en-NZ" b="0" dirty="0">
                          <a:latin typeface="Arial" panose="020B0604020202020204" pitchFamily="34" charset="0"/>
                          <a:cs typeface="Arial" panose="020B0604020202020204" pitchFamily="34" charset="0"/>
                        </a:rPr>
                        <a:t>Holly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NZ" b="0" dirty="0">
                          <a:latin typeface="Arial" panose="020B0604020202020204" pitchFamily="34" charset="0"/>
                          <a:cs typeface="Arial" panose="020B0604020202020204" pitchFamily="34" charset="0"/>
                        </a:rPr>
                        <a:t>Carols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NZ" b="0" dirty="0">
                          <a:latin typeface="Arial" panose="020B0604020202020204" pitchFamily="34" charset="0"/>
                          <a:cs typeface="Arial" panose="020B0604020202020204" pitchFamily="34" charset="0"/>
                        </a:rPr>
                        <a:t>Upside down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NZ" b="0" dirty="0">
                          <a:latin typeface="Arial" panose="020B0604020202020204" pitchFamily="34" charset="0"/>
                          <a:cs typeface="Arial" panose="020B0604020202020204" pitchFamily="34" charset="0"/>
                        </a:rPr>
                        <a:t>Tree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428662144"/>
                  </a:ext>
                </a:extLst>
              </a:tr>
              <a:tr h="370840">
                <a:tc>
                  <a:txBody>
                    <a:bodyPr/>
                    <a:lstStyle/>
                    <a:p>
                      <a:r>
                        <a:rPr lang="en-NZ" b="0" dirty="0">
                          <a:latin typeface="Arial" panose="020B0604020202020204" pitchFamily="34" charset="0"/>
                          <a:cs typeface="Arial" panose="020B0604020202020204" pitchFamily="34" charset="0"/>
                        </a:rPr>
                        <a:t>Ivy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NZ" b="0" dirty="0">
                          <a:latin typeface="Arial" panose="020B0604020202020204" pitchFamily="34" charset="0"/>
                          <a:cs typeface="Arial" panose="020B0604020202020204" pitchFamily="34" charset="0"/>
                        </a:rPr>
                        <a:t>Christmas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NZ" b="0" dirty="0">
                          <a:latin typeface="Arial" panose="020B0604020202020204" pitchFamily="34" charset="0"/>
                          <a:cs typeface="Arial" panose="020B0604020202020204" pitchFamily="34" charset="0"/>
                        </a:rPr>
                        <a:t>Family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NZ" b="0" dirty="0">
                          <a:latin typeface="Arial" panose="020B0604020202020204" pitchFamily="34" charset="0"/>
                          <a:cs typeface="Arial" panose="020B0604020202020204" pitchFamily="34" charset="0"/>
                        </a:rPr>
                        <a:t>Snow</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3565956281"/>
                  </a:ext>
                </a:extLst>
              </a:tr>
            </a:tbl>
          </a:graphicData>
        </a:graphic>
      </p:graphicFrame>
      <p:pic>
        <p:nvPicPr>
          <p:cNvPr id="11" name="Picture 10"/>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6447871" y="1724305"/>
            <a:ext cx="4707248" cy="2419112"/>
          </a:xfrm>
          <a:prstGeom prst="rect">
            <a:avLst/>
          </a:prstGeom>
        </p:spPr>
      </p:pic>
    </p:spTree>
    <p:extLst>
      <p:ext uri="{BB962C8B-B14F-4D97-AF65-F5344CB8AC3E}">
        <p14:creationId xmlns:p14="http://schemas.microsoft.com/office/powerpoint/2010/main" val="31073068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hape: Word list border"/>
          <p:cNvSpPr/>
          <p:nvPr/>
        </p:nvSpPr>
        <p:spPr>
          <a:xfrm>
            <a:off x="189324" y="5210102"/>
            <a:ext cx="10800522" cy="1084295"/>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NZ" sz="2000" dirty="0">
              <a:solidFill>
                <a:schemeClr val="tx1"/>
              </a:solidFill>
              <a:latin typeface="Arial" panose="020B0604020202020204" pitchFamily="34" charset="0"/>
              <a:cs typeface="Arial" panose="020B0604020202020204" pitchFamily="34" charset="0"/>
            </a:endParaRPr>
          </a:p>
        </p:txBody>
      </p:sp>
      <p:sp>
        <p:nvSpPr>
          <p:cNvPr id="6" name="TextBox 5"/>
          <p:cNvSpPr txBox="1"/>
          <p:nvPr/>
        </p:nvSpPr>
        <p:spPr>
          <a:xfrm>
            <a:off x="640080" y="1355743"/>
            <a:ext cx="6779895" cy="3862596"/>
          </a:xfrm>
          <a:prstGeom prst="rect">
            <a:avLst/>
          </a:prstGeom>
          <a:noFill/>
        </p:spPr>
        <p:txBody>
          <a:bodyPr wrap="square" rtlCol="0">
            <a:spAutoFit/>
          </a:bodyPr>
          <a:lstStyle/>
          <a:p>
            <a:pPr marL="457200" lvl="0" indent="-457200">
              <a:spcAft>
                <a:spcPts val="600"/>
              </a:spcAft>
              <a:buFont typeface="+mj-lt"/>
              <a:buAutoNum type="arabicParenR"/>
            </a:pPr>
            <a:r>
              <a:rPr lang="en-NZ" sz="2000" dirty="0">
                <a:latin typeface="Arial" panose="020B0604020202020204" pitchFamily="34" charset="0"/>
                <a:cs typeface="Arial" panose="020B0604020202020204" pitchFamily="34" charset="0"/>
              </a:rPr>
              <a:t>The penitential seasons are </a:t>
            </a:r>
          </a:p>
          <a:p>
            <a:pPr marL="457200" lvl="0" indent="-457200">
              <a:spcAft>
                <a:spcPts val="600"/>
              </a:spcAft>
              <a:buFont typeface="+mj-lt"/>
              <a:buAutoNum type="arabicParenR"/>
            </a:pPr>
            <a:r>
              <a:rPr lang="en-NZ" sz="2000" dirty="0">
                <a:latin typeface="Arial" panose="020B0604020202020204" pitchFamily="34" charset="0"/>
                <a:cs typeface="Arial" panose="020B0604020202020204" pitchFamily="34" charset="0"/>
              </a:rPr>
              <a:t>The longest time in the Liturgical Year is </a:t>
            </a:r>
          </a:p>
          <a:p>
            <a:pPr marL="457200" lvl="0" indent="-457200">
              <a:spcAft>
                <a:spcPts val="600"/>
              </a:spcAft>
              <a:buFont typeface="+mj-lt"/>
              <a:buAutoNum type="arabicParenR"/>
            </a:pPr>
            <a:r>
              <a:rPr lang="en-NZ" sz="2000" dirty="0">
                <a:latin typeface="Arial" panose="020B0604020202020204" pitchFamily="34" charset="0"/>
                <a:cs typeface="Arial" panose="020B0604020202020204" pitchFamily="34" charset="0"/>
              </a:rPr>
              <a:t>The most important day in the Liturgical Year is </a:t>
            </a:r>
          </a:p>
          <a:p>
            <a:pPr marL="457200" lvl="0" indent="-457200">
              <a:spcAft>
                <a:spcPts val="600"/>
              </a:spcAft>
              <a:buFont typeface="+mj-lt"/>
              <a:buAutoNum type="arabicParenR"/>
            </a:pPr>
            <a:r>
              <a:rPr lang="en-NZ" sz="2000" dirty="0">
                <a:latin typeface="Arial" panose="020B0604020202020204" pitchFamily="34" charset="0"/>
                <a:cs typeface="Arial" panose="020B0604020202020204" pitchFamily="34" charset="0"/>
              </a:rPr>
              <a:t>The season of Lent begins on </a:t>
            </a:r>
          </a:p>
          <a:p>
            <a:pPr marL="457200" lvl="0" indent="-457200">
              <a:spcAft>
                <a:spcPts val="600"/>
              </a:spcAft>
              <a:buFont typeface="+mj-lt"/>
              <a:buAutoNum type="arabicParenR"/>
            </a:pPr>
            <a:r>
              <a:rPr lang="en-NZ" sz="2000" dirty="0">
                <a:latin typeface="Arial" panose="020B0604020202020204" pitchFamily="34" charset="0"/>
                <a:cs typeface="Arial" panose="020B0604020202020204" pitchFamily="34" charset="0"/>
              </a:rPr>
              <a:t>The Liturgical Year retells the stories of the life of </a:t>
            </a:r>
          </a:p>
          <a:p>
            <a:pPr marL="457200" lvl="0" indent="-457200">
              <a:spcAft>
                <a:spcPts val="600"/>
              </a:spcAft>
              <a:buFont typeface="+mj-lt"/>
              <a:buAutoNum type="arabicParenR"/>
            </a:pPr>
            <a:r>
              <a:rPr lang="en-NZ" sz="2000" dirty="0">
                <a:latin typeface="Arial" panose="020B0604020202020204" pitchFamily="34" charset="0"/>
                <a:cs typeface="Arial" panose="020B0604020202020204" pitchFamily="34" charset="0"/>
              </a:rPr>
              <a:t>The new Liturgical Year begins with </a:t>
            </a:r>
          </a:p>
          <a:p>
            <a:pPr marL="457200" lvl="0" indent="-457200">
              <a:spcAft>
                <a:spcPts val="600"/>
              </a:spcAft>
              <a:buFont typeface="+mj-lt"/>
              <a:buAutoNum type="arabicParenR"/>
            </a:pPr>
            <a:r>
              <a:rPr lang="en-NZ" sz="2000" dirty="0">
                <a:latin typeface="Arial" panose="020B0604020202020204" pitchFamily="34" charset="0"/>
                <a:cs typeface="Arial" panose="020B0604020202020204" pitchFamily="34" charset="0"/>
              </a:rPr>
              <a:t>The Liturgical Year is made up of </a:t>
            </a:r>
          </a:p>
          <a:p>
            <a:pPr marL="457200" lvl="0" indent="-457200">
              <a:spcAft>
                <a:spcPts val="600"/>
              </a:spcAft>
              <a:buFont typeface="+mj-lt"/>
              <a:buAutoNum type="arabicParenR"/>
            </a:pPr>
            <a:r>
              <a:rPr lang="en-NZ" sz="2000" dirty="0">
                <a:latin typeface="Arial" panose="020B0604020202020204" pitchFamily="34" charset="0"/>
                <a:cs typeface="Arial" panose="020B0604020202020204" pitchFamily="34" charset="0"/>
              </a:rPr>
              <a:t>Easter and Christmas are seasons of </a:t>
            </a:r>
          </a:p>
          <a:p>
            <a:pPr marL="457200" lvl="0" indent="-457200">
              <a:spcAft>
                <a:spcPts val="600"/>
              </a:spcAft>
              <a:buFont typeface="+mj-lt"/>
              <a:buAutoNum type="arabicParenR"/>
            </a:pPr>
            <a:r>
              <a:rPr lang="en-NZ" sz="2000" dirty="0">
                <a:latin typeface="Arial" panose="020B0604020202020204" pitchFamily="34" charset="0"/>
                <a:cs typeface="Arial" panose="020B0604020202020204" pitchFamily="34" charset="0"/>
              </a:rPr>
              <a:t>Each season has special stories that are read from the </a:t>
            </a:r>
          </a:p>
          <a:p>
            <a:pPr marL="457200" indent="-457200">
              <a:spcAft>
                <a:spcPts val="600"/>
              </a:spcAft>
              <a:buFont typeface="+mj-lt"/>
              <a:buAutoNum type="arabicParenR"/>
            </a:pPr>
            <a:r>
              <a:rPr lang="en-NZ" sz="2000" dirty="0">
                <a:latin typeface="Arial" panose="020B0604020202020204" pitchFamily="34" charset="0"/>
                <a:cs typeface="Arial" panose="020B0604020202020204" pitchFamily="34" charset="0"/>
              </a:rPr>
              <a:t>Each season is marked with special liturgies and</a:t>
            </a:r>
            <a:endParaRPr lang="en-NZ" sz="3200" dirty="0">
              <a:latin typeface="Arial" panose="020B0604020202020204" pitchFamily="34" charset="0"/>
              <a:cs typeface="Arial" panose="020B0604020202020204" pitchFamily="34" charset="0"/>
            </a:endParaRPr>
          </a:p>
        </p:txBody>
      </p:sp>
      <p:sp>
        <p:nvSpPr>
          <p:cNvPr id="23" name="Shape: Fifth position"/>
          <p:cNvSpPr/>
          <p:nvPr/>
        </p:nvSpPr>
        <p:spPr>
          <a:xfrm>
            <a:off x="6718091" y="2961166"/>
            <a:ext cx="1481061" cy="266000"/>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NZ" sz="2000" dirty="0">
                <a:solidFill>
                  <a:schemeClr val="tx1"/>
                </a:solidFill>
                <a:latin typeface="Arial" panose="020B0604020202020204" pitchFamily="34" charset="0"/>
                <a:cs typeface="Arial" panose="020B0604020202020204" pitchFamily="34" charset="0"/>
              </a:rPr>
              <a:t>Jesus Christ</a:t>
            </a:r>
          </a:p>
        </p:txBody>
      </p:sp>
      <p:sp>
        <p:nvSpPr>
          <p:cNvPr id="69" name="Shape: Fourth position"/>
          <p:cNvSpPr/>
          <p:nvPr/>
        </p:nvSpPr>
        <p:spPr>
          <a:xfrm>
            <a:off x="4602385" y="2538742"/>
            <a:ext cx="1974401" cy="330727"/>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NZ" sz="2000" dirty="0">
                <a:solidFill>
                  <a:schemeClr val="tx1"/>
                </a:solidFill>
                <a:latin typeface="Arial" panose="020B0604020202020204" pitchFamily="34" charset="0"/>
                <a:cs typeface="Arial" panose="020B0604020202020204" pitchFamily="34" charset="0"/>
              </a:rPr>
              <a:t>Ash Wednesday</a:t>
            </a:r>
          </a:p>
        </p:txBody>
      </p:sp>
      <p:sp>
        <p:nvSpPr>
          <p:cNvPr id="68" name="Shape: Third position"/>
          <p:cNvSpPr/>
          <p:nvPr/>
        </p:nvSpPr>
        <p:spPr>
          <a:xfrm>
            <a:off x="6494518" y="2170698"/>
            <a:ext cx="4151950" cy="309026"/>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NZ" sz="2000" dirty="0">
                <a:solidFill>
                  <a:schemeClr val="tx1"/>
                </a:solidFill>
                <a:latin typeface="Arial" panose="020B0604020202020204" pitchFamily="34" charset="0"/>
                <a:cs typeface="Arial" panose="020B0604020202020204" pitchFamily="34" charset="0"/>
              </a:rPr>
              <a:t>Easter Sunday – Jesus’ resurrection</a:t>
            </a:r>
          </a:p>
        </p:txBody>
      </p:sp>
      <p:sp>
        <p:nvSpPr>
          <p:cNvPr id="70" name="Shape: Second position"/>
          <p:cNvSpPr/>
          <p:nvPr/>
        </p:nvSpPr>
        <p:spPr>
          <a:xfrm>
            <a:off x="5694950" y="1790657"/>
            <a:ext cx="1763672" cy="307777"/>
          </a:xfrm>
          <a:prstGeom prst="rect">
            <a:avLst/>
          </a:prstGeom>
          <a:solidFill>
            <a:schemeClr val="bg1"/>
          </a:solidFill>
          <a:ln w="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r>
              <a:rPr lang="en-NZ" sz="2000" dirty="0">
                <a:solidFill>
                  <a:schemeClr val="tx1"/>
                </a:solidFill>
                <a:latin typeface="Arial" panose="020B0604020202020204" pitchFamily="34" charset="0"/>
                <a:cs typeface="Arial" panose="020B0604020202020204" pitchFamily="34" charset="0"/>
              </a:rPr>
              <a:t>Ordinary Time</a:t>
            </a:r>
          </a:p>
        </p:txBody>
      </p:sp>
      <p:sp>
        <p:nvSpPr>
          <p:cNvPr id="71" name="Shape: First position"/>
          <p:cNvSpPr/>
          <p:nvPr/>
        </p:nvSpPr>
        <p:spPr>
          <a:xfrm>
            <a:off x="4354528" y="1407283"/>
            <a:ext cx="1983169" cy="307777"/>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r>
              <a:rPr lang="en-NZ" sz="2000" dirty="0">
                <a:solidFill>
                  <a:schemeClr val="tx1"/>
                </a:solidFill>
                <a:latin typeface="Arial" panose="020B0604020202020204" pitchFamily="34" charset="0"/>
                <a:cs typeface="Arial" panose="020B0604020202020204" pitchFamily="34" charset="0"/>
              </a:rPr>
              <a:t>Advent and Lent</a:t>
            </a:r>
          </a:p>
        </p:txBody>
      </p:sp>
      <p:sp>
        <p:nvSpPr>
          <p:cNvPr id="25" name="TextBox: PageNumber"/>
          <p:cNvSpPr txBox="1">
            <a:spLocks/>
          </p:cNvSpPr>
          <p:nvPr/>
        </p:nvSpPr>
        <p:spPr>
          <a:xfrm>
            <a:off x="11520000" y="6240000"/>
            <a:ext cx="480000" cy="48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1200" b="1" dirty="0">
                <a:solidFill>
                  <a:srgbClr val="002060"/>
                </a:solidFill>
                <a:latin typeface="Arial" pitchFamily="34" charset="0"/>
                <a:cs typeface="Arial" pitchFamily="34" charset="0"/>
              </a:rPr>
              <a:t>L-1</a:t>
            </a:r>
          </a:p>
          <a:p>
            <a:pPr algn="ctr"/>
            <a:r>
              <a:rPr lang="en-GB" sz="1200" b="1" dirty="0">
                <a:solidFill>
                  <a:srgbClr val="002060"/>
                </a:solidFill>
                <a:latin typeface="Arial" pitchFamily="34" charset="0"/>
                <a:cs typeface="Arial" pitchFamily="34" charset="0"/>
              </a:rPr>
              <a:t>S-03</a:t>
            </a:r>
          </a:p>
        </p:txBody>
      </p:sp>
      <p:sp>
        <p:nvSpPr>
          <p:cNvPr id="26"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7" name="Action Button: Back">
            <a:hlinkClick r:id="" action="ppaction://hlinkshowjump?jump=previousslide" highlightClick="1"/>
          </p:cNvPr>
          <p:cNvSpPr/>
          <p:nvPr/>
        </p:nvSpPr>
        <p:spPr>
          <a:xfrm>
            <a:off x="10152753"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7" name="Textbox: Tool instructions"/>
          <p:cNvSpPr txBox="1"/>
          <p:nvPr/>
        </p:nvSpPr>
        <p:spPr>
          <a:xfrm>
            <a:off x="3557519" y="6550225"/>
            <a:ext cx="5077031" cy="276999"/>
          </a:xfrm>
          <a:prstGeom prst="rect">
            <a:avLst/>
          </a:prstGeom>
          <a:noFill/>
        </p:spPr>
        <p:txBody>
          <a:bodyPr wrap="none" rtlCol="0">
            <a:spAutoFit/>
          </a:bodyPr>
          <a:lstStyle/>
          <a:p>
            <a:pPr algn="ctr"/>
            <a:r>
              <a:rPr lang="en-GB" sz="1200" dirty="0">
                <a:latin typeface="Arial" pitchFamily="34" charset="0"/>
                <a:ea typeface="Segoe UI" pitchFamily="34" charset="0"/>
                <a:cs typeface="Arial" pitchFamily="34" charset="0"/>
              </a:rPr>
              <a:t>Click a word from the list or an empty space to correctly position a word.</a:t>
            </a:r>
          </a:p>
        </p:txBody>
      </p:sp>
      <p:sp>
        <p:nvSpPr>
          <p:cNvPr id="2" name="Title 1"/>
          <p:cNvSpPr>
            <a:spLocks noGrp="1"/>
          </p:cNvSpPr>
          <p:nvPr>
            <p:ph type="title"/>
          </p:nvPr>
        </p:nvSpPr>
        <p:spPr>
          <a:xfrm>
            <a:off x="663417" y="30180"/>
            <a:ext cx="10515600" cy="1325563"/>
          </a:xfrm>
        </p:spPr>
        <p:txBody>
          <a:bodyPr/>
          <a:lstStyle/>
          <a:p>
            <a:pPr algn="ctr"/>
            <a:r>
              <a:rPr lang="en-NZ" b="1" spc="50" dirty="0">
                <a:ln w="0"/>
                <a:solidFill>
                  <a:srgbClr val="C00000"/>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t>A rapid recap on the liturgical year – </a:t>
            </a:r>
            <a:br>
              <a:rPr lang="en-NZ" b="1" spc="50" dirty="0">
                <a:ln w="0"/>
                <a:solidFill>
                  <a:srgbClr val="C00000"/>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br>
            <a:r>
              <a:rPr lang="en-NZ" b="1" spc="50" dirty="0">
                <a:ln w="0"/>
                <a:solidFill>
                  <a:srgbClr val="C00000"/>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t>what have we learned so far?</a:t>
            </a:r>
          </a:p>
        </p:txBody>
      </p:sp>
      <p:sp>
        <p:nvSpPr>
          <p:cNvPr id="22" name="Action Button: Worksheet">
            <a:hlinkClick r:id="rId3" action="ppaction://hlinksldjump" highlightClick="1"/>
          </p:cNvPr>
          <p:cNvSpPr/>
          <p:nvPr/>
        </p:nvSpPr>
        <p:spPr>
          <a:xfrm>
            <a:off x="9571246" y="6240000"/>
            <a:ext cx="480000" cy="48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4" name="Shape: Sixth position"/>
          <p:cNvSpPr/>
          <p:nvPr/>
        </p:nvSpPr>
        <p:spPr>
          <a:xfrm>
            <a:off x="5219720" y="3336069"/>
            <a:ext cx="3105109" cy="266000"/>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NZ" sz="2000" dirty="0">
                <a:solidFill>
                  <a:schemeClr val="tx1"/>
                </a:solidFill>
                <a:latin typeface="Arial" panose="020B0604020202020204" pitchFamily="34" charset="0"/>
                <a:cs typeface="Arial" panose="020B0604020202020204" pitchFamily="34" charset="0"/>
              </a:rPr>
              <a:t>the first Sunday of Advent</a:t>
            </a:r>
          </a:p>
        </p:txBody>
      </p:sp>
      <p:sp>
        <p:nvSpPr>
          <p:cNvPr id="28" name="Shape: Seventh position"/>
          <p:cNvSpPr/>
          <p:nvPr/>
        </p:nvSpPr>
        <p:spPr>
          <a:xfrm>
            <a:off x="4941281" y="3714597"/>
            <a:ext cx="2301478" cy="266000"/>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NZ" sz="2000" dirty="0">
                <a:solidFill>
                  <a:schemeClr val="tx1"/>
                </a:solidFill>
                <a:latin typeface="Arial" panose="020B0604020202020204" pitchFamily="34" charset="0"/>
                <a:cs typeface="Arial" panose="020B0604020202020204" pitchFamily="34" charset="0"/>
              </a:rPr>
              <a:t>seasons and feasts</a:t>
            </a:r>
          </a:p>
        </p:txBody>
      </p:sp>
      <p:sp>
        <p:nvSpPr>
          <p:cNvPr id="29" name="Shape: Eighth position"/>
          <p:cNvSpPr/>
          <p:nvPr/>
        </p:nvSpPr>
        <p:spPr>
          <a:xfrm>
            <a:off x="5458500" y="4083511"/>
            <a:ext cx="1377965" cy="266000"/>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NZ" sz="2000" dirty="0">
                <a:solidFill>
                  <a:schemeClr val="tx1"/>
                </a:solidFill>
                <a:latin typeface="Arial" panose="020B0604020202020204" pitchFamily="34" charset="0"/>
                <a:cs typeface="Arial" panose="020B0604020202020204" pitchFamily="34" charset="0"/>
              </a:rPr>
              <a:t>celebration</a:t>
            </a:r>
          </a:p>
        </p:txBody>
      </p:sp>
      <p:sp>
        <p:nvSpPr>
          <p:cNvPr id="30" name="Shape: Ninth position"/>
          <p:cNvSpPr/>
          <p:nvPr/>
        </p:nvSpPr>
        <p:spPr>
          <a:xfrm>
            <a:off x="7365479" y="4453046"/>
            <a:ext cx="815726" cy="297074"/>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NZ" sz="2000" dirty="0">
                <a:solidFill>
                  <a:schemeClr val="tx1"/>
                </a:solidFill>
                <a:latin typeface="Arial" panose="020B0604020202020204" pitchFamily="34" charset="0"/>
                <a:cs typeface="Arial" panose="020B0604020202020204" pitchFamily="34" charset="0"/>
              </a:rPr>
              <a:t>Bible</a:t>
            </a:r>
          </a:p>
        </p:txBody>
      </p:sp>
      <p:sp>
        <p:nvSpPr>
          <p:cNvPr id="31" name="Shape: Tenth position"/>
          <p:cNvSpPr/>
          <p:nvPr/>
        </p:nvSpPr>
        <p:spPr>
          <a:xfrm>
            <a:off x="6666759" y="4831574"/>
            <a:ext cx="1091447" cy="311588"/>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NZ" sz="2000" dirty="0">
                <a:solidFill>
                  <a:schemeClr val="tx1"/>
                </a:solidFill>
                <a:latin typeface="Arial" panose="020B0604020202020204" pitchFamily="34" charset="0"/>
                <a:cs typeface="Arial" panose="020B0604020202020204" pitchFamily="34" charset="0"/>
              </a:rPr>
              <a:t>symbols</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24589" y="2530005"/>
            <a:ext cx="2629003" cy="2647134"/>
          </a:xfrm>
          <a:prstGeom prst="ellipse">
            <a:avLst/>
          </a:prstGeom>
        </p:spPr>
      </p:pic>
      <p:sp>
        <p:nvSpPr>
          <p:cNvPr id="17" name="TextBox: Ordinary Time"/>
          <p:cNvSpPr txBox="1"/>
          <p:nvPr/>
        </p:nvSpPr>
        <p:spPr>
          <a:xfrm>
            <a:off x="288030" y="5205069"/>
            <a:ext cx="1785281" cy="327721"/>
          </a:xfrm>
          <a:prstGeom prst="rect">
            <a:avLst/>
          </a:prstGeom>
          <a:noFill/>
        </p:spPr>
        <p:txBody>
          <a:bodyPr wrap="none" rtlCol="0">
            <a:noAutofit/>
          </a:bodyPr>
          <a:lstStyle>
            <a:defPPr>
              <a:defRPr lang="en-US"/>
            </a:defPPr>
          </a:lstStyle>
          <a:p>
            <a:pPr algn="ctr"/>
            <a:r>
              <a:rPr lang="en-NZ" dirty="0">
                <a:latin typeface="Arial" panose="020B0604020202020204" pitchFamily="34" charset="0"/>
                <a:cs typeface="Arial" panose="020B0604020202020204" pitchFamily="34" charset="0"/>
              </a:rPr>
              <a:t>a) Ordinary Time</a:t>
            </a:r>
          </a:p>
        </p:txBody>
      </p:sp>
      <p:sp>
        <p:nvSpPr>
          <p:cNvPr id="20" name="TextBox: Jesus Christ"/>
          <p:cNvSpPr txBox="1"/>
          <p:nvPr/>
        </p:nvSpPr>
        <p:spPr>
          <a:xfrm>
            <a:off x="298367" y="5570968"/>
            <a:ext cx="1567592" cy="338866"/>
          </a:xfrm>
          <a:prstGeom prst="rect">
            <a:avLst/>
          </a:prstGeom>
          <a:noFill/>
        </p:spPr>
        <p:txBody>
          <a:bodyPr wrap="none" rtlCol="0">
            <a:noAutofit/>
          </a:bodyPr>
          <a:lstStyle>
            <a:defPPr>
              <a:defRPr lang="en-US"/>
            </a:defPPr>
          </a:lstStyle>
          <a:p>
            <a:pPr algn="ctr"/>
            <a:r>
              <a:rPr lang="en-NZ" dirty="0">
                <a:latin typeface="Arial" panose="020B0604020202020204" pitchFamily="34" charset="0"/>
                <a:cs typeface="Arial" panose="020B0604020202020204" pitchFamily="34" charset="0"/>
              </a:rPr>
              <a:t>e) Jesus Christ</a:t>
            </a:r>
          </a:p>
        </p:txBody>
      </p:sp>
      <p:sp>
        <p:nvSpPr>
          <p:cNvPr id="16" name="TextBox: Advent and Lent"/>
          <p:cNvSpPr txBox="1"/>
          <p:nvPr/>
        </p:nvSpPr>
        <p:spPr>
          <a:xfrm>
            <a:off x="204253" y="5938245"/>
            <a:ext cx="2057653" cy="327741"/>
          </a:xfrm>
          <a:prstGeom prst="rect">
            <a:avLst/>
          </a:prstGeom>
          <a:noFill/>
        </p:spPr>
        <p:txBody>
          <a:bodyPr wrap="none" rtlCol="0">
            <a:noAutofit/>
          </a:bodyPr>
          <a:lstStyle>
            <a:defPPr>
              <a:defRPr lang="en-US"/>
            </a:defPPr>
          </a:lstStyle>
          <a:p>
            <a:pPr algn="ctr"/>
            <a:r>
              <a:rPr lang="en-NZ" dirty="0" err="1">
                <a:latin typeface="Arial" panose="020B0604020202020204" pitchFamily="34" charset="0"/>
                <a:cs typeface="Arial" panose="020B0604020202020204" pitchFamily="34" charset="0"/>
              </a:rPr>
              <a:t>i</a:t>
            </a:r>
            <a:r>
              <a:rPr lang="en-NZ" dirty="0">
                <a:latin typeface="Arial" panose="020B0604020202020204" pitchFamily="34" charset="0"/>
                <a:cs typeface="Arial" panose="020B0604020202020204" pitchFamily="34" charset="0"/>
              </a:rPr>
              <a:t>) Advent and Lent</a:t>
            </a:r>
          </a:p>
        </p:txBody>
      </p:sp>
      <p:sp>
        <p:nvSpPr>
          <p:cNvPr id="33" name="TextBox: seasons and feasts"/>
          <p:cNvSpPr txBox="1"/>
          <p:nvPr/>
        </p:nvSpPr>
        <p:spPr>
          <a:xfrm>
            <a:off x="2364972" y="5210174"/>
            <a:ext cx="2352549" cy="329504"/>
          </a:xfrm>
          <a:prstGeom prst="rect">
            <a:avLst/>
          </a:prstGeom>
          <a:noFill/>
        </p:spPr>
        <p:txBody>
          <a:bodyPr wrap="none" rtlCol="0">
            <a:noAutofit/>
          </a:bodyPr>
          <a:lstStyle>
            <a:defPPr>
              <a:defRPr lang="en-US"/>
            </a:defPPr>
          </a:lstStyle>
          <a:p>
            <a:pPr algn="ctr"/>
            <a:r>
              <a:rPr lang="en-NZ" dirty="0">
                <a:latin typeface="Arial" panose="020B0604020202020204" pitchFamily="34" charset="0"/>
                <a:cs typeface="Arial" panose="020B0604020202020204" pitchFamily="34" charset="0"/>
              </a:rPr>
              <a:t>b) seasons and feasts</a:t>
            </a:r>
          </a:p>
        </p:txBody>
      </p:sp>
      <p:sp>
        <p:nvSpPr>
          <p:cNvPr id="19" name="TextBox: Ash Wednesday"/>
          <p:cNvSpPr txBox="1"/>
          <p:nvPr/>
        </p:nvSpPr>
        <p:spPr>
          <a:xfrm>
            <a:off x="2335724" y="5578078"/>
            <a:ext cx="2026416" cy="349279"/>
          </a:xfrm>
          <a:prstGeom prst="rect">
            <a:avLst/>
          </a:prstGeom>
          <a:noFill/>
        </p:spPr>
        <p:txBody>
          <a:bodyPr wrap="none" rtlCol="0">
            <a:noAutofit/>
          </a:bodyPr>
          <a:lstStyle>
            <a:defPPr>
              <a:defRPr lang="en-US"/>
            </a:defPPr>
          </a:lstStyle>
          <a:p>
            <a:r>
              <a:rPr lang="en-NZ" dirty="0">
                <a:latin typeface="Arial" panose="020B0604020202020204" pitchFamily="34" charset="0"/>
                <a:cs typeface="Arial" panose="020B0604020202020204" pitchFamily="34" charset="0"/>
              </a:rPr>
              <a:t>f) Ash Wednesday</a:t>
            </a:r>
          </a:p>
        </p:txBody>
      </p:sp>
      <p:sp>
        <p:nvSpPr>
          <p:cNvPr id="18" name="TextBox: Easter"/>
          <p:cNvSpPr txBox="1"/>
          <p:nvPr/>
        </p:nvSpPr>
        <p:spPr>
          <a:xfrm>
            <a:off x="2405319" y="5942695"/>
            <a:ext cx="3968142" cy="364687"/>
          </a:xfrm>
          <a:prstGeom prst="rect">
            <a:avLst/>
          </a:prstGeom>
          <a:noFill/>
        </p:spPr>
        <p:txBody>
          <a:bodyPr wrap="none" rtlCol="0">
            <a:noAutofit/>
          </a:bodyPr>
          <a:lstStyle>
            <a:defPPr>
              <a:defRPr lang="en-US"/>
            </a:defPPr>
          </a:lstStyle>
          <a:p>
            <a:pPr algn="ctr"/>
            <a:r>
              <a:rPr lang="en-NZ" dirty="0">
                <a:latin typeface="Arial" panose="020B0604020202020204" pitchFamily="34" charset="0"/>
                <a:cs typeface="Arial" panose="020B0604020202020204" pitchFamily="34" charset="0"/>
              </a:rPr>
              <a:t>j) Easter Sunday – Jesus’ Resurrection</a:t>
            </a:r>
          </a:p>
        </p:txBody>
      </p:sp>
      <p:sp>
        <p:nvSpPr>
          <p:cNvPr id="36" name="TextBox: Symbols"/>
          <p:cNvSpPr txBox="1"/>
          <p:nvPr/>
        </p:nvSpPr>
        <p:spPr>
          <a:xfrm>
            <a:off x="6481187" y="5210102"/>
            <a:ext cx="1107244" cy="346352"/>
          </a:xfrm>
          <a:prstGeom prst="rect">
            <a:avLst/>
          </a:prstGeom>
          <a:noFill/>
        </p:spPr>
        <p:txBody>
          <a:bodyPr wrap="none" rtlCol="0">
            <a:noAutofit/>
          </a:bodyPr>
          <a:lstStyle>
            <a:defPPr>
              <a:defRPr lang="en-US"/>
            </a:defPPr>
          </a:lstStyle>
          <a:p>
            <a:r>
              <a:rPr lang="en-NZ" dirty="0">
                <a:latin typeface="Arial" panose="020B0604020202020204" pitchFamily="34" charset="0"/>
                <a:cs typeface="Arial" panose="020B0604020202020204" pitchFamily="34" charset="0"/>
              </a:rPr>
              <a:t>c) symbols</a:t>
            </a:r>
          </a:p>
        </p:txBody>
      </p:sp>
      <p:sp>
        <p:nvSpPr>
          <p:cNvPr id="35" name="TextBox: Bible"/>
          <p:cNvSpPr txBox="1"/>
          <p:nvPr/>
        </p:nvSpPr>
        <p:spPr>
          <a:xfrm>
            <a:off x="6488099" y="5572142"/>
            <a:ext cx="738172" cy="321739"/>
          </a:xfrm>
          <a:prstGeom prst="rect">
            <a:avLst/>
          </a:prstGeom>
          <a:noFill/>
        </p:spPr>
        <p:txBody>
          <a:bodyPr wrap="none" rtlCol="0">
            <a:noAutofit/>
          </a:bodyPr>
          <a:lstStyle>
            <a:defPPr>
              <a:defRPr lang="en-US"/>
            </a:defPPr>
          </a:lstStyle>
          <a:p>
            <a:r>
              <a:rPr lang="en-NZ" dirty="0">
                <a:latin typeface="Arial" panose="020B0604020202020204" pitchFamily="34" charset="0"/>
                <a:cs typeface="Arial" panose="020B0604020202020204" pitchFamily="34" charset="0"/>
              </a:rPr>
              <a:t>g) Bible</a:t>
            </a:r>
          </a:p>
        </p:txBody>
      </p:sp>
      <p:sp>
        <p:nvSpPr>
          <p:cNvPr id="32" name="TextBox: The first sunday of Advent"/>
          <p:cNvSpPr txBox="1"/>
          <p:nvPr/>
        </p:nvSpPr>
        <p:spPr>
          <a:xfrm>
            <a:off x="7773017" y="5205069"/>
            <a:ext cx="2796918" cy="312708"/>
          </a:xfrm>
          <a:prstGeom prst="rect">
            <a:avLst/>
          </a:prstGeom>
          <a:noFill/>
        </p:spPr>
        <p:txBody>
          <a:bodyPr wrap="none" rtlCol="0">
            <a:noAutofit/>
          </a:bodyPr>
          <a:lstStyle>
            <a:defPPr>
              <a:defRPr lang="en-US"/>
            </a:defPPr>
          </a:lstStyle>
          <a:p>
            <a:r>
              <a:rPr lang="en-NZ" dirty="0">
                <a:latin typeface="Arial" panose="020B0604020202020204" pitchFamily="34" charset="0"/>
                <a:cs typeface="Arial" panose="020B0604020202020204" pitchFamily="34" charset="0"/>
              </a:rPr>
              <a:t>d) the first Sunday of Advent</a:t>
            </a:r>
          </a:p>
        </p:txBody>
      </p:sp>
      <p:sp>
        <p:nvSpPr>
          <p:cNvPr id="34" name="TextBox: Celebration"/>
          <p:cNvSpPr txBox="1"/>
          <p:nvPr/>
        </p:nvSpPr>
        <p:spPr>
          <a:xfrm>
            <a:off x="7773017" y="5569167"/>
            <a:ext cx="1376448" cy="369078"/>
          </a:xfrm>
          <a:prstGeom prst="rect">
            <a:avLst/>
          </a:prstGeom>
          <a:noFill/>
        </p:spPr>
        <p:txBody>
          <a:bodyPr wrap="none" rtlCol="0">
            <a:noAutofit/>
          </a:bodyPr>
          <a:lstStyle>
            <a:defPPr>
              <a:defRPr lang="en-US"/>
            </a:defPPr>
          </a:lstStyle>
          <a:p>
            <a:r>
              <a:rPr lang="en-NZ" dirty="0">
                <a:latin typeface="Arial" panose="020B0604020202020204" pitchFamily="34" charset="0"/>
                <a:cs typeface="Arial" panose="020B0604020202020204" pitchFamily="34" charset="0"/>
              </a:rPr>
              <a:t>h) Celebration</a:t>
            </a:r>
          </a:p>
        </p:txBody>
      </p:sp>
    </p:spTree>
    <p:extLst>
      <p:ext uri="{BB962C8B-B14F-4D97-AF65-F5344CB8AC3E}">
        <p14:creationId xmlns:p14="http://schemas.microsoft.com/office/powerpoint/2010/main" val="38795823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47" presetClass="exit" presetSubtype="0" fill="hold" grpId="0" nodeType="clickEffect">
                                  <p:stCondLst>
                                    <p:cond delay="0"/>
                                  </p:stCondLst>
                                  <p:childTnLst>
                                    <p:animEffect transition="out" filter="fade">
                                      <p:cBhvr>
                                        <p:cTn id="6" dur="1000"/>
                                        <p:tgtEl>
                                          <p:spTgt spid="16"/>
                                        </p:tgtEl>
                                      </p:cBhvr>
                                    </p:animEffect>
                                    <p:anim calcmode="lin" valueType="num">
                                      <p:cBhvr>
                                        <p:cTn id="7" dur="1000"/>
                                        <p:tgtEl>
                                          <p:spTgt spid="16"/>
                                        </p:tgtEl>
                                        <p:attrNameLst>
                                          <p:attrName>ppt_x</p:attrName>
                                        </p:attrNameLst>
                                      </p:cBhvr>
                                      <p:tavLst>
                                        <p:tav tm="0">
                                          <p:val>
                                            <p:strVal val="ppt_x"/>
                                          </p:val>
                                        </p:tav>
                                        <p:tav tm="100000">
                                          <p:val>
                                            <p:strVal val="ppt_x"/>
                                          </p:val>
                                        </p:tav>
                                      </p:tavLst>
                                    </p:anim>
                                    <p:anim calcmode="lin" valueType="num">
                                      <p:cBhvr>
                                        <p:cTn id="8" dur="1000"/>
                                        <p:tgtEl>
                                          <p:spTgt spid="16"/>
                                        </p:tgtEl>
                                        <p:attrNameLst>
                                          <p:attrName>ppt_y</p:attrName>
                                        </p:attrNameLst>
                                      </p:cBhvr>
                                      <p:tavLst>
                                        <p:tav tm="0">
                                          <p:val>
                                            <p:strVal val="ppt_y"/>
                                          </p:val>
                                        </p:tav>
                                        <p:tav tm="100000">
                                          <p:val>
                                            <p:strVal val="ppt_y-.1"/>
                                          </p:val>
                                        </p:tav>
                                      </p:tavLst>
                                    </p:anim>
                                    <p:set>
                                      <p:cBhvr>
                                        <p:cTn id="9" dur="1" fill="hold">
                                          <p:stCondLst>
                                            <p:cond delay="999"/>
                                          </p:stCondLst>
                                        </p:cTn>
                                        <p:tgtEl>
                                          <p:spTgt spid="16"/>
                                        </p:tgtEl>
                                        <p:attrNameLst>
                                          <p:attrName>style.visibility</p:attrName>
                                        </p:attrNameLst>
                                      </p:cBhvr>
                                      <p:to>
                                        <p:strVal val="hidden"/>
                                      </p:to>
                                    </p:set>
                                  </p:childTnLst>
                                </p:cTn>
                              </p:par>
                              <p:par>
                                <p:cTn id="10" presetID="42" presetClass="entr" presetSubtype="0" fill="hold" grpId="0" nodeType="withEffect">
                                  <p:stCondLst>
                                    <p:cond delay="0"/>
                                  </p:stCondLst>
                                  <p:childTnLst>
                                    <p:set>
                                      <p:cBhvr>
                                        <p:cTn id="11" dur="1" fill="hold">
                                          <p:stCondLst>
                                            <p:cond delay="0"/>
                                          </p:stCondLst>
                                        </p:cTn>
                                        <p:tgtEl>
                                          <p:spTgt spid="71">
                                            <p:txEl>
                                              <p:charRg st="4294967295" end="4294967295"/>
                                            </p:txEl>
                                          </p:spTgt>
                                        </p:tgtEl>
                                        <p:attrNameLst>
                                          <p:attrName>style.visibility</p:attrName>
                                        </p:attrNameLst>
                                      </p:cBhvr>
                                      <p:to>
                                        <p:strVal val="visible"/>
                                      </p:to>
                                    </p:set>
                                    <p:animEffect transition="in" filter="fade">
                                      <p:cBhvr>
                                        <p:cTn id="12" dur="1000"/>
                                        <p:tgtEl>
                                          <p:spTgt spid="71">
                                            <p:txEl>
                                              <p:charRg st="4294967295" end="4294967295"/>
                                            </p:txEl>
                                          </p:spTgt>
                                        </p:tgtEl>
                                      </p:cBhvr>
                                    </p:animEffect>
                                    <p:anim calcmode="lin" valueType="num">
                                      <p:cBhvr>
                                        <p:cTn id="13" dur="1000" fill="hold"/>
                                        <p:tgtEl>
                                          <p:spTgt spid="71">
                                            <p:txEl>
                                              <p:charRg st="4294967295" end="4294967295"/>
                                            </p:txEl>
                                          </p:spTgt>
                                        </p:tgtEl>
                                        <p:attrNameLst>
                                          <p:attrName>ppt_x</p:attrName>
                                        </p:attrNameLst>
                                      </p:cBhvr>
                                      <p:tavLst>
                                        <p:tav tm="0">
                                          <p:val>
                                            <p:strVal val="#ppt_x"/>
                                          </p:val>
                                        </p:tav>
                                        <p:tav tm="100000">
                                          <p:val>
                                            <p:strVal val="#ppt_x"/>
                                          </p:val>
                                        </p:tav>
                                      </p:tavLst>
                                    </p:anim>
                                    <p:anim calcmode="lin" valueType="num">
                                      <p:cBhvr>
                                        <p:cTn id="14" dur="1000" fill="hold"/>
                                        <p:tgtEl>
                                          <p:spTgt spid="71">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6"/>
                  </p:tgtEl>
                </p:cond>
              </p:nextCondLst>
            </p:seq>
            <p:seq concurrent="1" nextAc="seek">
              <p:cTn id="15" restart="whenNotActive" fill="hold" evtFilter="cancelBubble" nodeType="interactiveSeq">
                <p:stCondLst>
                  <p:cond evt="onClick" delay="0">
                    <p:tgtEl>
                      <p:spTgt spid="71"/>
                    </p:tgtEl>
                  </p:cond>
                </p:stCondLst>
                <p:endSync evt="end" delay="0">
                  <p:rtn val="all"/>
                </p:endSync>
                <p:childTnLst>
                  <p:par>
                    <p:cTn id="16" fill="hold">
                      <p:stCondLst>
                        <p:cond delay="0"/>
                      </p:stCondLst>
                      <p:childTnLst>
                        <p:par>
                          <p:cTn id="17" fill="hold">
                            <p:stCondLst>
                              <p:cond delay="0"/>
                            </p:stCondLst>
                            <p:childTnLst>
                              <p:par>
                                <p:cTn id="18" presetID="42" presetClass="entr" presetSubtype="0" fill="hold" grpId="1" nodeType="clickEffect">
                                  <p:stCondLst>
                                    <p:cond delay="0"/>
                                  </p:stCondLst>
                                  <p:childTnLst>
                                    <p:set>
                                      <p:cBhvr>
                                        <p:cTn id="19" dur="1" fill="hold">
                                          <p:stCondLst>
                                            <p:cond delay="0"/>
                                          </p:stCondLst>
                                        </p:cTn>
                                        <p:tgtEl>
                                          <p:spTgt spid="71">
                                            <p:txEl>
                                              <p:charRg st="4294967295" end="4294967295"/>
                                            </p:txEl>
                                          </p:spTgt>
                                        </p:tgtEl>
                                        <p:attrNameLst>
                                          <p:attrName>style.visibility</p:attrName>
                                        </p:attrNameLst>
                                      </p:cBhvr>
                                      <p:to>
                                        <p:strVal val="visible"/>
                                      </p:to>
                                    </p:set>
                                    <p:animEffect transition="in" filter="fade">
                                      <p:cBhvr>
                                        <p:cTn id="20" dur="1000"/>
                                        <p:tgtEl>
                                          <p:spTgt spid="71">
                                            <p:txEl>
                                              <p:charRg st="4294967295" end="4294967295"/>
                                            </p:txEl>
                                          </p:spTgt>
                                        </p:tgtEl>
                                      </p:cBhvr>
                                    </p:animEffect>
                                    <p:anim calcmode="lin" valueType="num">
                                      <p:cBhvr>
                                        <p:cTn id="21" dur="1000" fill="hold"/>
                                        <p:tgtEl>
                                          <p:spTgt spid="71">
                                            <p:txEl>
                                              <p:charRg st="4294967295" end="4294967295"/>
                                            </p:txEl>
                                          </p:spTgt>
                                        </p:tgtEl>
                                        <p:attrNameLst>
                                          <p:attrName>ppt_x</p:attrName>
                                        </p:attrNameLst>
                                      </p:cBhvr>
                                      <p:tavLst>
                                        <p:tav tm="0">
                                          <p:val>
                                            <p:strVal val="#ppt_x"/>
                                          </p:val>
                                        </p:tav>
                                        <p:tav tm="100000">
                                          <p:val>
                                            <p:strVal val="#ppt_x"/>
                                          </p:val>
                                        </p:tav>
                                      </p:tavLst>
                                    </p:anim>
                                    <p:anim calcmode="lin" valueType="num">
                                      <p:cBhvr>
                                        <p:cTn id="22" dur="1000" fill="hold"/>
                                        <p:tgtEl>
                                          <p:spTgt spid="71">
                                            <p:txEl>
                                              <p:charRg st="4294967295" end="4294967295"/>
                                            </p:txEl>
                                          </p:spTgt>
                                        </p:tgtEl>
                                        <p:attrNameLst>
                                          <p:attrName>ppt_y</p:attrName>
                                        </p:attrNameLst>
                                      </p:cBhvr>
                                      <p:tavLst>
                                        <p:tav tm="0">
                                          <p:val>
                                            <p:strVal val="#ppt_y+.1"/>
                                          </p:val>
                                        </p:tav>
                                        <p:tav tm="100000">
                                          <p:val>
                                            <p:strVal val="#ppt_y"/>
                                          </p:val>
                                        </p:tav>
                                      </p:tavLst>
                                    </p:anim>
                                  </p:childTnLst>
                                </p:cTn>
                              </p:par>
                              <p:par>
                                <p:cTn id="23" presetID="47" presetClass="exit" presetSubtype="0" fill="hold" grpId="1" nodeType="withEffect">
                                  <p:stCondLst>
                                    <p:cond delay="0"/>
                                  </p:stCondLst>
                                  <p:childTnLst>
                                    <p:animEffect transition="out" filter="fade">
                                      <p:cBhvr>
                                        <p:cTn id="24" dur="1000"/>
                                        <p:tgtEl>
                                          <p:spTgt spid="16"/>
                                        </p:tgtEl>
                                      </p:cBhvr>
                                    </p:animEffect>
                                    <p:anim calcmode="lin" valueType="num">
                                      <p:cBhvr>
                                        <p:cTn id="25" dur="1000"/>
                                        <p:tgtEl>
                                          <p:spTgt spid="16"/>
                                        </p:tgtEl>
                                        <p:attrNameLst>
                                          <p:attrName>ppt_x</p:attrName>
                                        </p:attrNameLst>
                                      </p:cBhvr>
                                      <p:tavLst>
                                        <p:tav tm="0">
                                          <p:val>
                                            <p:strVal val="ppt_x"/>
                                          </p:val>
                                        </p:tav>
                                        <p:tav tm="100000">
                                          <p:val>
                                            <p:strVal val="ppt_x"/>
                                          </p:val>
                                        </p:tav>
                                      </p:tavLst>
                                    </p:anim>
                                    <p:anim calcmode="lin" valueType="num">
                                      <p:cBhvr>
                                        <p:cTn id="26" dur="1000"/>
                                        <p:tgtEl>
                                          <p:spTgt spid="16"/>
                                        </p:tgtEl>
                                        <p:attrNameLst>
                                          <p:attrName>ppt_y</p:attrName>
                                        </p:attrNameLst>
                                      </p:cBhvr>
                                      <p:tavLst>
                                        <p:tav tm="0">
                                          <p:val>
                                            <p:strVal val="ppt_y"/>
                                          </p:val>
                                        </p:tav>
                                        <p:tav tm="100000">
                                          <p:val>
                                            <p:strVal val="ppt_y-.1"/>
                                          </p:val>
                                        </p:tav>
                                      </p:tavLst>
                                    </p:anim>
                                    <p:set>
                                      <p:cBhvr>
                                        <p:cTn id="27"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28" restart="whenNotActive" fill="hold" evtFilter="cancelBubble" nodeType="interactiveSeq">
                <p:stCondLst>
                  <p:cond evt="onClick" delay="0">
                    <p:tgtEl>
                      <p:spTgt spid="17"/>
                    </p:tgtEl>
                  </p:cond>
                </p:stCondLst>
                <p:endSync evt="end" delay="0">
                  <p:rtn val="all"/>
                </p:endSync>
                <p:childTnLst>
                  <p:par>
                    <p:cTn id="29" fill="hold">
                      <p:stCondLst>
                        <p:cond delay="0"/>
                      </p:stCondLst>
                      <p:childTnLst>
                        <p:par>
                          <p:cTn id="30" fill="hold">
                            <p:stCondLst>
                              <p:cond delay="0"/>
                            </p:stCondLst>
                            <p:childTnLst>
                              <p:par>
                                <p:cTn id="31" presetID="47" presetClass="exit" presetSubtype="0" fill="hold" grpId="0" nodeType="clickEffect">
                                  <p:stCondLst>
                                    <p:cond delay="0"/>
                                  </p:stCondLst>
                                  <p:childTnLst>
                                    <p:animEffect transition="out" filter="fade">
                                      <p:cBhvr>
                                        <p:cTn id="32" dur="1000"/>
                                        <p:tgtEl>
                                          <p:spTgt spid="17"/>
                                        </p:tgtEl>
                                      </p:cBhvr>
                                    </p:animEffect>
                                    <p:anim calcmode="lin" valueType="num">
                                      <p:cBhvr>
                                        <p:cTn id="33" dur="1000"/>
                                        <p:tgtEl>
                                          <p:spTgt spid="17"/>
                                        </p:tgtEl>
                                        <p:attrNameLst>
                                          <p:attrName>ppt_x</p:attrName>
                                        </p:attrNameLst>
                                      </p:cBhvr>
                                      <p:tavLst>
                                        <p:tav tm="0">
                                          <p:val>
                                            <p:strVal val="ppt_x"/>
                                          </p:val>
                                        </p:tav>
                                        <p:tav tm="100000">
                                          <p:val>
                                            <p:strVal val="ppt_x"/>
                                          </p:val>
                                        </p:tav>
                                      </p:tavLst>
                                    </p:anim>
                                    <p:anim calcmode="lin" valueType="num">
                                      <p:cBhvr>
                                        <p:cTn id="34" dur="1000"/>
                                        <p:tgtEl>
                                          <p:spTgt spid="17"/>
                                        </p:tgtEl>
                                        <p:attrNameLst>
                                          <p:attrName>ppt_y</p:attrName>
                                        </p:attrNameLst>
                                      </p:cBhvr>
                                      <p:tavLst>
                                        <p:tav tm="0">
                                          <p:val>
                                            <p:strVal val="ppt_y"/>
                                          </p:val>
                                        </p:tav>
                                        <p:tav tm="100000">
                                          <p:val>
                                            <p:strVal val="ppt_y-.1"/>
                                          </p:val>
                                        </p:tav>
                                      </p:tavLst>
                                    </p:anim>
                                    <p:set>
                                      <p:cBhvr>
                                        <p:cTn id="35" dur="1" fill="hold">
                                          <p:stCondLst>
                                            <p:cond delay="999"/>
                                          </p:stCondLst>
                                        </p:cTn>
                                        <p:tgtEl>
                                          <p:spTgt spid="17"/>
                                        </p:tgtEl>
                                        <p:attrNameLst>
                                          <p:attrName>style.visibility</p:attrName>
                                        </p:attrNameLst>
                                      </p:cBhvr>
                                      <p:to>
                                        <p:strVal val="hidden"/>
                                      </p:to>
                                    </p:set>
                                  </p:childTnLst>
                                </p:cTn>
                              </p:par>
                              <p:par>
                                <p:cTn id="36" presetID="42" presetClass="entr" presetSubtype="0" fill="hold" grpId="0" nodeType="withEffect">
                                  <p:stCondLst>
                                    <p:cond delay="0"/>
                                  </p:stCondLst>
                                  <p:childTnLst>
                                    <p:set>
                                      <p:cBhvr>
                                        <p:cTn id="37" dur="1" fill="hold">
                                          <p:stCondLst>
                                            <p:cond delay="0"/>
                                          </p:stCondLst>
                                        </p:cTn>
                                        <p:tgtEl>
                                          <p:spTgt spid="70">
                                            <p:txEl>
                                              <p:charRg st="4294967295" end="4294967295"/>
                                            </p:txEl>
                                          </p:spTgt>
                                        </p:tgtEl>
                                        <p:attrNameLst>
                                          <p:attrName>style.visibility</p:attrName>
                                        </p:attrNameLst>
                                      </p:cBhvr>
                                      <p:to>
                                        <p:strVal val="visible"/>
                                      </p:to>
                                    </p:set>
                                    <p:animEffect transition="in" filter="fade">
                                      <p:cBhvr>
                                        <p:cTn id="38" dur="1000"/>
                                        <p:tgtEl>
                                          <p:spTgt spid="70">
                                            <p:txEl>
                                              <p:charRg st="4294967295" end="4294967295"/>
                                            </p:txEl>
                                          </p:spTgt>
                                        </p:tgtEl>
                                      </p:cBhvr>
                                    </p:animEffect>
                                    <p:anim calcmode="lin" valueType="num">
                                      <p:cBhvr>
                                        <p:cTn id="39" dur="1000" fill="hold"/>
                                        <p:tgtEl>
                                          <p:spTgt spid="70">
                                            <p:txEl>
                                              <p:charRg st="4294967295" end="4294967295"/>
                                            </p:txEl>
                                          </p:spTgt>
                                        </p:tgtEl>
                                        <p:attrNameLst>
                                          <p:attrName>ppt_x</p:attrName>
                                        </p:attrNameLst>
                                      </p:cBhvr>
                                      <p:tavLst>
                                        <p:tav tm="0">
                                          <p:val>
                                            <p:strVal val="#ppt_x"/>
                                          </p:val>
                                        </p:tav>
                                        <p:tav tm="100000">
                                          <p:val>
                                            <p:strVal val="#ppt_x"/>
                                          </p:val>
                                        </p:tav>
                                      </p:tavLst>
                                    </p:anim>
                                    <p:anim calcmode="lin" valueType="num">
                                      <p:cBhvr>
                                        <p:cTn id="40" dur="1000" fill="hold"/>
                                        <p:tgtEl>
                                          <p:spTgt spid="70">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7"/>
                  </p:tgtEl>
                </p:cond>
              </p:nextCondLst>
            </p:seq>
            <p:seq concurrent="1" nextAc="seek">
              <p:cTn id="41" restart="whenNotActive" fill="hold" evtFilter="cancelBubble" nodeType="interactiveSeq">
                <p:stCondLst>
                  <p:cond evt="onClick" delay="0">
                    <p:tgtEl>
                      <p:spTgt spid="70"/>
                    </p:tgtEl>
                  </p:cond>
                </p:stCondLst>
                <p:endSync evt="end" delay="0">
                  <p:rtn val="all"/>
                </p:endSync>
                <p:childTnLst>
                  <p:par>
                    <p:cTn id="42" fill="hold">
                      <p:stCondLst>
                        <p:cond delay="0"/>
                      </p:stCondLst>
                      <p:childTnLst>
                        <p:par>
                          <p:cTn id="43" fill="hold">
                            <p:stCondLst>
                              <p:cond delay="0"/>
                            </p:stCondLst>
                            <p:childTnLst>
                              <p:par>
                                <p:cTn id="44" presetID="42" presetClass="entr" presetSubtype="0" fill="hold" grpId="1" nodeType="clickEffect">
                                  <p:stCondLst>
                                    <p:cond delay="0"/>
                                  </p:stCondLst>
                                  <p:childTnLst>
                                    <p:set>
                                      <p:cBhvr>
                                        <p:cTn id="45" dur="1" fill="hold">
                                          <p:stCondLst>
                                            <p:cond delay="0"/>
                                          </p:stCondLst>
                                        </p:cTn>
                                        <p:tgtEl>
                                          <p:spTgt spid="70">
                                            <p:txEl>
                                              <p:charRg st="4294967295" end="4294967295"/>
                                            </p:txEl>
                                          </p:spTgt>
                                        </p:tgtEl>
                                        <p:attrNameLst>
                                          <p:attrName>style.visibility</p:attrName>
                                        </p:attrNameLst>
                                      </p:cBhvr>
                                      <p:to>
                                        <p:strVal val="visible"/>
                                      </p:to>
                                    </p:set>
                                    <p:animEffect transition="in" filter="fade">
                                      <p:cBhvr>
                                        <p:cTn id="46" dur="1000"/>
                                        <p:tgtEl>
                                          <p:spTgt spid="70">
                                            <p:txEl>
                                              <p:charRg st="4294967295" end="4294967295"/>
                                            </p:txEl>
                                          </p:spTgt>
                                        </p:tgtEl>
                                      </p:cBhvr>
                                    </p:animEffect>
                                    <p:anim calcmode="lin" valueType="num">
                                      <p:cBhvr>
                                        <p:cTn id="47" dur="1000" fill="hold"/>
                                        <p:tgtEl>
                                          <p:spTgt spid="70">
                                            <p:txEl>
                                              <p:charRg st="4294967295" end="4294967295"/>
                                            </p:txEl>
                                          </p:spTgt>
                                        </p:tgtEl>
                                        <p:attrNameLst>
                                          <p:attrName>ppt_x</p:attrName>
                                        </p:attrNameLst>
                                      </p:cBhvr>
                                      <p:tavLst>
                                        <p:tav tm="0">
                                          <p:val>
                                            <p:strVal val="#ppt_x"/>
                                          </p:val>
                                        </p:tav>
                                        <p:tav tm="100000">
                                          <p:val>
                                            <p:strVal val="#ppt_x"/>
                                          </p:val>
                                        </p:tav>
                                      </p:tavLst>
                                    </p:anim>
                                    <p:anim calcmode="lin" valueType="num">
                                      <p:cBhvr>
                                        <p:cTn id="48" dur="1000" fill="hold"/>
                                        <p:tgtEl>
                                          <p:spTgt spid="70">
                                            <p:txEl>
                                              <p:charRg st="4294967295" end="4294967295"/>
                                            </p:txEl>
                                          </p:spTgt>
                                        </p:tgtEl>
                                        <p:attrNameLst>
                                          <p:attrName>ppt_y</p:attrName>
                                        </p:attrNameLst>
                                      </p:cBhvr>
                                      <p:tavLst>
                                        <p:tav tm="0">
                                          <p:val>
                                            <p:strVal val="#ppt_y+.1"/>
                                          </p:val>
                                        </p:tav>
                                        <p:tav tm="100000">
                                          <p:val>
                                            <p:strVal val="#ppt_y"/>
                                          </p:val>
                                        </p:tav>
                                      </p:tavLst>
                                    </p:anim>
                                  </p:childTnLst>
                                </p:cTn>
                              </p:par>
                              <p:par>
                                <p:cTn id="49" presetID="47" presetClass="exit" presetSubtype="0" fill="hold" grpId="1" nodeType="withEffect">
                                  <p:stCondLst>
                                    <p:cond delay="0"/>
                                  </p:stCondLst>
                                  <p:childTnLst>
                                    <p:animEffect transition="out" filter="fade">
                                      <p:cBhvr>
                                        <p:cTn id="50" dur="1000"/>
                                        <p:tgtEl>
                                          <p:spTgt spid="17"/>
                                        </p:tgtEl>
                                      </p:cBhvr>
                                    </p:animEffect>
                                    <p:anim calcmode="lin" valueType="num">
                                      <p:cBhvr>
                                        <p:cTn id="51" dur="1000"/>
                                        <p:tgtEl>
                                          <p:spTgt spid="17"/>
                                        </p:tgtEl>
                                        <p:attrNameLst>
                                          <p:attrName>ppt_x</p:attrName>
                                        </p:attrNameLst>
                                      </p:cBhvr>
                                      <p:tavLst>
                                        <p:tav tm="0">
                                          <p:val>
                                            <p:strVal val="ppt_x"/>
                                          </p:val>
                                        </p:tav>
                                        <p:tav tm="100000">
                                          <p:val>
                                            <p:strVal val="ppt_x"/>
                                          </p:val>
                                        </p:tav>
                                      </p:tavLst>
                                    </p:anim>
                                    <p:anim calcmode="lin" valueType="num">
                                      <p:cBhvr>
                                        <p:cTn id="52" dur="1000"/>
                                        <p:tgtEl>
                                          <p:spTgt spid="17"/>
                                        </p:tgtEl>
                                        <p:attrNameLst>
                                          <p:attrName>ppt_y</p:attrName>
                                        </p:attrNameLst>
                                      </p:cBhvr>
                                      <p:tavLst>
                                        <p:tav tm="0">
                                          <p:val>
                                            <p:strVal val="ppt_y"/>
                                          </p:val>
                                        </p:tav>
                                        <p:tav tm="100000">
                                          <p:val>
                                            <p:strVal val="ppt_y-.1"/>
                                          </p:val>
                                        </p:tav>
                                      </p:tavLst>
                                    </p:anim>
                                    <p:set>
                                      <p:cBhvr>
                                        <p:cTn id="53"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54" restart="whenNotActive" fill="hold" evtFilter="cancelBubble" nodeType="interactiveSeq">
                <p:stCondLst>
                  <p:cond evt="onClick" delay="0">
                    <p:tgtEl>
                      <p:spTgt spid="18"/>
                    </p:tgtEl>
                  </p:cond>
                </p:stCondLst>
                <p:endSync evt="end" delay="0">
                  <p:rtn val="all"/>
                </p:endSync>
                <p:childTnLst>
                  <p:par>
                    <p:cTn id="55" fill="hold">
                      <p:stCondLst>
                        <p:cond delay="0"/>
                      </p:stCondLst>
                      <p:childTnLst>
                        <p:par>
                          <p:cTn id="56" fill="hold">
                            <p:stCondLst>
                              <p:cond delay="0"/>
                            </p:stCondLst>
                            <p:childTnLst>
                              <p:par>
                                <p:cTn id="57" presetID="47" presetClass="exit" presetSubtype="0" fill="hold" grpId="0" nodeType="clickEffect">
                                  <p:stCondLst>
                                    <p:cond delay="0"/>
                                  </p:stCondLst>
                                  <p:childTnLst>
                                    <p:animEffect transition="out" filter="fade">
                                      <p:cBhvr>
                                        <p:cTn id="58" dur="1000"/>
                                        <p:tgtEl>
                                          <p:spTgt spid="18"/>
                                        </p:tgtEl>
                                      </p:cBhvr>
                                    </p:animEffect>
                                    <p:anim calcmode="lin" valueType="num">
                                      <p:cBhvr>
                                        <p:cTn id="59" dur="1000"/>
                                        <p:tgtEl>
                                          <p:spTgt spid="18"/>
                                        </p:tgtEl>
                                        <p:attrNameLst>
                                          <p:attrName>ppt_x</p:attrName>
                                        </p:attrNameLst>
                                      </p:cBhvr>
                                      <p:tavLst>
                                        <p:tav tm="0">
                                          <p:val>
                                            <p:strVal val="ppt_x"/>
                                          </p:val>
                                        </p:tav>
                                        <p:tav tm="100000">
                                          <p:val>
                                            <p:strVal val="ppt_x"/>
                                          </p:val>
                                        </p:tav>
                                      </p:tavLst>
                                    </p:anim>
                                    <p:anim calcmode="lin" valueType="num">
                                      <p:cBhvr>
                                        <p:cTn id="60" dur="1000"/>
                                        <p:tgtEl>
                                          <p:spTgt spid="18"/>
                                        </p:tgtEl>
                                        <p:attrNameLst>
                                          <p:attrName>ppt_y</p:attrName>
                                        </p:attrNameLst>
                                      </p:cBhvr>
                                      <p:tavLst>
                                        <p:tav tm="0">
                                          <p:val>
                                            <p:strVal val="ppt_y"/>
                                          </p:val>
                                        </p:tav>
                                        <p:tav tm="100000">
                                          <p:val>
                                            <p:strVal val="ppt_y-.1"/>
                                          </p:val>
                                        </p:tav>
                                      </p:tavLst>
                                    </p:anim>
                                    <p:set>
                                      <p:cBhvr>
                                        <p:cTn id="61" dur="1" fill="hold">
                                          <p:stCondLst>
                                            <p:cond delay="999"/>
                                          </p:stCondLst>
                                        </p:cTn>
                                        <p:tgtEl>
                                          <p:spTgt spid="18"/>
                                        </p:tgtEl>
                                        <p:attrNameLst>
                                          <p:attrName>style.visibility</p:attrName>
                                        </p:attrNameLst>
                                      </p:cBhvr>
                                      <p:to>
                                        <p:strVal val="hidden"/>
                                      </p:to>
                                    </p:set>
                                  </p:childTnLst>
                                </p:cTn>
                              </p:par>
                              <p:par>
                                <p:cTn id="62" presetID="42" presetClass="entr" presetSubtype="0" fill="hold" grpId="0" nodeType="withEffect">
                                  <p:stCondLst>
                                    <p:cond delay="0"/>
                                  </p:stCondLst>
                                  <p:childTnLst>
                                    <p:set>
                                      <p:cBhvr>
                                        <p:cTn id="63" dur="1" fill="hold">
                                          <p:stCondLst>
                                            <p:cond delay="0"/>
                                          </p:stCondLst>
                                        </p:cTn>
                                        <p:tgtEl>
                                          <p:spTgt spid="68">
                                            <p:txEl>
                                              <p:charRg st="4294967295" end="4294967295"/>
                                            </p:txEl>
                                          </p:spTgt>
                                        </p:tgtEl>
                                        <p:attrNameLst>
                                          <p:attrName>style.visibility</p:attrName>
                                        </p:attrNameLst>
                                      </p:cBhvr>
                                      <p:to>
                                        <p:strVal val="visible"/>
                                      </p:to>
                                    </p:set>
                                    <p:animEffect transition="in" filter="fade">
                                      <p:cBhvr>
                                        <p:cTn id="64" dur="1000"/>
                                        <p:tgtEl>
                                          <p:spTgt spid="68">
                                            <p:txEl>
                                              <p:charRg st="4294967295" end="4294967295"/>
                                            </p:txEl>
                                          </p:spTgt>
                                        </p:tgtEl>
                                      </p:cBhvr>
                                    </p:animEffect>
                                    <p:anim calcmode="lin" valueType="num">
                                      <p:cBhvr>
                                        <p:cTn id="65" dur="1000" fill="hold"/>
                                        <p:tgtEl>
                                          <p:spTgt spid="68">
                                            <p:txEl>
                                              <p:charRg st="4294967295" end="4294967295"/>
                                            </p:txEl>
                                          </p:spTgt>
                                        </p:tgtEl>
                                        <p:attrNameLst>
                                          <p:attrName>ppt_x</p:attrName>
                                        </p:attrNameLst>
                                      </p:cBhvr>
                                      <p:tavLst>
                                        <p:tav tm="0">
                                          <p:val>
                                            <p:strVal val="#ppt_x"/>
                                          </p:val>
                                        </p:tav>
                                        <p:tav tm="100000">
                                          <p:val>
                                            <p:strVal val="#ppt_x"/>
                                          </p:val>
                                        </p:tav>
                                      </p:tavLst>
                                    </p:anim>
                                    <p:anim calcmode="lin" valueType="num">
                                      <p:cBhvr>
                                        <p:cTn id="66" dur="1000" fill="hold"/>
                                        <p:tgtEl>
                                          <p:spTgt spid="68">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8"/>
                  </p:tgtEl>
                </p:cond>
              </p:nextCondLst>
            </p:seq>
            <p:seq concurrent="1" nextAc="seek">
              <p:cTn id="67" restart="whenNotActive" fill="hold" evtFilter="cancelBubble" nodeType="interactiveSeq">
                <p:stCondLst>
                  <p:cond evt="onClick" delay="0">
                    <p:tgtEl>
                      <p:spTgt spid="68"/>
                    </p:tgtEl>
                  </p:cond>
                </p:stCondLst>
                <p:endSync evt="end" delay="0">
                  <p:rtn val="all"/>
                </p:endSync>
                <p:childTnLst>
                  <p:par>
                    <p:cTn id="68" fill="hold">
                      <p:stCondLst>
                        <p:cond delay="0"/>
                      </p:stCondLst>
                      <p:childTnLst>
                        <p:par>
                          <p:cTn id="69" fill="hold">
                            <p:stCondLst>
                              <p:cond delay="0"/>
                            </p:stCondLst>
                            <p:childTnLst>
                              <p:par>
                                <p:cTn id="70" presetID="42" presetClass="entr" presetSubtype="0" fill="hold" grpId="1" nodeType="clickEffect">
                                  <p:stCondLst>
                                    <p:cond delay="0"/>
                                  </p:stCondLst>
                                  <p:childTnLst>
                                    <p:set>
                                      <p:cBhvr>
                                        <p:cTn id="71" dur="1" fill="hold">
                                          <p:stCondLst>
                                            <p:cond delay="0"/>
                                          </p:stCondLst>
                                        </p:cTn>
                                        <p:tgtEl>
                                          <p:spTgt spid="68">
                                            <p:txEl>
                                              <p:charRg st="4294967295" end="4294967295"/>
                                            </p:txEl>
                                          </p:spTgt>
                                        </p:tgtEl>
                                        <p:attrNameLst>
                                          <p:attrName>style.visibility</p:attrName>
                                        </p:attrNameLst>
                                      </p:cBhvr>
                                      <p:to>
                                        <p:strVal val="visible"/>
                                      </p:to>
                                    </p:set>
                                    <p:animEffect transition="in" filter="fade">
                                      <p:cBhvr>
                                        <p:cTn id="72" dur="1000"/>
                                        <p:tgtEl>
                                          <p:spTgt spid="68">
                                            <p:txEl>
                                              <p:charRg st="4294967295" end="4294967295"/>
                                            </p:txEl>
                                          </p:spTgt>
                                        </p:tgtEl>
                                      </p:cBhvr>
                                    </p:animEffect>
                                    <p:anim calcmode="lin" valueType="num">
                                      <p:cBhvr>
                                        <p:cTn id="73" dur="1000" fill="hold"/>
                                        <p:tgtEl>
                                          <p:spTgt spid="68">
                                            <p:txEl>
                                              <p:charRg st="4294967295" end="4294967295"/>
                                            </p:txEl>
                                          </p:spTgt>
                                        </p:tgtEl>
                                        <p:attrNameLst>
                                          <p:attrName>ppt_x</p:attrName>
                                        </p:attrNameLst>
                                      </p:cBhvr>
                                      <p:tavLst>
                                        <p:tav tm="0">
                                          <p:val>
                                            <p:strVal val="#ppt_x"/>
                                          </p:val>
                                        </p:tav>
                                        <p:tav tm="100000">
                                          <p:val>
                                            <p:strVal val="#ppt_x"/>
                                          </p:val>
                                        </p:tav>
                                      </p:tavLst>
                                    </p:anim>
                                    <p:anim calcmode="lin" valueType="num">
                                      <p:cBhvr>
                                        <p:cTn id="74" dur="1000" fill="hold"/>
                                        <p:tgtEl>
                                          <p:spTgt spid="68">
                                            <p:txEl>
                                              <p:charRg st="4294967295" end="4294967295"/>
                                            </p:txEl>
                                          </p:spTgt>
                                        </p:tgtEl>
                                        <p:attrNameLst>
                                          <p:attrName>ppt_y</p:attrName>
                                        </p:attrNameLst>
                                      </p:cBhvr>
                                      <p:tavLst>
                                        <p:tav tm="0">
                                          <p:val>
                                            <p:strVal val="#ppt_y+.1"/>
                                          </p:val>
                                        </p:tav>
                                        <p:tav tm="100000">
                                          <p:val>
                                            <p:strVal val="#ppt_y"/>
                                          </p:val>
                                        </p:tav>
                                      </p:tavLst>
                                    </p:anim>
                                  </p:childTnLst>
                                </p:cTn>
                              </p:par>
                              <p:par>
                                <p:cTn id="75" presetID="47" presetClass="exit" presetSubtype="0" fill="hold" grpId="1" nodeType="withEffect">
                                  <p:stCondLst>
                                    <p:cond delay="0"/>
                                  </p:stCondLst>
                                  <p:childTnLst>
                                    <p:animEffect transition="out" filter="fade">
                                      <p:cBhvr>
                                        <p:cTn id="76" dur="1000"/>
                                        <p:tgtEl>
                                          <p:spTgt spid="18"/>
                                        </p:tgtEl>
                                      </p:cBhvr>
                                    </p:animEffect>
                                    <p:anim calcmode="lin" valueType="num">
                                      <p:cBhvr>
                                        <p:cTn id="77" dur="1000"/>
                                        <p:tgtEl>
                                          <p:spTgt spid="18"/>
                                        </p:tgtEl>
                                        <p:attrNameLst>
                                          <p:attrName>ppt_x</p:attrName>
                                        </p:attrNameLst>
                                      </p:cBhvr>
                                      <p:tavLst>
                                        <p:tav tm="0">
                                          <p:val>
                                            <p:strVal val="ppt_x"/>
                                          </p:val>
                                        </p:tav>
                                        <p:tav tm="100000">
                                          <p:val>
                                            <p:strVal val="ppt_x"/>
                                          </p:val>
                                        </p:tav>
                                      </p:tavLst>
                                    </p:anim>
                                    <p:anim calcmode="lin" valueType="num">
                                      <p:cBhvr>
                                        <p:cTn id="78" dur="1000"/>
                                        <p:tgtEl>
                                          <p:spTgt spid="18"/>
                                        </p:tgtEl>
                                        <p:attrNameLst>
                                          <p:attrName>ppt_y</p:attrName>
                                        </p:attrNameLst>
                                      </p:cBhvr>
                                      <p:tavLst>
                                        <p:tav tm="0">
                                          <p:val>
                                            <p:strVal val="ppt_y"/>
                                          </p:val>
                                        </p:tav>
                                        <p:tav tm="100000">
                                          <p:val>
                                            <p:strVal val="ppt_y-.1"/>
                                          </p:val>
                                        </p:tav>
                                      </p:tavLst>
                                    </p:anim>
                                    <p:set>
                                      <p:cBhvr>
                                        <p:cTn id="79" dur="1" fill="hold">
                                          <p:stCondLst>
                                            <p:cond delay="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80" restart="whenNotActive" fill="hold" evtFilter="cancelBubble" nodeType="interactiveSeq">
                <p:stCondLst>
                  <p:cond evt="onClick" delay="0">
                    <p:tgtEl>
                      <p:spTgt spid="19"/>
                    </p:tgtEl>
                  </p:cond>
                </p:stCondLst>
                <p:endSync evt="end" delay="0">
                  <p:rtn val="all"/>
                </p:endSync>
                <p:childTnLst>
                  <p:par>
                    <p:cTn id="81" fill="hold">
                      <p:stCondLst>
                        <p:cond delay="0"/>
                      </p:stCondLst>
                      <p:childTnLst>
                        <p:par>
                          <p:cTn id="82" fill="hold">
                            <p:stCondLst>
                              <p:cond delay="0"/>
                            </p:stCondLst>
                            <p:childTnLst>
                              <p:par>
                                <p:cTn id="83" presetID="42" presetClass="entr" presetSubtype="0" fill="hold" grpId="0" nodeType="withEffect">
                                  <p:stCondLst>
                                    <p:cond delay="0"/>
                                  </p:stCondLst>
                                  <p:childTnLst>
                                    <p:set>
                                      <p:cBhvr>
                                        <p:cTn id="84" dur="1" fill="hold">
                                          <p:stCondLst>
                                            <p:cond delay="0"/>
                                          </p:stCondLst>
                                        </p:cTn>
                                        <p:tgtEl>
                                          <p:spTgt spid="69">
                                            <p:txEl>
                                              <p:charRg st="4294967295" end="4294967295"/>
                                            </p:txEl>
                                          </p:spTgt>
                                        </p:tgtEl>
                                        <p:attrNameLst>
                                          <p:attrName>style.visibility</p:attrName>
                                        </p:attrNameLst>
                                      </p:cBhvr>
                                      <p:to>
                                        <p:strVal val="visible"/>
                                      </p:to>
                                    </p:set>
                                    <p:animEffect transition="in" filter="fade">
                                      <p:cBhvr>
                                        <p:cTn id="85" dur="1000"/>
                                        <p:tgtEl>
                                          <p:spTgt spid="69">
                                            <p:txEl>
                                              <p:charRg st="4294967295" end="4294967295"/>
                                            </p:txEl>
                                          </p:spTgt>
                                        </p:tgtEl>
                                      </p:cBhvr>
                                    </p:animEffect>
                                    <p:anim calcmode="lin" valueType="num">
                                      <p:cBhvr>
                                        <p:cTn id="86" dur="1000" fill="hold"/>
                                        <p:tgtEl>
                                          <p:spTgt spid="69">
                                            <p:txEl>
                                              <p:charRg st="4294967295" end="4294967295"/>
                                            </p:txEl>
                                          </p:spTgt>
                                        </p:tgtEl>
                                        <p:attrNameLst>
                                          <p:attrName>ppt_x</p:attrName>
                                        </p:attrNameLst>
                                      </p:cBhvr>
                                      <p:tavLst>
                                        <p:tav tm="0">
                                          <p:val>
                                            <p:strVal val="#ppt_x"/>
                                          </p:val>
                                        </p:tav>
                                        <p:tav tm="100000">
                                          <p:val>
                                            <p:strVal val="#ppt_x"/>
                                          </p:val>
                                        </p:tav>
                                      </p:tavLst>
                                    </p:anim>
                                    <p:anim calcmode="lin" valueType="num">
                                      <p:cBhvr>
                                        <p:cTn id="87" dur="1000" fill="hold"/>
                                        <p:tgtEl>
                                          <p:spTgt spid="69">
                                            <p:txEl>
                                              <p:charRg st="4294967295" end="4294967295"/>
                                            </p:txEl>
                                          </p:spTgt>
                                        </p:tgtEl>
                                        <p:attrNameLst>
                                          <p:attrName>ppt_y</p:attrName>
                                        </p:attrNameLst>
                                      </p:cBhvr>
                                      <p:tavLst>
                                        <p:tav tm="0">
                                          <p:val>
                                            <p:strVal val="#ppt_y+.1"/>
                                          </p:val>
                                        </p:tav>
                                        <p:tav tm="100000">
                                          <p:val>
                                            <p:strVal val="#ppt_y"/>
                                          </p:val>
                                        </p:tav>
                                      </p:tavLst>
                                    </p:anim>
                                  </p:childTnLst>
                                </p:cTn>
                              </p:par>
                              <p:par>
                                <p:cTn id="88" presetID="47" presetClass="exit" presetSubtype="0" fill="hold" grpId="0" nodeType="withEffect">
                                  <p:stCondLst>
                                    <p:cond delay="0"/>
                                  </p:stCondLst>
                                  <p:childTnLst>
                                    <p:animEffect transition="out" filter="fade">
                                      <p:cBhvr>
                                        <p:cTn id="89" dur="1000"/>
                                        <p:tgtEl>
                                          <p:spTgt spid="19"/>
                                        </p:tgtEl>
                                      </p:cBhvr>
                                    </p:animEffect>
                                    <p:anim calcmode="lin" valueType="num">
                                      <p:cBhvr>
                                        <p:cTn id="90" dur="1000"/>
                                        <p:tgtEl>
                                          <p:spTgt spid="19"/>
                                        </p:tgtEl>
                                        <p:attrNameLst>
                                          <p:attrName>ppt_x</p:attrName>
                                        </p:attrNameLst>
                                      </p:cBhvr>
                                      <p:tavLst>
                                        <p:tav tm="0">
                                          <p:val>
                                            <p:strVal val="ppt_x"/>
                                          </p:val>
                                        </p:tav>
                                        <p:tav tm="100000">
                                          <p:val>
                                            <p:strVal val="ppt_x"/>
                                          </p:val>
                                        </p:tav>
                                      </p:tavLst>
                                    </p:anim>
                                    <p:anim calcmode="lin" valueType="num">
                                      <p:cBhvr>
                                        <p:cTn id="91" dur="1000"/>
                                        <p:tgtEl>
                                          <p:spTgt spid="19"/>
                                        </p:tgtEl>
                                        <p:attrNameLst>
                                          <p:attrName>ppt_y</p:attrName>
                                        </p:attrNameLst>
                                      </p:cBhvr>
                                      <p:tavLst>
                                        <p:tav tm="0">
                                          <p:val>
                                            <p:strVal val="ppt_y"/>
                                          </p:val>
                                        </p:tav>
                                        <p:tav tm="100000">
                                          <p:val>
                                            <p:strVal val="ppt_y-.1"/>
                                          </p:val>
                                        </p:tav>
                                      </p:tavLst>
                                    </p:anim>
                                    <p:set>
                                      <p:cBhvr>
                                        <p:cTn id="92" dur="1" fill="hold">
                                          <p:stCondLst>
                                            <p:cond delay="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93" restart="whenNotActive" fill="hold" evtFilter="cancelBubble" nodeType="interactiveSeq">
                <p:stCondLst>
                  <p:cond evt="onClick" delay="0">
                    <p:tgtEl>
                      <p:spTgt spid="69"/>
                    </p:tgtEl>
                  </p:cond>
                </p:stCondLst>
                <p:endSync evt="end" delay="0">
                  <p:rtn val="all"/>
                </p:endSync>
                <p:childTnLst>
                  <p:par>
                    <p:cTn id="94" fill="hold">
                      <p:stCondLst>
                        <p:cond delay="0"/>
                      </p:stCondLst>
                      <p:childTnLst>
                        <p:par>
                          <p:cTn id="95" fill="hold">
                            <p:stCondLst>
                              <p:cond delay="0"/>
                            </p:stCondLst>
                            <p:childTnLst>
                              <p:par>
                                <p:cTn id="96" presetID="42" presetClass="entr" presetSubtype="0" fill="hold" grpId="1" nodeType="clickEffect">
                                  <p:stCondLst>
                                    <p:cond delay="0"/>
                                  </p:stCondLst>
                                  <p:childTnLst>
                                    <p:set>
                                      <p:cBhvr>
                                        <p:cTn id="97" dur="1" fill="hold">
                                          <p:stCondLst>
                                            <p:cond delay="0"/>
                                          </p:stCondLst>
                                        </p:cTn>
                                        <p:tgtEl>
                                          <p:spTgt spid="69">
                                            <p:txEl>
                                              <p:charRg st="4294967295" end="4294967295"/>
                                            </p:txEl>
                                          </p:spTgt>
                                        </p:tgtEl>
                                        <p:attrNameLst>
                                          <p:attrName>style.visibility</p:attrName>
                                        </p:attrNameLst>
                                      </p:cBhvr>
                                      <p:to>
                                        <p:strVal val="visible"/>
                                      </p:to>
                                    </p:set>
                                    <p:animEffect transition="in" filter="fade">
                                      <p:cBhvr>
                                        <p:cTn id="98" dur="1000"/>
                                        <p:tgtEl>
                                          <p:spTgt spid="69">
                                            <p:txEl>
                                              <p:charRg st="4294967295" end="4294967295"/>
                                            </p:txEl>
                                          </p:spTgt>
                                        </p:tgtEl>
                                      </p:cBhvr>
                                    </p:animEffect>
                                    <p:anim calcmode="lin" valueType="num">
                                      <p:cBhvr>
                                        <p:cTn id="99" dur="1000" fill="hold"/>
                                        <p:tgtEl>
                                          <p:spTgt spid="69">
                                            <p:txEl>
                                              <p:charRg st="4294967295" end="4294967295"/>
                                            </p:txEl>
                                          </p:spTgt>
                                        </p:tgtEl>
                                        <p:attrNameLst>
                                          <p:attrName>ppt_x</p:attrName>
                                        </p:attrNameLst>
                                      </p:cBhvr>
                                      <p:tavLst>
                                        <p:tav tm="0">
                                          <p:val>
                                            <p:strVal val="#ppt_x"/>
                                          </p:val>
                                        </p:tav>
                                        <p:tav tm="100000">
                                          <p:val>
                                            <p:strVal val="#ppt_x"/>
                                          </p:val>
                                        </p:tav>
                                      </p:tavLst>
                                    </p:anim>
                                    <p:anim calcmode="lin" valueType="num">
                                      <p:cBhvr>
                                        <p:cTn id="100" dur="1000" fill="hold"/>
                                        <p:tgtEl>
                                          <p:spTgt spid="69">
                                            <p:txEl>
                                              <p:charRg st="4294967295" end="4294967295"/>
                                            </p:txEl>
                                          </p:spTgt>
                                        </p:tgtEl>
                                        <p:attrNameLst>
                                          <p:attrName>ppt_y</p:attrName>
                                        </p:attrNameLst>
                                      </p:cBhvr>
                                      <p:tavLst>
                                        <p:tav tm="0">
                                          <p:val>
                                            <p:strVal val="#ppt_y+.1"/>
                                          </p:val>
                                        </p:tav>
                                        <p:tav tm="100000">
                                          <p:val>
                                            <p:strVal val="#ppt_y"/>
                                          </p:val>
                                        </p:tav>
                                      </p:tavLst>
                                    </p:anim>
                                  </p:childTnLst>
                                </p:cTn>
                              </p:par>
                              <p:par>
                                <p:cTn id="101" presetID="47" presetClass="exit" presetSubtype="0" fill="hold" grpId="1" nodeType="withEffect">
                                  <p:stCondLst>
                                    <p:cond delay="0"/>
                                  </p:stCondLst>
                                  <p:childTnLst>
                                    <p:animEffect transition="out" filter="fade">
                                      <p:cBhvr>
                                        <p:cTn id="102" dur="1000"/>
                                        <p:tgtEl>
                                          <p:spTgt spid="19"/>
                                        </p:tgtEl>
                                      </p:cBhvr>
                                    </p:animEffect>
                                    <p:anim calcmode="lin" valueType="num">
                                      <p:cBhvr>
                                        <p:cTn id="103" dur="1000"/>
                                        <p:tgtEl>
                                          <p:spTgt spid="19"/>
                                        </p:tgtEl>
                                        <p:attrNameLst>
                                          <p:attrName>ppt_x</p:attrName>
                                        </p:attrNameLst>
                                      </p:cBhvr>
                                      <p:tavLst>
                                        <p:tav tm="0">
                                          <p:val>
                                            <p:strVal val="ppt_x"/>
                                          </p:val>
                                        </p:tav>
                                        <p:tav tm="100000">
                                          <p:val>
                                            <p:strVal val="ppt_x"/>
                                          </p:val>
                                        </p:tav>
                                      </p:tavLst>
                                    </p:anim>
                                    <p:anim calcmode="lin" valueType="num">
                                      <p:cBhvr>
                                        <p:cTn id="104" dur="1000"/>
                                        <p:tgtEl>
                                          <p:spTgt spid="19"/>
                                        </p:tgtEl>
                                        <p:attrNameLst>
                                          <p:attrName>ppt_y</p:attrName>
                                        </p:attrNameLst>
                                      </p:cBhvr>
                                      <p:tavLst>
                                        <p:tav tm="0">
                                          <p:val>
                                            <p:strVal val="ppt_y"/>
                                          </p:val>
                                        </p:tav>
                                        <p:tav tm="100000">
                                          <p:val>
                                            <p:strVal val="ppt_y-.1"/>
                                          </p:val>
                                        </p:tav>
                                      </p:tavLst>
                                    </p:anim>
                                    <p:set>
                                      <p:cBhvr>
                                        <p:cTn id="105" dur="1" fill="hold">
                                          <p:stCondLst>
                                            <p:cond delay="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106" restart="whenNotActive" fill="hold" evtFilter="cancelBubble" nodeType="interactiveSeq">
                <p:stCondLst>
                  <p:cond evt="onClick" delay="0">
                    <p:tgtEl>
                      <p:spTgt spid="20"/>
                    </p:tgtEl>
                  </p:cond>
                </p:stCondLst>
                <p:endSync evt="end" delay="0">
                  <p:rtn val="all"/>
                </p:endSync>
                <p:childTnLst>
                  <p:par>
                    <p:cTn id="107" fill="hold">
                      <p:stCondLst>
                        <p:cond delay="0"/>
                      </p:stCondLst>
                      <p:childTnLst>
                        <p:par>
                          <p:cTn id="108" fill="hold">
                            <p:stCondLst>
                              <p:cond delay="0"/>
                            </p:stCondLst>
                            <p:childTnLst>
                              <p:par>
                                <p:cTn id="109" presetID="42" presetClass="entr" presetSubtype="0" fill="hold" grpId="0" nodeType="withEffect">
                                  <p:stCondLst>
                                    <p:cond delay="0"/>
                                  </p:stCondLst>
                                  <p:childTnLst>
                                    <p:set>
                                      <p:cBhvr>
                                        <p:cTn id="110" dur="1" fill="hold">
                                          <p:stCondLst>
                                            <p:cond delay="0"/>
                                          </p:stCondLst>
                                        </p:cTn>
                                        <p:tgtEl>
                                          <p:spTgt spid="23">
                                            <p:txEl>
                                              <p:charRg st="4294967295" end="4294967295"/>
                                            </p:txEl>
                                          </p:spTgt>
                                        </p:tgtEl>
                                        <p:attrNameLst>
                                          <p:attrName>style.visibility</p:attrName>
                                        </p:attrNameLst>
                                      </p:cBhvr>
                                      <p:to>
                                        <p:strVal val="visible"/>
                                      </p:to>
                                    </p:set>
                                    <p:animEffect transition="in" filter="fade">
                                      <p:cBhvr>
                                        <p:cTn id="111" dur="1000"/>
                                        <p:tgtEl>
                                          <p:spTgt spid="23">
                                            <p:txEl>
                                              <p:charRg st="4294967295" end="4294967295"/>
                                            </p:txEl>
                                          </p:spTgt>
                                        </p:tgtEl>
                                      </p:cBhvr>
                                    </p:animEffect>
                                    <p:anim calcmode="lin" valueType="num">
                                      <p:cBhvr>
                                        <p:cTn id="112" dur="1000" fill="hold"/>
                                        <p:tgtEl>
                                          <p:spTgt spid="23">
                                            <p:txEl>
                                              <p:charRg st="4294967295" end="4294967295"/>
                                            </p:txEl>
                                          </p:spTgt>
                                        </p:tgtEl>
                                        <p:attrNameLst>
                                          <p:attrName>ppt_x</p:attrName>
                                        </p:attrNameLst>
                                      </p:cBhvr>
                                      <p:tavLst>
                                        <p:tav tm="0">
                                          <p:val>
                                            <p:strVal val="#ppt_x"/>
                                          </p:val>
                                        </p:tav>
                                        <p:tav tm="100000">
                                          <p:val>
                                            <p:strVal val="#ppt_x"/>
                                          </p:val>
                                        </p:tav>
                                      </p:tavLst>
                                    </p:anim>
                                    <p:anim calcmode="lin" valueType="num">
                                      <p:cBhvr>
                                        <p:cTn id="113" dur="1000" fill="hold"/>
                                        <p:tgtEl>
                                          <p:spTgt spid="23">
                                            <p:txEl>
                                              <p:charRg st="4294967295" end="4294967295"/>
                                            </p:txEl>
                                          </p:spTgt>
                                        </p:tgtEl>
                                        <p:attrNameLst>
                                          <p:attrName>ppt_y</p:attrName>
                                        </p:attrNameLst>
                                      </p:cBhvr>
                                      <p:tavLst>
                                        <p:tav tm="0">
                                          <p:val>
                                            <p:strVal val="#ppt_y+.1"/>
                                          </p:val>
                                        </p:tav>
                                        <p:tav tm="100000">
                                          <p:val>
                                            <p:strVal val="#ppt_y"/>
                                          </p:val>
                                        </p:tav>
                                      </p:tavLst>
                                    </p:anim>
                                  </p:childTnLst>
                                </p:cTn>
                              </p:par>
                              <p:par>
                                <p:cTn id="114" presetID="47" presetClass="exit" presetSubtype="0" fill="hold" grpId="0" nodeType="withEffect">
                                  <p:stCondLst>
                                    <p:cond delay="0"/>
                                  </p:stCondLst>
                                  <p:childTnLst>
                                    <p:animEffect transition="out" filter="fade">
                                      <p:cBhvr>
                                        <p:cTn id="115" dur="1000"/>
                                        <p:tgtEl>
                                          <p:spTgt spid="20"/>
                                        </p:tgtEl>
                                      </p:cBhvr>
                                    </p:animEffect>
                                    <p:anim calcmode="lin" valueType="num">
                                      <p:cBhvr>
                                        <p:cTn id="116" dur="1000"/>
                                        <p:tgtEl>
                                          <p:spTgt spid="20"/>
                                        </p:tgtEl>
                                        <p:attrNameLst>
                                          <p:attrName>ppt_x</p:attrName>
                                        </p:attrNameLst>
                                      </p:cBhvr>
                                      <p:tavLst>
                                        <p:tav tm="0">
                                          <p:val>
                                            <p:strVal val="ppt_x"/>
                                          </p:val>
                                        </p:tav>
                                        <p:tav tm="100000">
                                          <p:val>
                                            <p:strVal val="ppt_x"/>
                                          </p:val>
                                        </p:tav>
                                      </p:tavLst>
                                    </p:anim>
                                    <p:anim calcmode="lin" valueType="num">
                                      <p:cBhvr>
                                        <p:cTn id="117" dur="1000"/>
                                        <p:tgtEl>
                                          <p:spTgt spid="20"/>
                                        </p:tgtEl>
                                        <p:attrNameLst>
                                          <p:attrName>ppt_y</p:attrName>
                                        </p:attrNameLst>
                                      </p:cBhvr>
                                      <p:tavLst>
                                        <p:tav tm="0">
                                          <p:val>
                                            <p:strVal val="ppt_y"/>
                                          </p:val>
                                        </p:tav>
                                        <p:tav tm="100000">
                                          <p:val>
                                            <p:strVal val="ppt_y-.1"/>
                                          </p:val>
                                        </p:tav>
                                      </p:tavLst>
                                    </p:anim>
                                    <p:set>
                                      <p:cBhvr>
                                        <p:cTn id="118"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19" restart="whenNotActive" fill="hold" evtFilter="cancelBubble" nodeType="interactiveSeq">
                <p:stCondLst>
                  <p:cond evt="onClick" delay="0">
                    <p:tgtEl>
                      <p:spTgt spid="23"/>
                    </p:tgtEl>
                  </p:cond>
                </p:stCondLst>
                <p:endSync evt="end" delay="0">
                  <p:rtn val="all"/>
                </p:endSync>
                <p:childTnLst>
                  <p:par>
                    <p:cTn id="120" fill="hold">
                      <p:stCondLst>
                        <p:cond delay="0"/>
                      </p:stCondLst>
                      <p:childTnLst>
                        <p:par>
                          <p:cTn id="121" fill="hold">
                            <p:stCondLst>
                              <p:cond delay="0"/>
                            </p:stCondLst>
                            <p:childTnLst>
                              <p:par>
                                <p:cTn id="122" presetID="42" presetClass="entr" presetSubtype="0" fill="hold" grpId="1" nodeType="clickEffect">
                                  <p:stCondLst>
                                    <p:cond delay="0"/>
                                  </p:stCondLst>
                                  <p:childTnLst>
                                    <p:set>
                                      <p:cBhvr>
                                        <p:cTn id="123" dur="1" fill="hold">
                                          <p:stCondLst>
                                            <p:cond delay="0"/>
                                          </p:stCondLst>
                                        </p:cTn>
                                        <p:tgtEl>
                                          <p:spTgt spid="23">
                                            <p:txEl>
                                              <p:charRg st="4294967295" end="4294967295"/>
                                            </p:txEl>
                                          </p:spTgt>
                                        </p:tgtEl>
                                        <p:attrNameLst>
                                          <p:attrName>style.visibility</p:attrName>
                                        </p:attrNameLst>
                                      </p:cBhvr>
                                      <p:to>
                                        <p:strVal val="visible"/>
                                      </p:to>
                                    </p:set>
                                    <p:animEffect transition="in" filter="fade">
                                      <p:cBhvr>
                                        <p:cTn id="124" dur="1000"/>
                                        <p:tgtEl>
                                          <p:spTgt spid="23">
                                            <p:txEl>
                                              <p:charRg st="4294967295" end="4294967295"/>
                                            </p:txEl>
                                          </p:spTgt>
                                        </p:tgtEl>
                                      </p:cBhvr>
                                    </p:animEffect>
                                    <p:anim calcmode="lin" valueType="num">
                                      <p:cBhvr>
                                        <p:cTn id="125" dur="1000" fill="hold"/>
                                        <p:tgtEl>
                                          <p:spTgt spid="23">
                                            <p:txEl>
                                              <p:charRg st="4294967295" end="4294967295"/>
                                            </p:txEl>
                                          </p:spTgt>
                                        </p:tgtEl>
                                        <p:attrNameLst>
                                          <p:attrName>ppt_x</p:attrName>
                                        </p:attrNameLst>
                                      </p:cBhvr>
                                      <p:tavLst>
                                        <p:tav tm="0">
                                          <p:val>
                                            <p:strVal val="#ppt_x"/>
                                          </p:val>
                                        </p:tav>
                                        <p:tav tm="100000">
                                          <p:val>
                                            <p:strVal val="#ppt_x"/>
                                          </p:val>
                                        </p:tav>
                                      </p:tavLst>
                                    </p:anim>
                                    <p:anim calcmode="lin" valueType="num">
                                      <p:cBhvr>
                                        <p:cTn id="126" dur="1000" fill="hold"/>
                                        <p:tgtEl>
                                          <p:spTgt spid="23">
                                            <p:txEl>
                                              <p:charRg st="4294967295" end="4294967295"/>
                                            </p:txEl>
                                          </p:spTgt>
                                        </p:tgtEl>
                                        <p:attrNameLst>
                                          <p:attrName>ppt_y</p:attrName>
                                        </p:attrNameLst>
                                      </p:cBhvr>
                                      <p:tavLst>
                                        <p:tav tm="0">
                                          <p:val>
                                            <p:strVal val="#ppt_y+.1"/>
                                          </p:val>
                                        </p:tav>
                                        <p:tav tm="100000">
                                          <p:val>
                                            <p:strVal val="#ppt_y"/>
                                          </p:val>
                                        </p:tav>
                                      </p:tavLst>
                                    </p:anim>
                                  </p:childTnLst>
                                </p:cTn>
                              </p:par>
                              <p:par>
                                <p:cTn id="127" presetID="47" presetClass="exit" presetSubtype="0" fill="hold" grpId="1" nodeType="withEffect">
                                  <p:stCondLst>
                                    <p:cond delay="0"/>
                                  </p:stCondLst>
                                  <p:childTnLst>
                                    <p:animEffect transition="out" filter="fade">
                                      <p:cBhvr>
                                        <p:cTn id="128" dur="1000"/>
                                        <p:tgtEl>
                                          <p:spTgt spid="20"/>
                                        </p:tgtEl>
                                      </p:cBhvr>
                                    </p:animEffect>
                                    <p:anim calcmode="lin" valueType="num">
                                      <p:cBhvr>
                                        <p:cTn id="129" dur="1000"/>
                                        <p:tgtEl>
                                          <p:spTgt spid="20"/>
                                        </p:tgtEl>
                                        <p:attrNameLst>
                                          <p:attrName>ppt_x</p:attrName>
                                        </p:attrNameLst>
                                      </p:cBhvr>
                                      <p:tavLst>
                                        <p:tav tm="0">
                                          <p:val>
                                            <p:strVal val="ppt_x"/>
                                          </p:val>
                                        </p:tav>
                                        <p:tav tm="100000">
                                          <p:val>
                                            <p:strVal val="ppt_x"/>
                                          </p:val>
                                        </p:tav>
                                      </p:tavLst>
                                    </p:anim>
                                    <p:anim calcmode="lin" valueType="num">
                                      <p:cBhvr>
                                        <p:cTn id="130" dur="1000"/>
                                        <p:tgtEl>
                                          <p:spTgt spid="20"/>
                                        </p:tgtEl>
                                        <p:attrNameLst>
                                          <p:attrName>ppt_y</p:attrName>
                                        </p:attrNameLst>
                                      </p:cBhvr>
                                      <p:tavLst>
                                        <p:tav tm="0">
                                          <p:val>
                                            <p:strVal val="ppt_y"/>
                                          </p:val>
                                        </p:tav>
                                        <p:tav tm="100000">
                                          <p:val>
                                            <p:strVal val="ppt_y-.1"/>
                                          </p:val>
                                        </p:tav>
                                      </p:tavLst>
                                    </p:anim>
                                    <p:set>
                                      <p:cBhvr>
                                        <p:cTn id="131"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32" restart="whenNotActive" fill="hold" evtFilter="cancelBubble" nodeType="interactiveSeq">
                <p:stCondLst>
                  <p:cond evt="onClick" delay="0">
                    <p:tgtEl>
                      <p:spTgt spid="24"/>
                    </p:tgtEl>
                  </p:cond>
                </p:stCondLst>
                <p:endSync evt="end" delay="0">
                  <p:rtn val="all"/>
                </p:endSync>
                <p:childTnLst>
                  <p:par>
                    <p:cTn id="133" fill="hold">
                      <p:stCondLst>
                        <p:cond delay="0"/>
                      </p:stCondLst>
                      <p:childTnLst>
                        <p:par>
                          <p:cTn id="134" fill="hold">
                            <p:stCondLst>
                              <p:cond delay="0"/>
                            </p:stCondLst>
                            <p:childTnLst>
                              <p:par>
                                <p:cTn id="135" presetID="42" presetClass="entr" presetSubtype="0" fill="hold" grpId="1" nodeType="clickEffect">
                                  <p:stCondLst>
                                    <p:cond delay="0"/>
                                  </p:stCondLst>
                                  <p:childTnLst>
                                    <p:set>
                                      <p:cBhvr>
                                        <p:cTn id="136" dur="1" fill="hold">
                                          <p:stCondLst>
                                            <p:cond delay="0"/>
                                          </p:stCondLst>
                                        </p:cTn>
                                        <p:tgtEl>
                                          <p:spTgt spid="24">
                                            <p:txEl>
                                              <p:charRg st="4294967295" end="4294967295"/>
                                            </p:txEl>
                                          </p:spTgt>
                                        </p:tgtEl>
                                        <p:attrNameLst>
                                          <p:attrName>style.visibility</p:attrName>
                                        </p:attrNameLst>
                                      </p:cBhvr>
                                      <p:to>
                                        <p:strVal val="visible"/>
                                      </p:to>
                                    </p:set>
                                    <p:animEffect transition="in" filter="fade">
                                      <p:cBhvr>
                                        <p:cTn id="137" dur="1000"/>
                                        <p:tgtEl>
                                          <p:spTgt spid="24">
                                            <p:txEl>
                                              <p:charRg st="4294967295" end="4294967295"/>
                                            </p:txEl>
                                          </p:spTgt>
                                        </p:tgtEl>
                                      </p:cBhvr>
                                    </p:animEffect>
                                    <p:anim calcmode="lin" valueType="num">
                                      <p:cBhvr>
                                        <p:cTn id="138" dur="1000" fill="hold"/>
                                        <p:tgtEl>
                                          <p:spTgt spid="24">
                                            <p:txEl>
                                              <p:charRg st="4294967295" end="4294967295"/>
                                            </p:txEl>
                                          </p:spTgt>
                                        </p:tgtEl>
                                        <p:attrNameLst>
                                          <p:attrName>ppt_x</p:attrName>
                                        </p:attrNameLst>
                                      </p:cBhvr>
                                      <p:tavLst>
                                        <p:tav tm="0">
                                          <p:val>
                                            <p:strVal val="#ppt_x"/>
                                          </p:val>
                                        </p:tav>
                                        <p:tav tm="100000">
                                          <p:val>
                                            <p:strVal val="#ppt_x"/>
                                          </p:val>
                                        </p:tav>
                                      </p:tavLst>
                                    </p:anim>
                                    <p:anim calcmode="lin" valueType="num">
                                      <p:cBhvr>
                                        <p:cTn id="139" dur="1000" fill="hold"/>
                                        <p:tgtEl>
                                          <p:spTgt spid="24">
                                            <p:txEl>
                                              <p:charRg st="4294967295" end="4294967295"/>
                                            </p:txEl>
                                          </p:spTgt>
                                        </p:tgtEl>
                                        <p:attrNameLst>
                                          <p:attrName>ppt_y</p:attrName>
                                        </p:attrNameLst>
                                      </p:cBhvr>
                                      <p:tavLst>
                                        <p:tav tm="0">
                                          <p:val>
                                            <p:strVal val="#ppt_y+.1"/>
                                          </p:val>
                                        </p:tav>
                                        <p:tav tm="100000">
                                          <p:val>
                                            <p:strVal val="#ppt_y"/>
                                          </p:val>
                                        </p:tav>
                                      </p:tavLst>
                                    </p:anim>
                                  </p:childTnLst>
                                </p:cTn>
                              </p:par>
                              <p:par>
                                <p:cTn id="140" presetID="47" presetClass="exit" presetSubtype="0" fill="hold" grpId="1" nodeType="withEffect">
                                  <p:stCondLst>
                                    <p:cond delay="0"/>
                                  </p:stCondLst>
                                  <p:childTnLst>
                                    <p:animEffect transition="out" filter="fade">
                                      <p:cBhvr>
                                        <p:cTn id="141" dur="1000"/>
                                        <p:tgtEl>
                                          <p:spTgt spid="32"/>
                                        </p:tgtEl>
                                      </p:cBhvr>
                                    </p:animEffect>
                                    <p:anim calcmode="lin" valueType="num">
                                      <p:cBhvr>
                                        <p:cTn id="142" dur="1000"/>
                                        <p:tgtEl>
                                          <p:spTgt spid="32"/>
                                        </p:tgtEl>
                                        <p:attrNameLst>
                                          <p:attrName>ppt_x</p:attrName>
                                        </p:attrNameLst>
                                      </p:cBhvr>
                                      <p:tavLst>
                                        <p:tav tm="0">
                                          <p:val>
                                            <p:strVal val="ppt_x"/>
                                          </p:val>
                                        </p:tav>
                                        <p:tav tm="100000">
                                          <p:val>
                                            <p:strVal val="ppt_x"/>
                                          </p:val>
                                        </p:tav>
                                      </p:tavLst>
                                    </p:anim>
                                    <p:anim calcmode="lin" valueType="num">
                                      <p:cBhvr>
                                        <p:cTn id="143" dur="1000"/>
                                        <p:tgtEl>
                                          <p:spTgt spid="32"/>
                                        </p:tgtEl>
                                        <p:attrNameLst>
                                          <p:attrName>ppt_y</p:attrName>
                                        </p:attrNameLst>
                                      </p:cBhvr>
                                      <p:tavLst>
                                        <p:tav tm="0">
                                          <p:val>
                                            <p:strVal val="ppt_y"/>
                                          </p:val>
                                        </p:tav>
                                        <p:tav tm="100000">
                                          <p:val>
                                            <p:strVal val="ppt_y-.1"/>
                                          </p:val>
                                        </p:tav>
                                      </p:tavLst>
                                    </p:anim>
                                    <p:set>
                                      <p:cBhvr>
                                        <p:cTn id="144" dur="1" fill="hold">
                                          <p:stCondLst>
                                            <p:cond delay="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45" restart="whenNotActive" fill="hold" evtFilter="cancelBubble" nodeType="interactiveSeq">
                <p:stCondLst>
                  <p:cond evt="onClick" delay="0">
                    <p:tgtEl>
                      <p:spTgt spid="28"/>
                    </p:tgtEl>
                  </p:cond>
                </p:stCondLst>
                <p:endSync evt="end" delay="0">
                  <p:rtn val="all"/>
                </p:endSync>
                <p:childTnLst>
                  <p:par>
                    <p:cTn id="146" fill="hold">
                      <p:stCondLst>
                        <p:cond delay="0"/>
                      </p:stCondLst>
                      <p:childTnLst>
                        <p:par>
                          <p:cTn id="147" fill="hold">
                            <p:stCondLst>
                              <p:cond delay="0"/>
                            </p:stCondLst>
                            <p:childTnLst>
                              <p:par>
                                <p:cTn id="148" presetID="42" presetClass="entr" presetSubtype="0" fill="hold" grpId="1" nodeType="clickEffect">
                                  <p:stCondLst>
                                    <p:cond delay="0"/>
                                  </p:stCondLst>
                                  <p:childTnLst>
                                    <p:set>
                                      <p:cBhvr>
                                        <p:cTn id="149" dur="1" fill="hold">
                                          <p:stCondLst>
                                            <p:cond delay="0"/>
                                          </p:stCondLst>
                                        </p:cTn>
                                        <p:tgtEl>
                                          <p:spTgt spid="28">
                                            <p:txEl>
                                              <p:charRg st="4294967295" end="4294967295"/>
                                            </p:txEl>
                                          </p:spTgt>
                                        </p:tgtEl>
                                        <p:attrNameLst>
                                          <p:attrName>style.visibility</p:attrName>
                                        </p:attrNameLst>
                                      </p:cBhvr>
                                      <p:to>
                                        <p:strVal val="visible"/>
                                      </p:to>
                                    </p:set>
                                    <p:animEffect transition="in" filter="fade">
                                      <p:cBhvr>
                                        <p:cTn id="150" dur="1000"/>
                                        <p:tgtEl>
                                          <p:spTgt spid="28">
                                            <p:txEl>
                                              <p:charRg st="4294967295" end="4294967295"/>
                                            </p:txEl>
                                          </p:spTgt>
                                        </p:tgtEl>
                                      </p:cBhvr>
                                    </p:animEffect>
                                    <p:anim calcmode="lin" valueType="num">
                                      <p:cBhvr>
                                        <p:cTn id="151" dur="1000" fill="hold"/>
                                        <p:tgtEl>
                                          <p:spTgt spid="28">
                                            <p:txEl>
                                              <p:charRg st="4294967295" end="4294967295"/>
                                            </p:txEl>
                                          </p:spTgt>
                                        </p:tgtEl>
                                        <p:attrNameLst>
                                          <p:attrName>ppt_x</p:attrName>
                                        </p:attrNameLst>
                                      </p:cBhvr>
                                      <p:tavLst>
                                        <p:tav tm="0">
                                          <p:val>
                                            <p:strVal val="#ppt_x"/>
                                          </p:val>
                                        </p:tav>
                                        <p:tav tm="100000">
                                          <p:val>
                                            <p:strVal val="#ppt_x"/>
                                          </p:val>
                                        </p:tav>
                                      </p:tavLst>
                                    </p:anim>
                                    <p:anim calcmode="lin" valueType="num">
                                      <p:cBhvr>
                                        <p:cTn id="152" dur="1000" fill="hold"/>
                                        <p:tgtEl>
                                          <p:spTgt spid="28">
                                            <p:txEl>
                                              <p:charRg st="4294967295" end="4294967295"/>
                                            </p:txEl>
                                          </p:spTgt>
                                        </p:tgtEl>
                                        <p:attrNameLst>
                                          <p:attrName>ppt_y</p:attrName>
                                        </p:attrNameLst>
                                      </p:cBhvr>
                                      <p:tavLst>
                                        <p:tav tm="0">
                                          <p:val>
                                            <p:strVal val="#ppt_y+.1"/>
                                          </p:val>
                                        </p:tav>
                                        <p:tav tm="100000">
                                          <p:val>
                                            <p:strVal val="#ppt_y"/>
                                          </p:val>
                                        </p:tav>
                                      </p:tavLst>
                                    </p:anim>
                                  </p:childTnLst>
                                </p:cTn>
                              </p:par>
                              <p:par>
                                <p:cTn id="153" presetID="47" presetClass="exit" presetSubtype="0" fill="hold" grpId="1" nodeType="withEffect">
                                  <p:stCondLst>
                                    <p:cond delay="0"/>
                                  </p:stCondLst>
                                  <p:childTnLst>
                                    <p:animEffect transition="out" filter="fade">
                                      <p:cBhvr>
                                        <p:cTn id="154" dur="1000"/>
                                        <p:tgtEl>
                                          <p:spTgt spid="33"/>
                                        </p:tgtEl>
                                      </p:cBhvr>
                                    </p:animEffect>
                                    <p:anim calcmode="lin" valueType="num">
                                      <p:cBhvr>
                                        <p:cTn id="155" dur="1000"/>
                                        <p:tgtEl>
                                          <p:spTgt spid="33"/>
                                        </p:tgtEl>
                                        <p:attrNameLst>
                                          <p:attrName>ppt_x</p:attrName>
                                        </p:attrNameLst>
                                      </p:cBhvr>
                                      <p:tavLst>
                                        <p:tav tm="0">
                                          <p:val>
                                            <p:strVal val="ppt_x"/>
                                          </p:val>
                                        </p:tav>
                                        <p:tav tm="100000">
                                          <p:val>
                                            <p:strVal val="ppt_x"/>
                                          </p:val>
                                        </p:tav>
                                      </p:tavLst>
                                    </p:anim>
                                    <p:anim calcmode="lin" valueType="num">
                                      <p:cBhvr>
                                        <p:cTn id="156" dur="1000"/>
                                        <p:tgtEl>
                                          <p:spTgt spid="33"/>
                                        </p:tgtEl>
                                        <p:attrNameLst>
                                          <p:attrName>ppt_y</p:attrName>
                                        </p:attrNameLst>
                                      </p:cBhvr>
                                      <p:tavLst>
                                        <p:tav tm="0">
                                          <p:val>
                                            <p:strVal val="ppt_y"/>
                                          </p:val>
                                        </p:tav>
                                        <p:tav tm="100000">
                                          <p:val>
                                            <p:strVal val="ppt_y-.1"/>
                                          </p:val>
                                        </p:tav>
                                      </p:tavLst>
                                    </p:anim>
                                    <p:set>
                                      <p:cBhvr>
                                        <p:cTn id="157" dur="1" fill="hold">
                                          <p:stCondLst>
                                            <p:cond delay="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58" restart="whenNotActive" fill="hold" evtFilter="cancelBubble" nodeType="interactiveSeq">
                <p:stCondLst>
                  <p:cond evt="onClick" delay="0">
                    <p:tgtEl>
                      <p:spTgt spid="29"/>
                    </p:tgtEl>
                  </p:cond>
                </p:stCondLst>
                <p:endSync evt="end" delay="0">
                  <p:rtn val="all"/>
                </p:endSync>
                <p:childTnLst>
                  <p:par>
                    <p:cTn id="159" fill="hold">
                      <p:stCondLst>
                        <p:cond delay="0"/>
                      </p:stCondLst>
                      <p:childTnLst>
                        <p:par>
                          <p:cTn id="160" fill="hold">
                            <p:stCondLst>
                              <p:cond delay="0"/>
                            </p:stCondLst>
                            <p:childTnLst>
                              <p:par>
                                <p:cTn id="161" presetID="42" presetClass="entr" presetSubtype="0" fill="hold" grpId="1" nodeType="clickEffect">
                                  <p:stCondLst>
                                    <p:cond delay="0"/>
                                  </p:stCondLst>
                                  <p:childTnLst>
                                    <p:set>
                                      <p:cBhvr>
                                        <p:cTn id="162" dur="1" fill="hold">
                                          <p:stCondLst>
                                            <p:cond delay="0"/>
                                          </p:stCondLst>
                                        </p:cTn>
                                        <p:tgtEl>
                                          <p:spTgt spid="29">
                                            <p:txEl>
                                              <p:charRg st="4294967295" end="4294967295"/>
                                            </p:txEl>
                                          </p:spTgt>
                                        </p:tgtEl>
                                        <p:attrNameLst>
                                          <p:attrName>style.visibility</p:attrName>
                                        </p:attrNameLst>
                                      </p:cBhvr>
                                      <p:to>
                                        <p:strVal val="visible"/>
                                      </p:to>
                                    </p:set>
                                    <p:animEffect transition="in" filter="fade">
                                      <p:cBhvr>
                                        <p:cTn id="163" dur="1000"/>
                                        <p:tgtEl>
                                          <p:spTgt spid="29">
                                            <p:txEl>
                                              <p:charRg st="4294967295" end="4294967295"/>
                                            </p:txEl>
                                          </p:spTgt>
                                        </p:tgtEl>
                                      </p:cBhvr>
                                    </p:animEffect>
                                    <p:anim calcmode="lin" valueType="num">
                                      <p:cBhvr>
                                        <p:cTn id="164" dur="1000" fill="hold"/>
                                        <p:tgtEl>
                                          <p:spTgt spid="29">
                                            <p:txEl>
                                              <p:charRg st="4294967295" end="4294967295"/>
                                            </p:txEl>
                                          </p:spTgt>
                                        </p:tgtEl>
                                        <p:attrNameLst>
                                          <p:attrName>ppt_x</p:attrName>
                                        </p:attrNameLst>
                                      </p:cBhvr>
                                      <p:tavLst>
                                        <p:tav tm="0">
                                          <p:val>
                                            <p:strVal val="#ppt_x"/>
                                          </p:val>
                                        </p:tav>
                                        <p:tav tm="100000">
                                          <p:val>
                                            <p:strVal val="#ppt_x"/>
                                          </p:val>
                                        </p:tav>
                                      </p:tavLst>
                                    </p:anim>
                                    <p:anim calcmode="lin" valueType="num">
                                      <p:cBhvr>
                                        <p:cTn id="165" dur="1000" fill="hold"/>
                                        <p:tgtEl>
                                          <p:spTgt spid="29">
                                            <p:txEl>
                                              <p:charRg st="4294967295" end="4294967295"/>
                                            </p:txEl>
                                          </p:spTgt>
                                        </p:tgtEl>
                                        <p:attrNameLst>
                                          <p:attrName>ppt_y</p:attrName>
                                        </p:attrNameLst>
                                      </p:cBhvr>
                                      <p:tavLst>
                                        <p:tav tm="0">
                                          <p:val>
                                            <p:strVal val="#ppt_y+.1"/>
                                          </p:val>
                                        </p:tav>
                                        <p:tav tm="100000">
                                          <p:val>
                                            <p:strVal val="#ppt_y"/>
                                          </p:val>
                                        </p:tav>
                                      </p:tavLst>
                                    </p:anim>
                                  </p:childTnLst>
                                </p:cTn>
                              </p:par>
                              <p:par>
                                <p:cTn id="166" presetID="47" presetClass="exit" presetSubtype="0" fill="hold" grpId="1" nodeType="withEffect">
                                  <p:stCondLst>
                                    <p:cond delay="0"/>
                                  </p:stCondLst>
                                  <p:childTnLst>
                                    <p:animEffect transition="out" filter="fade">
                                      <p:cBhvr>
                                        <p:cTn id="167" dur="1000"/>
                                        <p:tgtEl>
                                          <p:spTgt spid="34"/>
                                        </p:tgtEl>
                                      </p:cBhvr>
                                    </p:animEffect>
                                    <p:anim calcmode="lin" valueType="num">
                                      <p:cBhvr>
                                        <p:cTn id="168" dur="1000"/>
                                        <p:tgtEl>
                                          <p:spTgt spid="34"/>
                                        </p:tgtEl>
                                        <p:attrNameLst>
                                          <p:attrName>ppt_x</p:attrName>
                                        </p:attrNameLst>
                                      </p:cBhvr>
                                      <p:tavLst>
                                        <p:tav tm="0">
                                          <p:val>
                                            <p:strVal val="ppt_x"/>
                                          </p:val>
                                        </p:tav>
                                        <p:tav tm="100000">
                                          <p:val>
                                            <p:strVal val="ppt_x"/>
                                          </p:val>
                                        </p:tav>
                                      </p:tavLst>
                                    </p:anim>
                                    <p:anim calcmode="lin" valueType="num">
                                      <p:cBhvr>
                                        <p:cTn id="169" dur="1000"/>
                                        <p:tgtEl>
                                          <p:spTgt spid="34"/>
                                        </p:tgtEl>
                                        <p:attrNameLst>
                                          <p:attrName>ppt_y</p:attrName>
                                        </p:attrNameLst>
                                      </p:cBhvr>
                                      <p:tavLst>
                                        <p:tav tm="0">
                                          <p:val>
                                            <p:strVal val="ppt_y"/>
                                          </p:val>
                                        </p:tav>
                                        <p:tav tm="100000">
                                          <p:val>
                                            <p:strVal val="ppt_y-.1"/>
                                          </p:val>
                                        </p:tav>
                                      </p:tavLst>
                                    </p:anim>
                                    <p:set>
                                      <p:cBhvr>
                                        <p:cTn id="170" dur="1" fill="hold">
                                          <p:stCondLst>
                                            <p:cond delay="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171" restart="whenNotActive" fill="hold" evtFilter="cancelBubble" nodeType="interactiveSeq">
                <p:stCondLst>
                  <p:cond evt="onClick" delay="0">
                    <p:tgtEl>
                      <p:spTgt spid="30"/>
                    </p:tgtEl>
                  </p:cond>
                </p:stCondLst>
                <p:endSync evt="end" delay="0">
                  <p:rtn val="all"/>
                </p:endSync>
                <p:childTnLst>
                  <p:par>
                    <p:cTn id="172" fill="hold">
                      <p:stCondLst>
                        <p:cond delay="0"/>
                      </p:stCondLst>
                      <p:childTnLst>
                        <p:par>
                          <p:cTn id="173" fill="hold">
                            <p:stCondLst>
                              <p:cond delay="0"/>
                            </p:stCondLst>
                            <p:childTnLst>
                              <p:par>
                                <p:cTn id="174" presetID="42" presetClass="entr" presetSubtype="0" fill="hold" grpId="1" nodeType="clickEffect">
                                  <p:stCondLst>
                                    <p:cond delay="0"/>
                                  </p:stCondLst>
                                  <p:childTnLst>
                                    <p:set>
                                      <p:cBhvr>
                                        <p:cTn id="175" dur="1" fill="hold">
                                          <p:stCondLst>
                                            <p:cond delay="0"/>
                                          </p:stCondLst>
                                        </p:cTn>
                                        <p:tgtEl>
                                          <p:spTgt spid="30">
                                            <p:txEl>
                                              <p:charRg st="4294967295" end="4294967295"/>
                                            </p:txEl>
                                          </p:spTgt>
                                        </p:tgtEl>
                                        <p:attrNameLst>
                                          <p:attrName>style.visibility</p:attrName>
                                        </p:attrNameLst>
                                      </p:cBhvr>
                                      <p:to>
                                        <p:strVal val="visible"/>
                                      </p:to>
                                    </p:set>
                                    <p:animEffect transition="in" filter="fade">
                                      <p:cBhvr>
                                        <p:cTn id="176" dur="1000"/>
                                        <p:tgtEl>
                                          <p:spTgt spid="30">
                                            <p:txEl>
                                              <p:charRg st="4294967295" end="4294967295"/>
                                            </p:txEl>
                                          </p:spTgt>
                                        </p:tgtEl>
                                      </p:cBhvr>
                                    </p:animEffect>
                                    <p:anim calcmode="lin" valueType="num">
                                      <p:cBhvr>
                                        <p:cTn id="177" dur="1000" fill="hold"/>
                                        <p:tgtEl>
                                          <p:spTgt spid="30">
                                            <p:txEl>
                                              <p:charRg st="4294967295" end="4294967295"/>
                                            </p:txEl>
                                          </p:spTgt>
                                        </p:tgtEl>
                                        <p:attrNameLst>
                                          <p:attrName>ppt_x</p:attrName>
                                        </p:attrNameLst>
                                      </p:cBhvr>
                                      <p:tavLst>
                                        <p:tav tm="0">
                                          <p:val>
                                            <p:strVal val="#ppt_x"/>
                                          </p:val>
                                        </p:tav>
                                        <p:tav tm="100000">
                                          <p:val>
                                            <p:strVal val="#ppt_x"/>
                                          </p:val>
                                        </p:tav>
                                      </p:tavLst>
                                    </p:anim>
                                    <p:anim calcmode="lin" valueType="num">
                                      <p:cBhvr>
                                        <p:cTn id="178" dur="1000" fill="hold"/>
                                        <p:tgtEl>
                                          <p:spTgt spid="30">
                                            <p:txEl>
                                              <p:charRg st="4294967295" end="4294967295"/>
                                            </p:txEl>
                                          </p:spTgt>
                                        </p:tgtEl>
                                        <p:attrNameLst>
                                          <p:attrName>ppt_y</p:attrName>
                                        </p:attrNameLst>
                                      </p:cBhvr>
                                      <p:tavLst>
                                        <p:tav tm="0">
                                          <p:val>
                                            <p:strVal val="#ppt_y+.1"/>
                                          </p:val>
                                        </p:tav>
                                        <p:tav tm="100000">
                                          <p:val>
                                            <p:strVal val="#ppt_y"/>
                                          </p:val>
                                        </p:tav>
                                      </p:tavLst>
                                    </p:anim>
                                  </p:childTnLst>
                                </p:cTn>
                              </p:par>
                              <p:par>
                                <p:cTn id="179" presetID="47" presetClass="exit" presetSubtype="0" fill="hold" grpId="1" nodeType="withEffect">
                                  <p:stCondLst>
                                    <p:cond delay="0"/>
                                  </p:stCondLst>
                                  <p:childTnLst>
                                    <p:animEffect transition="out" filter="fade">
                                      <p:cBhvr>
                                        <p:cTn id="180" dur="1000"/>
                                        <p:tgtEl>
                                          <p:spTgt spid="35"/>
                                        </p:tgtEl>
                                      </p:cBhvr>
                                    </p:animEffect>
                                    <p:anim calcmode="lin" valueType="num">
                                      <p:cBhvr>
                                        <p:cTn id="181" dur="1000"/>
                                        <p:tgtEl>
                                          <p:spTgt spid="35"/>
                                        </p:tgtEl>
                                        <p:attrNameLst>
                                          <p:attrName>ppt_x</p:attrName>
                                        </p:attrNameLst>
                                      </p:cBhvr>
                                      <p:tavLst>
                                        <p:tav tm="0">
                                          <p:val>
                                            <p:strVal val="ppt_x"/>
                                          </p:val>
                                        </p:tav>
                                        <p:tav tm="100000">
                                          <p:val>
                                            <p:strVal val="ppt_x"/>
                                          </p:val>
                                        </p:tav>
                                      </p:tavLst>
                                    </p:anim>
                                    <p:anim calcmode="lin" valueType="num">
                                      <p:cBhvr>
                                        <p:cTn id="182" dur="1000"/>
                                        <p:tgtEl>
                                          <p:spTgt spid="35"/>
                                        </p:tgtEl>
                                        <p:attrNameLst>
                                          <p:attrName>ppt_y</p:attrName>
                                        </p:attrNameLst>
                                      </p:cBhvr>
                                      <p:tavLst>
                                        <p:tav tm="0">
                                          <p:val>
                                            <p:strVal val="ppt_y"/>
                                          </p:val>
                                        </p:tav>
                                        <p:tav tm="100000">
                                          <p:val>
                                            <p:strVal val="ppt_y-.1"/>
                                          </p:val>
                                        </p:tav>
                                      </p:tavLst>
                                    </p:anim>
                                    <p:set>
                                      <p:cBhvr>
                                        <p:cTn id="183" dur="1" fill="hold">
                                          <p:stCondLst>
                                            <p:cond delay="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184" restart="whenNotActive" fill="hold" evtFilter="cancelBubble" nodeType="interactiveSeq">
                <p:stCondLst>
                  <p:cond evt="onClick" delay="0">
                    <p:tgtEl>
                      <p:spTgt spid="31"/>
                    </p:tgtEl>
                  </p:cond>
                </p:stCondLst>
                <p:endSync evt="end" delay="0">
                  <p:rtn val="all"/>
                </p:endSync>
                <p:childTnLst>
                  <p:par>
                    <p:cTn id="185" fill="hold">
                      <p:stCondLst>
                        <p:cond delay="0"/>
                      </p:stCondLst>
                      <p:childTnLst>
                        <p:par>
                          <p:cTn id="186" fill="hold">
                            <p:stCondLst>
                              <p:cond delay="0"/>
                            </p:stCondLst>
                            <p:childTnLst>
                              <p:par>
                                <p:cTn id="187" presetID="42" presetClass="entr" presetSubtype="0" fill="hold" grpId="1" nodeType="clickEffect">
                                  <p:stCondLst>
                                    <p:cond delay="0"/>
                                  </p:stCondLst>
                                  <p:childTnLst>
                                    <p:set>
                                      <p:cBhvr>
                                        <p:cTn id="188" dur="1" fill="hold">
                                          <p:stCondLst>
                                            <p:cond delay="0"/>
                                          </p:stCondLst>
                                        </p:cTn>
                                        <p:tgtEl>
                                          <p:spTgt spid="31">
                                            <p:txEl>
                                              <p:charRg st="4294967295" end="4294967295"/>
                                            </p:txEl>
                                          </p:spTgt>
                                        </p:tgtEl>
                                        <p:attrNameLst>
                                          <p:attrName>style.visibility</p:attrName>
                                        </p:attrNameLst>
                                      </p:cBhvr>
                                      <p:to>
                                        <p:strVal val="visible"/>
                                      </p:to>
                                    </p:set>
                                    <p:animEffect transition="in" filter="fade">
                                      <p:cBhvr>
                                        <p:cTn id="189" dur="1000"/>
                                        <p:tgtEl>
                                          <p:spTgt spid="31">
                                            <p:txEl>
                                              <p:charRg st="4294967295" end="4294967295"/>
                                            </p:txEl>
                                          </p:spTgt>
                                        </p:tgtEl>
                                      </p:cBhvr>
                                    </p:animEffect>
                                    <p:anim calcmode="lin" valueType="num">
                                      <p:cBhvr>
                                        <p:cTn id="190" dur="1000" fill="hold"/>
                                        <p:tgtEl>
                                          <p:spTgt spid="31">
                                            <p:txEl>
                                              <p:charRg st="4294967295" end="4294967295"/>
                                            </p:txEl>
                                          </p:spTgt>
                                        </p:tgtEl>
                                        <p:attrNameLst>
                                          <p:attrName>ppt_x</p:attrName>
                                        </p:attrNameLst>
                                      </p:cBhvr>
                                      <p:tavLst>
                                        <p:tav tm="0">
                                          <p:val>
                                            <p:strVal val="#ppt_x"/>
                                          </p:val>
                                        </p:tav>
                                        <p:tav tm="100000">
                                          <p:val>
                                            <p:strVal val="#ppt_x"/>
                                          </p:val>
                                        </p:tav>
                                      </p:tavLst>
                                    </p:anim>
                                    <p:anim calcmode="lin" valueType="num">
                                      <p:cBhvr>
                                        <p:cTn id="191" dur="1000" fill="hold"/>
                                        <p:tgtEl>
                                          <p:spTgt spid="31">
                                            <p:txEl>
                                              <p:charRg st="4294967295" end="4294967295"/>
                                            </p:txEl>
                                          </p:spTgt>
                                        </p:tgtEl>
                                        <p:attrNameLst>
                                          <p:attrName>ppt_y</p:attrName>
                                        </p:attrNameLst>
                                      </p:cBhvr>
                                      <p:tavLst>
                                        <p:tav tm="0">
                                          <p:val>
                                            <p:strVal val="#ppt_y+.1"/>
                                          </p:val>
                                        </p:tav>
                                        <p:tav tm="100000">
                                          <p:val>
                                            <p:strVal val="#ppt_y"/>
                                          </p:val>
                                        </p:tav>
                                      </p:tavLst>
                                    </p:anim>
                                  </p:childTnLst>
                                </p:cTn>
                              </p:par>
                              <p:par>
                                <p:cTn id="192" presetID="47" presetClass="exit" presetSubtype="0" fill="hold" grpId="1" nodeType="withEffect">
                                  <p:stCondLst>
                                    <p:cond delay="0"/>
                                  </p:stCondLst>
                                  <p:childTnLst>
                                    <p:animEffect transition="out" filter="fade">
                                      <p:cBhvr>
                                        <p:cTn id="193" dur="1000"/>
                                        <p:tgtEl>
                                          <p:spTgt spid="36"/>
                                        </p:tgtEl>
                                      </p:cBhvr>
                                    </p:animEffect>
                                    <p:anim calcmode="lin" valueType="num">
                                      <p:cBhvr>
                                        <p:cTn id="194" dur="1000"/>
                                        <p:tgtEl>
                                          <p:spTgt spid="36"/>
                                        </p:tgtEl>
                                        <p:attrNameLst>
                                          <p:attrName>ppt_x</p:attrName>
                                        </p:attrNameLst>
                                      </p:cBhvr>
                                      <p:tavLst>
                                        <p:tav tm="0">
                                          <p:val>
                                            <p:strVal val="ppt_x"/>
                                          </p:val>
                                        </p:tav>
                                        <p:tav tm="100000">
                                          <p:val>
                                            <p:strVal val="ppt_x"/>
                                          </p:val>
                                        </p:tav>
                                      </p:tavLst>
                                    </p:anim>
                                    <p:anim calcmode="lin" valueType="num">
                                      <p:cBhvr>
                                        <p:cTn id="195" dur="1000"/>
                                        <p:tgtEl>
                                          <p:spTgt spid="36"/>
                                        </p:tgtEl>
                                        <p:attrNameLst>
                                          <p:attrName>ppt_y</p:attrName>
                                        </p:attrNameLst>
                                      </p:cBhvr>
                                      <p:tavLst>
                                        <p:tav tm="0">
                                          <p:val>
                                            <p:strVal val="ppt_y"/>
                                          </p:val>
                                        </p:tav>
                                        <p:tav tm="100000">
                                          <p:val>
                                            <p:strVal val="ppt_y-.1"/>
                                          </p:val>
                                        </p:tav>
                                      </p:tavLst>
                                    </p:anim>
                                    <p:set>
                                      <p:cBhvr>
                                        <p:cTn id="196" dur="1" fill="hold">
                                          <p:stCondLst>
                                            <p:cond delay="9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197" restart="whenNotActive" fill="hold" evtFilter="cancelBubble" nodeType="interactiveSeq">
                <p:stCondLst>
                  <p:cond evt="onClick" delay="0">
                    <p:tgtEl>
                      <p:spTgt spid="32"/>
                    </p:tgtEl>
                  </p:cond>
                </p:stCondLst>
                <p:endSync evt="end" delay="0">
                  <p:rtn val="all"/>
                </p:endSync>
                <p:childTnLst>
                  <p:par>
                    <p:cTn id="198" fill="hold">
                      <p:stCondLst>
                        <p:cond delay="0"/>
                      </p:stCondLst>
                      <p:childTnLst>
                        <p:par>
                          <p:cTn id="199" fill="hold">
                            <p:stCondLst>
                              <p:cond delay="0"/>
                            </p:stCondLst>
                            <p:childTnLst>
                              <p:par>
                                <p:cTn id="200" presetID="42" presetClass="entr" presetSubtype="0" fill="hold" grpId="0" nodeType="withEffect">
                                  <p:stCondLst>
                                    <p:cond delay="0"/>
                                  </p:stCondLst>
                                  <p:childTnLst>
                                    <p:set>
                                      <p:cBhvr>
                                        <p:cTn id="201" dur="1" fill="hold">
                                          <p:stCondLst>
                                            <p:cond delay="0"/>
                                          </p:stCondLst>
                                        </p:cTn>
                                        <p:tgtEl>
                                          <p:spTgt spid="24">
                                            <p:txEl>
                                              <p:charRg st="4294967295" end="4294967295"/>
                                            </p:txEl>
                                          </p:spTgt>
                                        </p:tgtEl>
                                        <p:attrNameLst>
                                          <p:attrName>style.visibility</p:attrName>
                                        </p:attrNameLst>
                                      </p:cBhvr>
                                      <p:to>
                                        <p:strVal val="visible"/>
                                      </p:to>
                                    </p:set>
                                    <p:animEffect transition="in" filter="fade">
                                      <p:cBhvr>
                                        <p:cTn id="202" dur="1000"/>
                                        <p:tgtEl>
                                          <p:spTgt spid="24">
                                            <p:txEl>
                                              <p:charRg st="4294967295" end="4294967295"/>
                                            </p:txEl>
                                          </p:spTgt>
                                        </p:tgtEl>
                                      </p:cBhvr>
                                    </p:animEffect>
                                    <p:anim calcmode="lin" valueType="num">
                                      <p:cBhvr>
                                        <p:cTn id="203" dur="1000" fill="hold"/>
                                        <p:tgtEl>
                                          <p:spTgt spid="24">
                                            <p:txEl>
                                              <p:charRg st="4294967295" end="4294967295"/>
                                            </p:txEl>
                                          </p:spTgt>
                                        </p:tgtEl>
                                        <p:attrNameLst>
                                          <p:attrName>ppt_x</p:attrName>
                                        </p:attrNameLst>
                                      </p:cBhvr>
                                      <p:tavLst>
                                        <p:tav tm="0">
                                          <p:val>
                                            <p:strVal val="#ppt_x"/>
                                          </p:val>
                                        </p:tav>
                                        <p:tav tm="100000">
                                          <p:val>
                                            <p:strVal val="#ppt_x"/>
                                          </p:val>
                                        </p:tav>
                                      </p:tavLst>
                                    </p:anim>
                                    <p:anim calcmode="lin" valueType="num">
                                      <p:cBhvr>
                                        <p:cTn id="204" dur="1000" fill="hold"/>
                                        <p:tgtEl>
                                          <p:spTgt spid="24">
                                            <p:txEl>
                                              <p:charRg st="4294967295" end="4294967295"/>
                                            </p:txEl>
                                          </p:spTgt>
                                        </p:tgtEl>
                                        <p:attrNameLst>
                                          <p:attrName>ppt_y</p:attrName>
                                        </p:attrNameLst>
                                      </p:cBhvr>
                                      <p:tavLst>
                                        <p:tav tm="0">
                                          <p:val>
                                            <p:strVal val="#ppt_y+.1"/>
                                          </p:val>
                                        </p:tav>
                                        <p:tav tm="100000">
                                          <p:val>
                                            <p:strVal val="#ppt_y"/>
                                          </p:val>
                                        </p:tav>
                                      </p:tavLst>
                                    </p:anim>
                                  </p:childTnLst>
                                </p:cTn>
                              </p:par>
                              <p:par>
                                <p:cTn id="205" presetID="47" presetClass="exit" presetSubtype="0" fill="hold" grpId="0" nodeType="withEffect">
                                  <p:stCondLst>
                                    <p:cond delay="0"/>
                                  </p:stCondLst>
                                  <p:childTnLst>
                                    <p:animEffect transition="out" filter="fade">
                                      <p:cBhvr>
                                        <p:cTn id="206" dur="1000"/>
                                        <p:tgtEl>
                                          <p:spTgt spid="32"/>
                                        </p:tgtEl>
                                      </p:cBhvr>
                                    </p:animEffect>
                                    <p:anim calcmode="lin" valueType="num">
                                      <p:cBhvr>
                                        <p:cTn id="207" dur="1000"/>
                                        <p:tgtEl>
                                          <p:spTgt spid="32"/>
                                        </p:tgtEl>
                                        <p:attrNameLst>
                                          <p:attrName>ppt_x</p:attrName>
                                        </p:attrNameLst>
                                      </p:cBhvr>
                                      <p:tavLst>
                                        <p:tav tm="0">
                                          <p:val>
                                            <p:strVal val="ppt_x"/>
                                          </p:val>
                                        </p:tav>
                                        <p:tav tm="100000">
                                          <p:val>
                                            <p:strVal val="ppt_x"/>
                                          </p:val>
                                        </p:tav>
                                      </p:tavLst>
                                    </p:anim>
                                    <p:anim calcmode="lin" valueType="num">
                                      <p:cBhvr>
                                        <p:cTn id="208" dur="1000"/>
                                        <p:tgtEl>
                                          <p:spTgt spid="32"/>
                                        </p:tgtEl>
                                        <p:attrNameLst>
                                          <p:attrName>ppt_y</p:attrName>
                                        </p:attrNameLst>
                                      </p:cBhvr>
                                      <p:tavLst>
                                        <p:tav tm="0">
                                          <p:val>
                                            <p:strVal val="ppt_y"/>
                                          </p:val>
                                        </p:tav>
                                        <p:tav tm="100000">
                                          <p:val>
                                            <p:strVal val="ppt_y-.1"/>
                                          </p:val>
                                        </p:tav>
                                      </p:tavLst>
                                    </p:anim>
                                    <p:set>
                                      <p:cBhvr>
                                        <p:cTn id="209" dur="1" fill="hold">
                                          <p:stCondLst>
                                            <p:cond delay="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210" restart="whenNotActive" fill="hold" evtFilter="cancelBubble" nodeType="interactiveSeq">
                <p:stCondLst>
                  <p:cond evt="onClick" delay="0">
                    <p:tgtEl>
                      <p:spTgt spid="33"/>
                    </p:tgtEl>
                  </p:cond>
                </p:stCondLst>
                <p:endSync evt="end" delay="0">
                  <p:rtn val="all"/>
                </p:endSync>
                <p:childTnLst>
                  <p:par>
                    <p:cTn id="211" fill="hold">
                      <p:stCondLst>
                        <p:cond delay="0"/>
                      </p:stCondLst>
                      <p:childTnLst>
                        <p:par>
                          <p:cTn id="212" fill="hold">
                            <p:stCondLst>
                              <p:cond delay="0"/>
                            </p:stCondLst>
                            <p:childTnLst>
                              <p:par>
                                <p:cTn id="213" presetID="42" presetClass="entr" presetSubtype="0" fill="hold" grpId="0" nodeType="withEffect">
                                  <p:stCondLst>
                                    <p:cond delay="0"/>
                                  </p:stCondLst>
                                  <p:childTnLst>
                                    <p:set>
                                      <p:cBhvr>
                                        <p:cTn id="214" dur="1" fill="hold">
                                          <p:stCondLst>
                                            <p:cond delay="0"/>
                                          </p:stCondLst>
                                        </p:cTn>
                                        <p:tgtEl>
                                          <p:spTgt spid="28">
                                            <p:txEl>
                                              <p:charRg st="4294967295" end="4294967295"/>
                                            </p:txEl>
                                          </p:spTgt>
                                        </p:tgtEl>
                                        <p:attrNameLst>
                                          <p:attrName>style.visibility</p:attrName>
                                        </p:attrNameLst>
                                      </p:cBhvr>
                                      <p:to>
                                        <p:strVal val="visible"/>
                                      </p:to>
                                    </p:set>
                                    <p:animEffect transition="in" filter="fade">
                                      <p:cBhvr>
                                        <p:cTn id="215" dur="1000"/>
                                        <p:tgtEl>
                                          <p:spTgt spid="28">
                                            <p:txEl>
                                              <p:charRg st="4294967295" end="4294967295"/>
                                            </p:txEl>
                                          </p:spTgt>
                                        </p:tgtEl>
                                      </p:cBhvr>
                                    </p:animEffect>
                                    <p:anim calcmode="lin" valueType="num">
                                      <p:cBhvr>
                                        <p:cTn id="216" dur="1000" fill="hold"/>
                                        <p:tgtEl>
                                          <p:spTgt spid="28">
                                            <p:txEl>
                                              <p:charRg st="4294967295" end="4294967295"/>
                                            </p:txEl>
                                          </p:spTgt>
                                        </p:tgtEl>
                                        <p:attrNameLst>
                                          <p:attrName>ppt_x</p:attrName>
                                        </p:attrNameLst>
                                      </p:cBhvr>
                                      <p:tavLst>
                                        <p:tav tm="0">
                                          <p:val>
                                            <p:strVal val="#ppt_x"/>
                                          </p:val>
                                        </p:tav>
                                        <p:tav tm="100000">
                                          <p:val>
                                            <p:strVal val="#ppt_x"/>
                                          </p:val>
                                        </p:tav>
                                      </p:tavLst>
                                    </p:anim>
                                    <p:anim calcmode="lin" valueType="num">
                                      <p:cBhvr>
                                        <p:cTn id="217" dur="1000" fill="hold"/>
                                        <p:tgtEl>
                                          <p:spTgt spid="28">
                                            <p:txEl>
                                              <p:charRg st="4294967295" end="4294967295"/>
                                            </p:txEl>
                                          </p:spTgt>
                                        </p:tgtEl>
                                        <p:attrNameLst>
                                          <p:attrName>ppt_y</p:attrName>
                                        </p:attrNameLst>
                                      </p:cBhvr>
                                      <p:tavLst>
                                        <p:tav tm="0">
                                          <p:val>
                                            <p:strVal val="#ppt_y+.1"/>
                                          </p:val>
                                        </p:tav>
                                        <p:tav tm="100000">
                                          <p:val>
                                            <p:strVal val="#ppt_y"/>
                                          </p:val>
                                        </p:tav>
                                      </p:tavLst>
                                    </p:anim>
                                  </p:childTnLst>
                                </p:cTn>
                              </p:par>
                              <p:par>
                                <p:cTn id="218" presetID="47" presetClass="exit" presetSubtype="0" fill="hold" grpId="0" nodeType="withEffect">
                                  <p:stCondLst>
                                    <p:cond delay="0"/>
                                  </p:stCondLst>
                                  <p:childTnLst>
                                    <p:animEffect transition="out" filter="fade">
                                      <p:cBhvr>
                                        <p:cTn id="219" dur="1000"/>
                                        <p:tgtEl>
                                          <p:spTgt spid="33"/>
                                        </p:tgtEl>
                                      </p:cBhvr>
                                    </p:animEffect>
                                    <p:anim calcmode="lin" valueType="num">
                                      <p:cBhvr>
                                        <p:cTn id="220" dur="1000"/>
                                        <p:tgtEl>
                                          <p:spTgt spid="33"/>
                                        </p:tgtEl>
                                        <p:attrNameLst>
                                          <p:attrName>ppt_x</p:attrName>
                                        </p:attrNameLst>
                                      </p:cBhvr>
                                      <p:tavLst>
                                        <p:tav tm="0">
                                          <p:val>
                                            <p:strVal val="ppt_x"/>
                                          </p:val>
                                        </p:tav>
                                        <p:tav tm="100000">
                                          <p:val>
                                            <p:strVal val="ppt_x"/>
                                          </p:val>
                                        </p:tav>
                                      </p:tavLst>
                                    </p:anim>
                                    <p:anim calcmode="lin" valueType="num">
                                      <p:cBhvr>
                                        <p:cTn id="221" dur="1000"/>
                                        <p:tgtEl>
                                          <p:spTgt spid="33"/>
                                        </p:tgtEl>
                                        <p:attrNameLst>
                                          <p:attrName>ppt_y</p:attrName>
                                        </p:attrNameLst>
                                      </p:cBhvr>
                                      <p:tavLst>
                                        <p:tav tm="0">
                                          <p:val>
                                            <p:strVal val="ppt_y"/>
                                          </p:val>
                                        </p:tav>
                                        <p:tav tm="100000">
                                          <p:val>
                                            <p:strVal val="ppt_y-.1"/>
                                          </p:val>
                                        </p:tav>
                                      </p:tavLst>
                                    </p:anim>
                                    <p:set>
                                      <p:cBhvr>
                                        <p:cTn id="222" dur="1" fill="hold">
                                          <p:stCondLst>
                                            <p:cond delay="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223" restart="whenNotActive" fill="hold" evtFilter="cancelBubble" nodeType="interactiveSeq">
                <p:stCondLst>
                  <p:cond evt="onClick" delay="0">
                    <p:tgtEl>
                      <p:spTgt spid="34"/>
                    </p:tgtEl>
                  </p:cond>
                </p:stCondLst>
                <p:endSync evt="end" delay="0">
                  <p:rtn val="all"/>
                </p:endSync>
                <p:childTnLst>
                  <p:par>
                    <p:cTn id="224" fill="hold">
                      <p:stCondLst>
                        <p:cond delay="0"/>
                      </p:stCondLst>
                      <p:childTnLst>
                        <p:par>
                          <p:cTn id="225" fill="hold">
                            <p:stCondLst>
                              <p:cond delay="0"/>
                            </p:stCondLst>
                            <p:childTnLst>
                              <p:par>
                                <p:cTn id="226" presetID="42" presetClass="entr" presetSubtype="0" fill="hold" grpId="0" nodeType="withEffect">
                                  <p:stCondLst>
                                    <p:cond delay="0"/>
                                  </p:stCondLst>
                                  <p:childTnLst>
                                    <p:set>
                                      <p:cBhvr>
                                        <p:cTn id="227" dur="1" fill="hold">
                                          <p:stCondLst>
                                            <p:cond delay="0"/>
                                          </p:stCondLst>
                                        </p:cTn>
                                        <p:tgtEl>
                                          <p:spTgt spid="29">
                                            <p:txEl>
                                              <p:charRg st="4294967295" end="4294967295"/>
                                            </p:txEl>
                                          </p:spTgt>
                                        </p:tgtEl>
                                        <p:attrNameLst>
                                          <p:attrName>style.visibility</p:attrName>
                                        </p:attrNameLst>
                                      </p:cBhvr>
                                      <p:to>
                                        <p:strVal val="visible"/>
                                      </p:to>
                                    </p:set>
                                    <p:animEffect transition="in" filter="fade">
                                      <p:cBhvr>
                                        <p:cTn id="228" dur="1000"/>
                                        <p:tgtEl>
                                          <p:spTgt spid="29">
                                            <p:txEl>
                                              <p:charRg st="4294967295" end="4294967295"/>
                                            </p:txEl>
                                          </p:spTgt>
                                        </p:tgtEl>
                                      </p:cBhvr>
                                    </p:animEffect>
                                    <p:anim calcmode="lin" valueType="num">
                                      <p:cBhvr>
                                        <p:cTn id="229" dur="1000" fill="hold"/>
                                        <p:tgtEl>
                                          <p:spTgt spid="29">
                                            <p:txEl>
                                              <p:charRg st="4294967295" end="4294967295"/>
                                            </p:txEl>
                                          </p:spTgt>
                                        </p:tgtEl>
                                        <p:attrNameLst>
                                          <p:attrName>ppt_x</p:attrName>
                                        </p:attrNameLst>
                                      </p:cBhvr>
                                      <p:tavLst>
                                        <p:tav tm="0">
                                          <p:val>
                                            <p:strVal val="#ppt_x"/>
                                          </p:val>
                                        </p:tav>
                                        <p:tav tm="100000">
                                          <p:val>
                                            <p:strVal val="#ppt_x"/>
                                          </p:val>
                                        </p:tav>
                                      </p:tavLst>
                                    </p:anim>
                                    <p:anim calcmode="lin" valueType="num">
                                      <p:cBhvr>
                                        <p:cTn id="230" dur="1000" fill="hold"/>
                                        <p:tgtEl>
                                          <p:spTgt spid="29">
                                            <p:txEl>
                                              <p:charRg st="4294967295" end="4294967295"/>
                                            </p:txEl>
                                          </p:spTgt>
                                        </p:tgtEl>
                                        <p:attrNameLst>
                                          <p:attrName>ppt_y</p:attrName>
                                        </p:attrNameLst>
                                      </p:cBhvr>
                                      <p:tavLst>
                                        <p:tav tm="0">
                                          <p:val>
                                            <p:strVal val="#ppt_y+.1"/>
                                          </p:val>
                                        </p:tav>
                                        <p:tav tm="100000">
                                          <p:val>
                                            <p:strVal val="#ppt_y"/>
                                          </p:val>
                                        </p:tav>
                                      </p:tavLst>
                                    </p:anim>
                                  </p:childTnLst>
                                </p:cTn>
                              </p:par>
                              <p:par>
                                <p:cTn id="231" presetID="47" presetClass="exit" presetSubtype="0" fill="hold" grpId="0" nodeType="withEffect">
                                  <p:stCondLst>
                                    <p:cond delay="0"/>
                                  </p:stCondLst>
                                  <p:childTnLst>
                                    <p:animEffect transition="out" filter="fade">
                                      <p:cBhvr>
                                        <p:cTn id="232" dur="1000"/>
                                        <p:tgtEl>
                                          <p:spTgt spid="34"/>
                                        </p:tgtEl>
                                      </p:cBhvr>
                                    </p:animEffect>
                                    <p:anim calcmode="lin" valueType="num">
                                      <p:cBhvr>
                                        <p:cTn id="233" dur="1000"/>
                                        <p:tgtEl>
                                          <p:spTgt spid="34"/>
                                        </p:tgtEl>
                                        <p:attrNameLst>
                                          <p:attrName>ppt_x</p:attrName>
                                        </p:attrNameLst>
                                      </p:cBhvr>
                                      <p:tavLst>
                                        <p:tav tm="0">
                                          <p:val>
                                            <p:strVal val="ppt_x"/>
                                          </p:val>
                                        </p:tav>
                                        <p:tav tm="100000">
                                          <p:val>
                                            <p:strVal val="ppt_x"/>
                                          </p:val>
                                        </p:tav>
                                      </p:tavLst>
                                    </p:anim>
                                    <p:anim calcmode="lin" valueType="num">
                                      <p:cBhvr>
                                        <p:cTn id="234" dur="1000"/>
                                        <p:tgtEl>
                                          <p:spTgt spid="34"/>
                                        </p:tgtEl>
                                        <p:attrNameLst>
                                          <p:attrName>ppt_y</p:attrName>
                                        </p:attrNameLst>
                                      </p:cBhvr>
                                      <p:tavLst>
                                        <p:tav tm="0">
                                          <p:val>
                                            <p:strVal val="ppt_y"/>
                                          </p:val>
                                        </p:tav>
                                        <p:tav tm="100000">
                                          <p:val>
                                            <p:strVal val="ppt_y-.1"/>
                                          </p:val>
                                        </p:tav>
                                      </p:tavLst>
                                    </p:anim>
                                    <p:set>
                                      <p:cBhvr>
                                        <p:cTn id="235" dur="1" fill="hold">
                                          <p:stCondLst>
                                            <p:cond delay="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236" restart="whenNotActive" fill="hold" evtFilter="cancelBubble" nodeType="interactiveSeq">
                <p:stCondLst>
                  <p:cond evt="onClick" delay="0">
                    <p:tgtEl>
                      <p:spTgt spid="35"/>
                    </p:tgtEl>
                  </p:cond>
                </p:stCondLst>
                <p:endSync evt="end" delay="0">
                  <p:rtn val="all"/>
                </p:endSync>
                <p:childTnLst>
                  <p:par>
                    <p:cTn id="237" fill="hold">
                      <p:stCondLst>
                        <p:cond delay="0"/>
                      </p:stCondLst>
                      <p:childTnLst>
                        <p:par>
                          <p:cTn id="238" fill="hold">
                            <p:stCondLst>
                              <p:cond delay="0"/>
                            </p:stCondLst>
                            <p:childTnLst>
                              <p:par>
                                <p:cTn id="239" presetID="42" presetClass="entr" presetSubtype="0" fill="hold" grpId="0" nodeType="withEffect">
                                  <p:stCondLst>
                                    <p:cond delay="0"/>
                                  </p:stCondLst>
                                  <p:childTnLst>
                                    <p:set>
                                      <p:cBhvr>
                                        <p:cTn id="240" dur="1" fill="hold">
                                          <p:stCondLst>
                                            <p:cond delay="0"/>
                                          </p:stCondLst>
                                        </p:cTn>
                                        <p:tgtEl>
                                          <p:spTgt spid="30">
                                            <p:txEl>
                                              <p:charRg st="4294967295" end="4294967295"/>
                                            </p:txEl>
                                          </p:spTgt>
                                        </p:tgtEl>
                                        <p:attrNameLst>
                                          <p:attrName>style.visibility</p:attrName>
                                        </p:attrNameLst>
                                      </p:cBhvr>
                                      <p:to>
                                        <p:strVal val="visible"/>
                                      </p:to>
                                    </p:set>
                                    <p:animEffect transition="in" filter="fade">
                                      <p:cBhvr>
                                        <p:cTn id="241" dur="1000"/>
                                        <p:tgtEl>
                                          <p:spTgt spid="30">
                                            <p:txEl>
                                              <p:charRg st="4294967295" end="4294967295"/>
                                            </p:txEl>
                                          </p:spTgt>
                                        </p:tgtEl>
                                      </p:cBhvr>
                                    </p:animEffect>
                                    <p:anim calcmode="lin" valueType="num">
                                      <p:cBhvr>
                                        <p:cTn id="242" dur="1000" fill="hold"/>
                                        <p:tgtEl>
                                          <p:spTgt spid="30">
                                            <p:txEl>
                                              <p:charRg st="4294967295" end="4294967295"/>
                                            </p:txEl>
                                          </p:spTgt>
                                        </p:tgtEl>
                                        <p:attrNameLst>
                                          <p:attrName>ppt_x</p:attrName>
                                        </p:attrNameLst>
                                      </p:cBhvr>
                                      <p:tavLst>
                                        <p:tav tm="0">
                                          <p:val>
                                            <p:strVal val="#ppt_x"/>
                                          </p:val>
                                        </p:tav>
                                        <p:tav tm="100000">
                                          <p:val>
                                            <p:strVal val="#ppt_x"/>
                                          </p:val>
                                        </p:tav>
                                      </p:tavLst>
                                    </p:anim>
                                    <p:anim calcmode="lin" valueType="num">
                                      <p:cBhvr>
                                        <p:cTn id="243" dur="1000" fill="hold"/>
                                        <p:tgtEl>
                                          <p:spTgt spid="30">
                                            <p:txEl>
                                              <p:charRg st="4294967295" end="4294967295"/>
                                            </p:txEl>
                                          </p:spTgt>
                                        </p:tgtEl>
                                        <p:attrNameLst>
                                          <p:attrName>ppt_y</p:attrName>
                                        </p:attrNameLst>
                                      </p:cBhvr>
                                      <p:tavLst>
                                        <p:tav tm="0">
                                          <p:val>
                                            <p:strVal val="#ppt_y+.1"/>
                                          </p:val>
                                        </p:tav>
                                        <p:tav tm="100000">
                                          <p:val>
                                            <p:strVal val="#ppt_y"/>
                                          </p:val>
                                        </p:tav>
                                      </p:tavLst>
                                    </p:anim>
                                  </p:childTnLst>
                                </p:cTn>
                              </p:par>
                              <p:par>
                                <p:cTn id="244" presetID="47" presetClass="exit" presetSubtype="0" fill="hold" grpId="0" nodeType="withEffect">
                                  <p:stCondLst>
                                    <p:cond delay="0"/>
                                  </p:stCondLst>
                                  <p:childTnLst>
                                    <p:animEffect transition="out" filter="fade">
                                      <p:cBhvr>
                                        <p:cTn id="245" dur="1000"/>
                                        <p:tgtEl>
                                          <p:spTgt spid="35"/>
                                        </p:tgtEl>
                                      </p:cBhvr>
                                    </p:animEffect>
                                    <p:anim calcmode="lin" valueType="num">
                                      <p:cBhvr>
                                        <p:cTn id="246" dur="1000"/>
                                        <p:tgtEl>
                                          <p:spTgt spid="35"/>
                                        </p:tgtEl>
                                        <p:attrNameLst>
                                          <p:attrName>ppt_x</p:attrName>
                                        </p:attrNameLst>
                                      </p:cBhvr>
                                      <p:tavLst>
                                        <p:tav tm="0">
                                          <p:val>
                                            <p:strVal val="ppt_x"/>
                                          </p:val>
                                        </p:tav>
                                        <p:tav tm="100000">
                                          <p:val>
                                            <p:strVal val="ppt_x"/>
                                          </p:val>
                                        </p:tav>
                                      </p:tavLst>
                                    </p:anim>
                                    <p:anim calcmode="lin" valueType="num">
                                      <p:cBhvr>
                                        <p:cTn id="247" dur="1000"/>
                                        <p:tgtEl>
                                          <p:spTgt spid="35"/>
                                        </p:tgtEl>
                                        <p:attrNameLst>
                                          <p:attrName>ppt_y</p:attrName>
                                        </p:attrNameLst>
                                      </p:cBhvr>
                                      <p:tavLst>
                                        <p:tav tm="0">
                                          <p:val>
                                            <p:strVal val="ppt_y"/>
                                          </p:val>
                                        </p:tav>
                                        <p:tav tm="100000">
                                          <p:val>
                                            <p:strVal val="ppt_y-.1"/>
                                          </p:val>
                                        </p:tav>
                                      </p:tavLst>
                                    </p:anim>
                                    <p:set>
                                      <p:cBhvr>
                                        <p:cTn id="248" dur="1" fill="hold">
                                          <p:stCondLst>
                                            <p:cond delay="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249" restart="whenNotActive" fill="hold" evtFilter="cancelBubble" nodeType="interactiveSeq">
                <p:stCondLst>
                  <p:cond evt="onClick" delay="0">
                    <p:tgtEl>
                      <p:spTgt spid="36"/>
                    </p:tgtEl>
                  </p:cond>
                </p:stCondLst>
                <p:endSync evt="end" delay="0">
                  <p:rtn val="all"/>
                </p:endSync>
                <p:childTnLst>
                  <p:par>
                    <p:cTn id="250" fill="hold">
                      <p:stCondLst>
                        <p:cond delay="0"/>
                      </p:stCondLst>
                      <p:childTnLst>
                        <p:par>
                          <p:cTn id="251" fill="hold">
                            <p:stCondLst>
                              <p:cond delay="0"/>
                            </p:stCondLst>
                            <p:childTnLst>
                              <p:par>
                                <p:cTn id="252" presetID="42" presetClass="entr" presetSubtype="0" fill="hold" grpId="0" nodeType="withEffect">
                                  <p:stCondLst>
                                    <p:cond delay="0"/>
                                  </p:stCondLst>
                                  <p:childTnLst>
                                    <p:set>
                                      <p:cBhvr>
                                        <p:cTn id="253" dur="1" fill="hold">
                                          <p:stCondLst>
                                            <p:cond delay="0"/>
                                          </p:stCondLst>
                                        </p:cTn>
                                        <p:tgtEl>
                                          <p:spTgt spid="31">
                                            <p:txEl>
                                              <p:charRg st="4294967295" end="4294967295"/>
                                            </p:txEl>
                                          </p:spTgt>
                                        </p:tgtEl>
                                        <p:attrNameLst>
                                          <p:attrName>style.visibility</p:attrName>
                                        </p:attrNameLst>
                                      </p:cBhvr>
                                      <p:to>
                                        <p:strVal val="visible"/>
                                      </p:to>
                                    </p:set>
                                    <p:animEffect transition="in" filter="fade">
                                      <p:cBhvr>
                                        <p:cTn id="254" dur="1000"/>
                                        <p:tgtEl>
                                          <p:spTgt spid="31">
                                            <p:txEl>
                                              <p:charRg st="4294967295" end="4294967295"/>
                                            </p:txEl>
                                          </p:spTgt>
                                        </p:tgtEl>
                                      </p:cBhvr>
                                    </p:animEffect>
                                    <p:anim calcmode="lin" valueType="num">
                                      <p:cBhvr>
                                        <p:cTn id="255" dur="1000" fill="hold"/>
                                        <p:tgtEl>
                                          <p:spTgt spid="31">
                                            <p:txEl>
                                              <p:charRg st="4294967295" end="4294967295"/>
                                            </p:txEl>
                                          </p:spTgt>
                                        </p:tgtEl>
                                        <p:attrNameLst>
                                          <p:attrName>ppt_x</p:attrName>
                                        </p:attrNameLst>
                                      </p:cBhvr>
                                      <p:tavLst>
                                        <p:tav tm="0">
                                          <p:val>
                                            <p:strVal val="#ppt_x"/>
                                          </p:val>
                                        </p:tav>
                                        <p:tav tm="100000">
                                          <p:val>
                                            <p:strVal val="#ppt_x"/>
                                          </p:val>
                                        </p:tav>
                                      </p:tavLst>
                                    </p:anim>
                                    <p:anim calcmode="lin" valueType="num">
                                      <p:cBhvr>
                                        <p:cTn id="256" dur="1000" fill="hold"/>
                                        <p:tgtEl>
                                          <p:spTgt spid="31">
                                            <p:txEl>
                                              <p:charRg st="4294967295" end="4294967295"/>
                                            </p:txEl>
                                          </p:spTgt>
                                        </p:tgtEl>
                                        <p:attrNameLst>
                                          <p:attrName>ppt_y</p:attrName>
                                        </p:attrNameLst>
                                      </p:cBhvr>
                                      <p:tavLst>
                                        <p:tav tm="0">
                                          <p:val>
                                            <p:strVal val="#ppt_y+.1"/>
                                          </p:val>
                                        </p:tav>
                                        <p:tav tm="100000">
                                          <p:val>
                                            <p:strVal val="#ppt_y"/>
                                          </p:val>
                                        </p:tav>
                                      </p:tavLst>
                                    </p:anim>
                                  </p:childTnLst>
                                </p:cTn>
                              </p:par>
                              <p:par>
                                <p:cTn id="257" presetID="47" presetClass="exit" presetSubtype="0" fill="hold" grpId="0" nodeType="withEffect">
                                  <p:stCondLst>
                                    <p:cond delay="0"/>
                                  </p:stCondLst>
                                  <p:childTnLst>
                                    <p:animEffect transition="out" filter="fade">
                                      <p:cBhvr>
                                        <p:cTn id="258" dur="1000"/>
                                        <p:tgtEl>
                                          <p:spTgt spid="36"/>
                                        </p:tgtEl>
                                      </p:cBhvr>
                                    </p:animEffect>
                                    <p:anim calcmode="lin" valueType="num">
                                      <p:cBhvr>
                                        <p:cTn id="259" dur="1000"/>
                                        <p:tgtEl>
                                          <p:spTgt spid="36"/>
                                        </p:tgtEl>
                                        <p:attrNameLst>
                                          <p:attrName>ppt_x</p:attrName>
                                        </p:attrNameLst>
                                      </p:cBhvr>
                                      <p:tavLst>
                                        <p:tav tm="0">
                                          <p:val>
                                            <p:strVal val="ppt_x"/>
                                          </p:val>
                                        </p:tav>
                                        <p:tav tm="100000">
                                          <p:val>
                                            <p:strVal val="ppt_x"/>
                                          </p:val>
                                        </p:tav>
                                      </p:tavLst>
                                    </p:anim>
                                    <p:anim calcmode="lin" valueType="num">
                                      <p:cBhvr>
                                        <p:cTn id="260" dur="1000"/>
                                        <p:tgtEl>
                                          <p:spTgt spid="36"/>
                                        </p:tgtEl>
                                        <p:attrNameLst>
                                          <p:attrName>ppt_y</p:attrName>
                                        </p:attrNameLst>
                                      </p:cBhvr>
                                      <p:tavLst>
                                        <p:tav tm="0">
                                          <p:val>
                                            <p:strVal val="ppt_y"/>
                                          </p:val>
                                        </p:tav>
                                        <p:tav tm="100000">
                                          <p:val>
                                            <p:strVal val="ppt_y-.1"/>
                                          </p:val>
                                        </p:tav>
                                      </p:tavLst>
                                    </p:anim>
                                    <p:set>
                                      <p:cBhvr>
                                        <p:cTn id="261" dur="1" fill="hold">
                                          <p:stCondLst>
                                            <p:cond delay="9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262" restart="whenNotActive" fill="hold" evtFilter="cancelBubble" nodeType="interactiveSeq">
                <p:stCondLst>
                  <p:cond evt="onClick" delay="0">
                    <p:tgtEl>
                      <p:spTgt spid="26"/>
                    </p:tgtEl>
                  </p:cond>
                </p:stCondLst>
                <p:endSync evt="end" delay="0">
                  <p:rtn val="all"/>
                </p:endSync>
                <p:childTnLst>
                  <p:par>
                    <p:cTn id="263" fill="hold">
                      <p:stCondLst>
                        <p:cond delay="0"/>
                      </p:stCondLst>
                      <p:childTnLst>
                        <p:par>
                          <p:cTn id="264" fill="hold">
                            <p:stCondLst>
                              <p:cond delay="0"/>
                            </p:stCondLst>
                            <p:childTnLst>
                              <p:par>
                                <p:cTn id="265" presetID="1" presetClass="entr" presetSubtype="0" fill="hold" grpId="2" nodeType="clickEffect">
                                  <p:stCondLst>
                                    <p:cond delay="0"/>
                                  </p:stCondLst>
                                  <p:childTnLst>
                                    <p:set>
                                      <p:cBhvr>
                                        <p:cTn id="266" dur="1" fill="hold">
                                          <p:stCondLst>
                                            <p:cond delay="0"/>
                                          </p:stCondLst>
                                        </p:cTn>
                                        <p:tgtEl>
                                          <p:spTgt spid="17"/>
                                        </p:tgtEl>
                                        <p:attrNameLst>
                                          <p:attrName>style.visibility</p:attrName>
                                        </p:attrNameLst>
                                      </p:cBhvr>
                                      <p:to>
                                        <p:strVal val="visible"/>
                                      </p:to>
                                    </p:set>
                                  </p:childTnLst>
                                </p:cTn>
                              </p:par>
                              <p:par>
                                <p:cTn id="267" presetID="1" presetClass="entr" presetSubtype="0" fill="hold" grpId="2" nodeType="withEffect">
                                  <p:stCondLst>
                                    <p:cond delay="0"/>
                                  </p:stCondLst>
                                  <p:childTnLst>
                                    <p:set>
                                      <p:cBhvr>
                                        <p:cTn id="268" dur="1" fill="hold">
                                          <p:stCondLst>
                                            <p:cond delay="0"/>
                                          </p:stCondLst>
                                        </p:cTn>
                                        <p:tgtEl>
                                          <p:spTgt spid="16"/>
                                        </p:tgtEl>
                                        <p:attrNameLst>
                                          <p:attrName>style.visibility</p:attrName>
                                        </p:attrNameLst>
                                      </p:cBhvr>
                                      <p:to>
                                        <p:strVal val="visible"/>
                                      </p:to>
                                    </p:set>
                                  </p:childTnLst>
                                </p:cTn>
                              </p:par>
                              <p:par>
                                <p:cTn id="269" presetID="1" presetClass="entr" presetSubtype="0" fill="hold" grpId="2" nodeType="withEffect">
                                  <p:stCondLst>
                                    <p:cond delay="0"/>
                                  </p:stCondLst>
                                  <p:childTnLst>
                                    <p:set>
                                      <p:cBhvr>
                                        <p:cTn id="270" dur="1" fill="hold">
                                          <p:stCondLst>
                                            <p:cond delay="0"/>
                                          </p:stCondLst>
                                        </p:cTn>
                                        <p:tgtEl>
                                          <p:spTgt spid="18"/>
                                        </p:tgtEl>
                                        <p:attrNameLst>
                                          <p:attrName>style.visibility</p:attrName>
                                        </p:attrNameLst>
                                      </p:cBhvr>
                                      <p:to>
                                        <p:strVal val="visible"/>
                                      </p:to>
                                    </p:set>
                                  </p:childTnLst>
                                </p:cTn>
                              </p:par>
                              <p:par>
                                <p:cTn id="271" presetID="1" presetClass="entr" presetSubtype="0" fill="hold" grpId="2" nodeType="withEffect">
                                  <p:stCondLst>
                                    <p:cond delay="0"/>
                                  </p:stCondLst>
                                  <p:childTnLst>
                                    <p:set>
                                      <p:cBhvr>
                                        <p:cTn id="272" dur="1" fill="hold">
                                          <p:stCondLst>
                                            <p:cond delay="0"/>
                                          </p:stCondLst>
                                        </p:cTn>
                                        <p:tgtEl>
                                          <p:spTgt spid="19"/>
                                        </p:tgtEl>
                                        <p:attrNameLst>
                                          <p:attrName>style.visibility</p:attrName>
                                        </p:attrNameLst>
                                      </p:cBhvr>
                                      <p:to>
                                        <p:strVal val="visible"/>
                                      </p:to>
                                    </p:set>
                                  </p:childTnLst>
                                </p:cTn>
                              </p:par>
                              <p:par>
                                <p:cTn id="273" presetID="1" presetClass="entr" presetSubtype="0" fill="hold" grpId="2" nodeType="withEffect">
                                  <p:stCondLst>
                                    <p:cond delay="0"/>
                                  </p:stCondLst>
                                  <p:childTnLst>
                                    <p:set>
                                      <p:cBhvr>
                                        <p:cTn id="274" dur="1" fill="hold">
                                          <p:stCondLst>
                                            <p:cond delay="0"/>
                                          </p:stCondLst>
                                        </p:cTn>
                                        <p:tgtEl>
                                          <p:spTgt spid="20"/>
                                        </p:tgtEl>
                                        <p:attrNameLst>
                                          <p:attrName>style.visibility</p:attrName>
                                        </p:attrNameLst>
                                      </p:cBhvr>
                                      <p:to>
                                        <p:strVal val="visible"/>
                                      </p:to>
                                    </p:set>
                                  </p:childTnLst>
                                </p:cTn>
                              </p:par>
                              <p:par>
                                <p:cTn id="275" presetID="1" presetClass="entr" presetSubtype="0" fill="hold" grpId="2" nodeType="withEffect">
                                  <p:stCondLst>
                                    <p:cond delay="0"/>
                                  </p:stCondLst>
                                  <p:childTnLst>
                                    <p:set>
                                      <p:cBhvr>
                                        <p:cTn id="276" dur="1" fill="hold">
                                          <p:stCondLst>
                                            <p:cond delay="0"/>
                                          </p:stCondLst>
                                        </p:cTn>
                                        <p:tgtEl>
                                          <p:spTgt spid="32"/>
                                        </p:tgtEl>
                                        <p:attrNameLst>
                                          <p:attrName>style.visibility</p:attrName>
                                        </p:attrNameLst>
                                      </p:cBhvr>
                                      <p:to>
                                        <p:strVal val="visible"/>
                                      </p:to>
                                    </p:set>
                                  </p:childTnLst>
                                </p:cTn>
                              </p:par>
                              <p:par>
                                <p:cTn id="277" presetID="1" presetClass="entr" presetSubtype="0" fill="hold" grpId="2" nodeType="withEffect">
                                  <p:stCondLst>
                                    <p:cond delay="0"/>
                                  </p:stCondLst>
                                  <p:childTnLst>
                                    <p:set>
                                      <p:cBhvr>
                                        <p:cTn id="278" dur="1" fill="hold">
                                          <p:stCondLst>
                                            <p:cond delay="0"/>
                                          </p:stCondLst>
                                        </p:cTn>
                                        <p:tgtEl>
                                          <p:spTgt spid="33"/>
                                        </p:tgtEl>
                                        <p:attrNameLst>
                                          <p:attrName>style.visibility</p:attrName>
                                        </p:attrNameLst>
                                      </p:cBhvr>
                                      <p:to>
                                        <p:strVal val="visible"/>
                                      </p:to>
                                    </p:set>
                                  </p:childTnLst>
                                </p:cTn>
                              </p:par>
                              <p:par>
                                <p:cTn id="279" presetID="1" presetClass="entr" presetSubtype="0" fill="hold" grpId="2" nodeType="withEffect">
                                  <p:stCondLst>
                                    <p:cond delay="0"/>
                                  </p:stCondLst>
                                  <p:childTnLst>
                                    <p:set>
                                      <p:cBhvr>
                                        <p:cTn id="280" dur="1" fill="hold">
                                          <p:stCondLst>
                                            <p:cond delay="0"/>
                                          </p:stCondLst>
                                        </p:cTn>
                                        <p:tgtEl>
                                          <p:spTgt spid="34"/>
                                        </p:tgtEl>
                                        <p:attrNameLst>
                                          <p:attrName>style.visibility</p:attrName>
                                        </p:attrNameLst>
                                      </p:cBhvr>
                                      <p:to>
                                        <p:strVal val="visible"/>
                                      </p:to>
                                    </p:set>
                                  </p:childTnLst>
                                </p:cTn>
                              </p:par>
                              <p:par>
                                <p:cTn id="281" presetID="1" presetClass="entr" presetSubtype="0" fill="hold" grpId="2" nodeType="withEffect">
                                  <p:stCondLst>
                                    <p:cond delay="0"/>
                                  </p:stCondLst>
                                  <p:childTnLst>
                                    <p:set>
                                      <p:cBhvr>
                                        <p:cTn id="282" dur="1" fill="hold">
                                          <p:stCondLst>
                                            <p:cond delay="0"/>
                                          </p:stCondLst>
                                        </p:cTn>
                                        <p:tgtEl>
                                          <p:spTgt spid="35"/>
                                        </p:tgtEl>
                                        <p:attrNameLst>
                                          <p:attrName>style.visibility</p:attrName>
                                        </p:attrNameLst>
                                      </p:cBhvr>
                                      <p:to>
                                        <p:strVal val="visible"/>
                                      </p:to>
                                    </p:set>
                                  </p:childTnLst>
                                </p:cTn>
                              </p:par>
                              <p:par>
                                <p:cTn id="283" presetID="1" presetClass="entr" presetSubtype="0" fill="hold" grpId="2" nodeType="withEffect">
                                  <p:stCondLst>
                                    <p:cond delay="0"/>
                                  </p:stCondLst>
                                  <p:childTnLst>
                                    <p:set>
                                      <p:cBhvr>
                                        <p:cTn id="284" dur="1" fill="hold">
                                          <p:stCondLst>
                                            <p:cond delay="0"/>
                                          </p:stCondLst>
                                        </p:cTn>
                                        <p:tgtEl>
                                          <p:spTgt spid="36"/>
                                        </p:tgtEl>
                                        <p:attrNameLst>
                                          <p:attrName>style.visibility</p:attrName>
                                        </p:attrNameLst>
                                      </p:cBhvr>
                                      <p:to>
                                        <p:strVal val="visible"/>
                                      </p:to>
                                    </p:set>
                                  </p:childTnLst>
                                </p:cTn>
                              </p:par>
                              <p:par>
                                <p:cTn id="285" presetID="1" presetClass="exit" presetSubtype="0" fill="hold" grpId="2" nodeType="withEffect">
                                  <p:stCondLst>
                                    <p:cond delay="0"/>
                                  </p:stCondLst>
                                  <p:childTnLst>
                                    <p:set>
                                      <p:cBhvr>
                                        <p:cTn id="286" dur="1" fill="hold">
                                          <p:stCondLst>
                                            <p:cond delay="0"/>
                                          </p:stCondLst>
                                        </p:cTn>
                                        <p:tgtEl>
                                          <p:spTgt spid="70">
                                            <p:txEl>
                                              <p:charRg st="4294967295" end="4294967295"/>
                                            </p:txEl>
                                          </p:spTgt>
                                        </p:tgtEl>
                                        <p:attrNameLst>
                                          <p:attrName>style.visibility</p:attrName>
                                        </p:attrNameLst>
                                      </p:cBhvr>
                                      <p:to>
                                        <p:strVal val="hidden"/>
                                      </p:to>
                                    </p:set>
                                  </p:childTnLst>
                                </p:cTn>
                              </p:par>
                              <p:par>
                                <p:cTn id="287" presetID="1" presetClass="exit" presetSubtype="0" fill="hold" grpId="2" nodeType="withEffect">
                                  <p:stCondLst>
                                    <p:cond delay="0"/>
                                  </p:stCondLst>
                                  <p:childTnLst>
                                    <p:set>
                                      <p:cBhvr>
                                        <p:cTn id="288" dur="1" fill="hold">
                                          <p:stCondLst>
                                            <p:cond delay="0"/>
                                          </p:stCondLst>
                                        </p:cTn>
                                        <p:tgtEl>
                                          <p:spTgt spid="71">
                                            <p:txEl>
                                              <p:charRg st="4294967295" end="4294967295"/>
                                            </p:txEl>
                                          </p:spTgt>
                                        </p:tgtEl>
                                        <p:attrNameLst>
                                          <p:attrName>style.visibility</p:attrName>
                                        </p:attrNameLst>
                                      </p:cBhvr>
                                      <p:to>
                                        <p:strVal val="hidden"/>
                                      </p:to>
                                    </p:set>
                                  </p:childTnLst>
                                </p:cTn>
                              </p:par>
                              <p:par>
                                <p:cTn id="289" presetID="1" presetClass="exit" presetSubtype="0" fill="hold" grpId="2" nodeType="withEffect">
                                  <p:stCondLst>
                                    <p:cond delay="0"/>
                                  </p:stCondLst>
                                  <p:childTnLst>
                                    <p:set>
                                      <p:cBhvr>
                                        <p:cTn id="290" dur="1" fill="hold">
                                          <p:stCondLst>
                                            <p:cond delay="0"/>
                                          </p:stCondLst>
                                        </p:cTn>
                                        <p:tgtEl>
                                          <p:spTgt spid="68">
                                            <p:txEl>
                                              <p:charRg st="4294967295" end="4294967295"/>
                                            </p:txEl>
                                          </p:spTgt>
                                        </p:tgtEl>
                                        <p:attrNameLst>
                                          <p:attrName>style.visibility</p:attrName>
                                        </p:attrNameLst>
                                      </p:cBhvr>
                                      <p:to>
                                        <p:strVal val="hidden"/>
                                      </p:to>
                                    </p:set>
                                  </p:childTnLst>
                                </p:cTn>
                              </p:par>
                              <p:par>
                                <p:cTn id="291" presetID="1" presetClass="exit" presetSubtype="0" fill="hold" grpId="2" nodeType="withEffect">
                                  <p:stCondLst>
                                    <p:cond delay="0"/>
                                  </p:stCondLst>
                                  <p:childTnLst>
                                    <p:set>
                                      <p:cBhvr>
                                        <p:cTn id="292" dur="1" fill="hold">
                                          <p:stCondLst>
                                            <p:cond delay="0"/>
                                          </p:stCondLst>
                                        </p:cTn>
                                        <p:tgtEl>
                                          <p:spTgt spid="69">
                                            <p:txEl>
                                              <p:charRg st="4294967295" end="4294967295"/>
                                            </p:txEl>
                                          </p:spTgt>
                                        </p:tgtEl>
                                        <p:attrNameLst>
                                          <p:attrName>style.visibility</p:attrName>
                                        </p:attrNameLst>
                                      </p:cBhvr>
                                      <p:to>
                                        <p:strVal val="hidden"/>
                                      </p:to>
                                    </p:set>
                                  </p:childTnLst>
                                </p:cTn>
                              </p:par>
                              <p:par>
                                <p:cTn id="293" presetID="1" presetClass="exit" presetSubtype="0" fill="hold" grpId="2" nodeType="withEffect">
                                  <p:stCondLst>
                                    <p:cond delay="0"/>
                                  </p:stCondLst>
                                  <p:childTnLst>
                                    <p:set>
                                      <p:cBhvr>
                                        <p:cTn id="294" dur="1" fill="hold">
                                          <p:stCondLst>
                                            <p:cond delay="0"/>
                                          </p:stCondLst>
                                        </p:cTn>
                                        <p:tgtEl>
                                          <p:spTgt spid="23">
                                            <p:txEl>
                                              <p:charRg st="4294967295" end="4294967295"/>
                                            </p:txEl>
                                          </p:spTgt>
                                        </p:tgtEl>
                                        <p:attrNameLst>
                                          <p:attrName>style.visibility</p:attrName>
                                        </p:attrNameLst>
                                      </p:cBhvr>
                                      <p:to>
                                        <p:strVal val="hidden"/>
                                      </p:to>
                                    </p:set>
                                  </p:childTnLst>
                                </p:cTn>
                              </p:par>
                              <p:par>
                                <p:cTn id="295" presetID="1" presetClass="exit" presetSubtype="0" fill="hold" grpId="2" nodeType="withEffect">
                                  <p:stCondLst>
                                    <p:cond delay="0"/>
                                  </p:stCondLst>
                                  <p:childTnLst>
                                    <p:set>
                                      <p:cBhvr>
                                        <p:cTn id="296" dur="1" fill="hold">
                                          <p:stCondLst>
                                            <p:cond delay="0"/>
                                          </p:stCondLst>
                                        </p:cTn>
                                        <p:tgtEl>
                                          <p:spTgt spid="24">
                                            <p:txEl>
                                              <p:charRg st="4294967295" end="4294967295"/>
                                            </p:txEl>
                                          </p:spTgt>
                                        </p:tgtEl>
                                        <p:attrNameLst>
                                          <p:attrName>style.visibility</p:attrName>
                                        </p:attrNameLst>
                                      </p:cBhvr>
                                      <p:to>
                                        <p:strVal val="hidden"/>
                                      </p:to>
                                    </p:set>
                                  </p:childTnLst>
                                </p:cTn>
                              </p:par>
                              <p:par>
                                <p:cTn id="297" presetID="1" presetClass="exit" presetSubtype="0" fill="hold" grpId="2" nodeType="withEffect">
                                  <p:stCondLst>
                                    <p:cond delay="0"/>
                                  </p:stCondLst>
                                  <p:childTnLst>
                                    <p:set>
                                      <p:cBhvr>
                                        <p:cTn id="298" dur="1" fill="hold">
                                          <p:stCondLst>
                                            <p:cond delay="0"/>
                                          </p:stCondLst>
                                        </p:cTn>
                                        <p:tgtEl>
                                          <p:spTgt spid="28">
                                            <p:txEl>
                                              <p:charRg st="4294967295" end="4294967295"/>
                                            </p:txEl>
                                          </p:spTgt>
                                        </p:tgtEl>
                                        <p:attrNameLst>
                                          <p:attrName>style.visibility</p:attrName>
                                        </p:attrNameLst>
                                      </p:cBhvr>
                                      <p:to>
                                        <p:strVal val="hidden"/>
                                      </p:to>
                                    </p:set>
                                  </p:childTnLst>
                                </p:cTn>
                              </p:par>
                              <p:par>
                                <p:cTn id="299" presetID="1" presetClass="exit" presetSubtype="0" fill="hold" grpId="2" nodeType="withEffect">
                                  <p:stCondLst>
                                    <p:cond delay="0"/>
                                  </p:stCondLst>
                                  <p:childTnLst>
                                    <p:set>
                                      <p:cBhvr>
                                        <p:cTn id="300" dur="1" fill="hold">
                                          <p:stCondLst>
                                            <p:cond delay="0"/>
                                          </p:stCondLst>
                                        </p:cTn>
                                        <p:tgtEl>
                                          <p:spTgt spid="29">
                                            <p:txEl>
                                              <p:charRg st="4294967295" end="4294967295"/>
                                            </p:txEl>
                                          </p:spTgt>
                                        </p:tgtEl>
                                        <p:attrNameLst>
                                          <p:attrName>style.visibility</p:attrName>
                                        </p:attrNameLst>
                                      </p:cBhvr>
                                      <p:to>
                                        <p:strVal val="hidden"/>
                                      </p:to>
                                    </p:set>
                                  </p:childTnLst>
                                </p:cTn>
                              </p:par>
                              <p:par>
                                <p:cTn id="301" presetID="1" presetClass="exit" presetSubtype="0" fill="hold" grpId="2" nodeType="withEffect">
                                  <p:stCondLst>
                                    <p:cond delay="0"/>
                                  </p:stCondLst>
                                  <p:childTnLst>
                                    <p:set>
                                      <p:cBhvr>
                                        <p:cTn id="302" dur="1" fill="hold">
                                          <p:stCondLst>
                                            <p:cond delay="0"/>
                                          </p:stCondLst>
                                        </p:cTn>
                                        <p:tgtEl>
                                          <p:spTgt spid="30">
                                            <p:txEl>
                                              <p:charRg st="4294967295" end="4294967295"/>
                                            </p:txEl>
                                          </p:spTgt>
                                        </p:tgtEl>
                                        <p:attrNameLst>
                                          <p:attrName>style.visibility</p:attrName>
                                        </p:attrNameLst>
                                      </p:cBhvr>
                                      <p:to>
                                        <p:strVal val="hidden"/>
                                      </p:to>
                                    </p:set>
                                  </p:childTnLst>
                                </p:cTn>
                              </p:par>
                              <p:par>
                                <p:cTn id="303" presetID="1" presetClass="exit" presetSubtype="0" fill="hold" grpId="2" nodeType="withEffect">
                                  <p:stCondLst>
                                    <p:cond delay="0"/>
                                  </p:stCondLst>
                                  <p:childTnLst>
                                    <p:set>
                                      <p:cBhvr>
                                        <p:cTn id="304" dur="1" fill="hold">
                                          <p:stCondLst>
                                            <p:cond delay="0"/>
                                          </p:stCondLst>
                                        </p:cTn>
                                        <p:tgtEl>
                                          <p:spTgt spid="31">
                                            <p:txEl>
                                              <p:charRg st="4294967295" end="4294967295"/>
                                            </p:txEl>
                                          </p:spTgt>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305" restart="whenNotActive" fill="hold" evtFilter="cancelBubble" nodeType="interactiveSeq">
                <p:stCondLst>
                  <p:cond evt="onClick" delay="0">
                    <p:tgtEl>
                      <p:spTgt spid="27"/>
                    </p:tgtEl>
                  </p:cond>
                </p:stCondLst>
                <p:endSync evt="end" delay="0">
                  <p:rtn val="all"/>
                </p:endSync>
                <p:childTnLst>
                  <p:par>
                    <p:cTn id="306" fill="hold">
                      <p:stCondLst>
                        <p:cond delay="0"/>
                      </p:stCondLst>
                      <p:childTnLst>
                        <p:par>
                          <p:cTn id="307" fill="hold">
                            <p:stCondLst>
                              <p:cond delay="0"/>
                            </p:stCondLst>
                            <p:childTnLst>
                              <p:par>
                                <p:cTn id="308" presetID="1" presetClass="entr" presetSubtype="0" fill="hold" grpId="3" nodeType="clickEffect">
                                  <p:stCondLst>
                                    <p:cond delay="0"/>
                                  </p:stCondLst>
                                  <p:childTnLst>
                                    <p:set>
                                      <p:cBhvr>
                                        <p:cTn id="309" dur="1" fill="hold">
                                          <p:stCondLst>
                                            <p:cond delay="0"/>
                                          </p:stCondLst>
                                        </p:cTn>
                                        <p:tgtEl>
                                          <p:spTgt spid="17"/>
                                        </p:tgtEl>
                                        <p:attrNameLst>
                                          <p:attrName>style.visibility</p:attrName>
                                        </p:attrNameLst>
                                      </p:cBhvr>
                                      <p:to>
                                        <p:strVal val="visible"/>
                                      </p:to>
                                    </p:set>
                                  </p:childTnLst>
                                </p:cTn>
                              </p:par>
                              <p:par>
                                <p:cTn id="310" presetID="1" presetClass="entr" presetSubtype="0" fill="hold" grpId="3" nodeType="withEffect">
                                  <p:stCondLst>
                                    <p:cond delay="0"/>
                                  </p:stCondLst>
                                  <p:childTnLst>
                                    <p:set>
                                      <p:cBhvr>
                                        <p:cTn id="311" dur="1" fill="hold">
                                          <p:stCondLst>
                                            <p:cond delay="0"/>
                                          </p:stCondLst>
                                        </p:cTn>
                                        <p:tgtEl>
                                          <p:spTgt spid="16"/>
                                        </p:tgtEl>
                                        <p:attrNameLst>
                                          <p:attrName>style.visibility</p:attrName>
                                        </p:attrNameLst>
                                      </p:cBhvr>
                                      <p:to>
                                        <p:strVal val="visible"/>
                                      </p:to>
                                    </p:set>
                                  </p:childTnLst>
                                </p:cTn>
                              </p:par>
                              <p:par>
                                <p:cTn id="312" presetID="1" presetClass="entr" presetSubtype="0" fill="hold" grpId="3" nodeType="withEffect">
                                  <p:stCondLst>
                                    <p:cond delay="0"/>
                                  </p:stCondLst>
                                  <p:childTnLst>
                                    <p:set>
                                      <p:cBhvr>
                                        <p:cTn id="313" dur="1" fill="hold">
                                          <p:stCondLst>
                                            <p:cond delay="0"/>
                                          </p:stCondLst>
                                        </p:cTn>
                                        <p:tgtEl>
                                          <p:spTgt spid="18"/>
                                        </p:tgtEl>
                                        <p:attrNameLst>
                                          <p:attrName>style.visibility</p:attrName>
                                        </p:attrNameLst>
                                      </p:cBhvr>
                                      <p:to>
                                        <p:strVal val="visible"/>
                                      </p:to>
                                    </p:set>
                                  </p:childTnLst>
                                </p:cTn>
                              </p:par>
                              <p:par>
                                <p:cTn id="314" presetID="1" presetClass="entr" presetSubtype="0" fill="hold" grpId="3" nodeType="withEffect">
                                  <p:stCondLst>
                                    <p:cond delay="0"/>
                                  </p:stCondLst>
                                  <p:childTnLst>
                                    <p:set>
                                      <p:cBhvr>
                                        <p:cTn id="315" dur="1" fill="hold">
                                          <p:stCondLst>
                                            <p:cond delay="0"/>
                                          </p:stCondLst>
                                        </p:cTn>
                                        <p:tgtEl>
                                          <p:spTgt spid="19"/>
                                        </p:tgtEl>
                                        <p:attrNameLst>
                                          <p:attrName>style.visibility</p:attrName>
                                        </p:attrNameLst>
                                      </p:cBhvr>
                                      <p:to>
                                        <p:strVal val="visible"/>
                                      </p:to>
                                    </p:set>
                                  </p:childTnLst>
                                </p:cTn>
                              </p:par>
                              <p:par>
                                <p:cTn id="316" presetID="1" presetClass="entr" presetSubtype="0" fill="hold" grpId="3" nodeType="withEffect">
                                  <p:stCondLst>
                                    <p:cond delay="0"/>
                                  </p:stCondLst>
                                  <p:childTnLst>
                                    <p:set>
                                      <p:cBhvr>
                                        <p:cTn id="317" dur="1" fill="hold">
                                          <p:stCondLst>
                                            <p:cond delay="0"/>
                                          </p:stCondLst>
                                        </p:cTn>
                                        <p:tgtEl>
                                          <p:spTgt spid="20"/>
                                        </p:tgtEl>
                                        <p:attrNameLst>
                                          <p:attrName>style.visibility</p:attrName>
                                        </p:attrNameLst>
                                      </p:cBhvr>
                                      <p:to>
                                        <p:strVal val="visible"/>
                                      </p:to>
                                    </p:set>
                                  </p:childTnLst>
                                </p:cTn>
                              </p:par>
                              <p:par>
                                <p:cTn id="318" presetID="1" presetClass="entr" presetSubtype="0" fill="hold" grpId="3" nodeType="withEffect">
                                  <p:stCondLst>
                                    <p:cond delay="0"/>
                                  </p:stCondLst>
                                  <p:childTnLst>
                                    <p:set>
                                      <p:cBhvr>
                                        <p:cTn id="319" dur="1" fill="hold">
                                          <p:stCondLst>
                                            <p:cond delay="0"/>
                                          </p:stCondLst>
                                        </p:cTn>
                                        <p:tgtEl>
                                          <p:spTgt spid="32"/>
                                        </p:tgtEl>
                                        <p:attrNameLst>
                                          <p:attrName>style.visibility</p:attrName>
                                        </p:attrNameLst>
                                      </p:cBhvr>
                                      <p:to>
                                        <p:strVal val="visible"/>
                                      </p:to>
                                    </p:set>
                                  </p:childTnLst>
                                </p:cTn>
                              </p:par>
                              <p:par>
                                <p:cTn id="320" presetID="1" presetClass="entr" presetSubtype="0" fill="hold" grpId="3" nodeType="withEffect">
                                  <p:stCondLst>
                                    <p:cond delay="0"/>
                                  </p:stCondLst>
                                  <p:childTnLst>
                                    <p:set>
                                      <p:cBhvr>
                                        <p:cTn id="321" dur="1" fill="hold">
                                          <p:stCondLst>
                                            <p:cond delay="0"/>
                                          </p:stCondLst>
                                        </p:cTn>
                                        <p:tgtEl>
                                          <p:spTgt spid="33"/>
                                        </p:tgtEl>
                                        <p:attrNameLst>
                                          <p:attrName>style.visibility</p:attrName>
                                        </p:attrNameLst>
                                      </p:cBhvr>
                                      <p:to>
                                        <p:strVal val="visible"/>
                                      </p:to>
                                    </p:set>
                                  </p:childTnLst>
                                </p:cTn>
                              </p:par>
                              <p:par>
                                <p:cTn id="322" presetID="1" presetClass="entr" presetSubtype="0" fill="hold" grpId="3" nodeType="withEffect">
                                  <p:stCondLst>
                                    <p:cond delay="0"/>
                                  </p:stCondLst>
                                  <p:childTnLst>
                                    <p:set>
                                      <p:cBhvr>
                                        <p:cTn id="323" dur="1" fill="hold">
                                          <p:stCondLst>
                                            <p:cond delay="0"/>
                                          </p:stCondLst>
                                        </p:cTn>
                                        <p:tgtEl>
                                          <p:spTgt spid="34"/>
                                        </p:tgtEl>
                                        <p:attrNameLst>
                                          <p:attrName>style.visibility</p:attrName>
                                        </p:attrNameLst>
                                      </p:cBhvr>
                                      <p:to>
                                        <p:strVal val="visible"/>
                                      </p:to>
                                    </p:set>
                                  </p:childTnLst>
                                </p:cTn>
                              </p:par>
                              <p:par>
                                <p:cTn id="324" presetID="1" presetClass="entr" presetSubtype="0" fill="hold" grpId="3" nodeType="withEffect">
                                  <p:stCondLst>
                                    <p:cond delay="0"/>
                                  </p:stCondLst>
                                  <p:childTnLst>
                                    <p:set>
                                      <p:cBhvr>
                                        <p:cTn id="325" dur="1" fill="hold">
                                          <p:stCondLst>
                                            <p:cond delay="0"/>
                                          </p:stCondLst>
                                        </p:cTn>
                                        <p:tgtEl>
                                          <p:spTgt spid="35"/>
                                        </p:tgtEl>
                                        <p:attrNameLst>
                                          <p:attrName>style.visibility</p:attrName>
                                        </p:attrNameLst>
                                      </p:cBhvr>
                                      <p:to>
                                        <p:strVal val="visible"/>
                                      </p:to>
                                    </p:set>
                                  </p:childTnLst>
                                </p:cTn>
                              </p:par>
                              <p:par>
                                <p:cTn id="326" presetID="1" presetClass="entr" presetSubtype="0" fill="hold" grpId="3" nodeType="withEffect">
                                  <p:stCondLst>
                                    <p:cond delay="0"/>
                                  </p:stCondLst>
                                  <p:childTnLst>
                                    <p:set>
                                      <p:cBhvr>
                                        <p:cTn id="327" dur="1" fill="hold">
                                          <p:stCondLst>
                                            <p:cond delay="0"/>
                                          </p:stCondLst>
                                        </p:cTn>
                                        <p:tgtEl>
                                          <p:spTgt spid="36"/>
                                        </p:tgtEl>
                                        <p:attrNameLst>
                                          <p:attrName>style.visibility</p:attrName>
                                        </p:attrNameLst>
                                      </p:cBhvr>
                                      <p:to>
                                        <p:strVal val="visible"/>
                                      </p:to>
                                    </p:set>
                                  </p:childTnLst>
                                </p:cTn>
                              </p:par>
                              <p:par>
                                <p:cTn id="328" presetID="1" presetClass="exit" presetSubtype="0" fill="hold" grpId="3" nodeType="withEffect">
                                  <p:stCondLst>
                                    <p:cond delay="0"/>
                                  </p:stCondLst>
                                  <p:childTnLst>
                                    <p:set>
                                      <p:cBhvr>
                                        <p:cTn id="329" dur="1" fill="hold">
                                          <p:stCondLst>
                                            <p:cond delay="0"/>
                                          </p:stCondLst>
                                        </p:cTn>
                                        <p:tgtEl>
                                          <p:spTgt spid="70">
                                            <p:txEl>
                                              <p:charRg st="4294967295" end="4294967295"/>
                                            </p:txEl>
                                          </p:spTgt>
                                        </p:tgtEl>
                                        <p:attrNameLst>
                                          <p:attrName>style.visibility</p:attrName>
                                        </p:attrNameLst>
                                      </p:cBhvr>
                                      <p:to>
                                        <p:strVal val="hidden"/>
                                      </p:to>
                                    </p:set>
                                  </p:childTnLst>
                                </p:cTn>
                              </p:par>
                              <p:par>
                                <p:cTn id="330" presetID="1" presetClass="exit" presetSubtype="0" fill="hold" grpId="3" nodeType="withEffect">
                                  <p:stCondLst>
                                    <p:cond delay="0"/>
                                  </p:stCondLst>
                                  <p:childTnLst>
                                    <p:set>
                                      <p:cBhvr>
                                        <p:cTn id="331" dur="1" fill="hold">
                                          <p:stCondLst>
                                            <p:cond delay="0"/>
                                          </p:stCondLst>
                                        </p:cTn>
                                        <p:tgtEl>
                                          <p:spTgt spid="71">
                                            <p:txEl>
                                              <p:charRg st="4294967295" end="4294967295"/>
                                            </p:txEl>
                                          </p:spTgt>
                                        </p:tgtEl>
                                        <p:attrNameLst>
                                          <p:attrName>style.visibility</p:attrName>
                                        </p:attrNameLst>
                                      </p:cBhvr>
                                      <p:to>
                                        <p:strVal val="hidden"/>
                                      </p:to>
                                    </p:set>
                                  </p:childTnLst>
                                </p:cTn>
                              </p:par>
                              <p:par>
                                <p:cTn id="332" presetID="1" presetClass="exit" presetSubtype="0" fill="hold" grpId="3" nodeType="withEffect">
                                  <p:stCondLst>
                                    <p:cond delay="0"/>
                                  </p:stCondLst>
                                  <p:childTnLst>
                                    <p:set>
                                      <p:cBhvr>
                                        <p:cTn id="333" dur="1" fill="hold">
                                          <p:stCondLst>
                                            <p:cond delay="0"/>
                                          </p:stCondLst>
                                        </p:cTn>
                                        <p:tgtEl>
                                          <p:spTgt spid="68">
                                            <p:txEl>
                                              <p:charRg st="4294967295" end="4294967295"/>
                                            </p:txEl>
                                          </p:spTgt>
                                        </p:tgtEl>
                                        <p:attrNameLst>
                                          <p:attrName>style.visibility</p:attrName>
                                        </p:attrNameLst>
                                      </p:cBhvr>
                                      <p:to>
                                        <p:strVal val="hidden"/>
                                      </p:to>
                                    </p:set>
                                  </p:childTnLst>
                                </p:cTn>
                              </p:par>
                              <p:par>
                                <p:cTn id="334" presetID="1" presetClass="exit" presetSubtype="0" fill="hold" grpId="3" nodeType="withEffect">
                                  <p:stCondLst>
                                    <p:cond delay="0"/>
                                  </p:stCondLst>
                                  <p:childTnLst>
                                    <p:set>
                                      <p:cBhvr>
                                        <p:cTn id="335" dur="1" fill="hold">
                                          <p:stCondLst>
                                            <p:cond delay="0"/>
                                          </p:stCondLst>
                                        </p:cTn>
                                        <p:tgtEl>
                                          <p:spTgt spid="69">
                                            <p:txEl>
                                              <p:charRg st="4294967295" end="4294967295"/>
                                            </p:txEl>
                                          </p:spTgt>
                                        </p:tgtEl>
                                        <p:attrNameLst>
                                          <p:attrName>style.visibility</p:attrName>
                                        </p:attrNameLst>
                                      </p:cBhvr>
                                      <p:to>
                                        <p:strVal val="hidden"/>
                                      </p:to>
                                    </p:set>
                                  </p:childTnLst>
                                </p:cTn>
                              </p:par>
                              <p:par>
                                <p:cTn id="336" presetID="1" presetClass="exit" presetSubtype="0" fill="hold" grpId="3" nodeType="withEffect">
                                  <p:stCondLst>
                                    <p:cond delay="0"/>
                                  </p:stCondLst>
                                  <p:childTnLst>
                                    <p:set>
                                      <p:cBhvr>
                                        <p:cTn id="337" dur="1" fill="hold">
                                          <p:stCondLst>
                                            <p:cond delay="0"/>
                                          </p:stCondLst>
                                        </p:cTn>
                                        <p:tgtEl>
                                          <p:spTgt spid="23">
                                            <p:txEl>
                                              <p:charRg st="4294967295" end="4294967295"/>
                                            </p:txEl>
                                          </p:spTgt>
                                        </p:tgtEl>
                                        <p:attrNameLst>
                                          <p:attrName>style.visibility</p:attrName>
                                        </p:attrNameLst>
                                      </p:cBhvr>
                                      <p:to>
                                        <p:strVal val="hidden"/>
                                      </p:to>
                                    </p:set>
                                  </p:childTnLst>
                                </p:cTn>
                              </p:par>
                              <p:par>
                                <p:cTn id="338" presetID="1" presetClass="exit" presetSubtype="0" fill="hold" grpId="3" nodeType="withEffect">
                                  <p:stCondLst>
                                    <p:cond delay="0"/>
                                  </p:stCondLst>
                                  <p:childTnLst>
                                    <p:set>
                                      <p:cBhvr>
                                        <p:cTn id="339" dur="1" fill="hold">
                                          <p:stCondLst>
                                            <p:cond delay="0"/>
                                          </p:stCondLst>
                                        </p:cTn>
                                        <p:tgtEl>
                                          <p:spTgt spid="24">
                                            <p:txEl>
                                              <p:charRg st="4294967295" end="4294967295"/>
                                            </p:txEl>
                                          </p:spTgt>
                                        </p:tgtEl>
                                        <p:attrNameLst>
                                          <p:attrName>style.visibility</p:attrName>
                                        </p:attrNameLst>
                                      </p:cBhvr>
                                      <p:to>
                                        <p:strVal val="hidden"/>
                                      </p:to>
                                    </p:set>
                                  </p:childTnLst>
                                </p:cTn>
                              </p:par>
                              <p:par>
                                <p:cTn id="340" presetID="1" presetClass="exit" presetSubtype="0" fill="hold" grpId="3" nodeType="withEffect">
                                  <p:stCondLst>
                                    <p:cond delay="0"/>
                                  </p:stCondLst>
                                  <p:childTnLst>
                                    <p:set>
                                      <p:cBhvr>
                                        <p:cTn id="341" dur="1" fill="hold">
                                          <p:stCondLst>
                                            <p:cond delay="0"/>
                                          </p:stCondLst>
                                        </p:cTn>
                                        <p:tgtEl>
                                          <p:spTgt spid="28">
                                            <p:txEl>
                                              <p:charRg st="4294967295" end="4294967295"/>
                                            </p:txEl>
                                          </p:spTgt>
                                        </p:tgtEl>
                                        <p:attrNameLst>
                                          <p:attrName>style.visibility</p:attrName>
                                        </p:attrNameLst>
                                      </p:cBhvr>
                                      <p:to>
                                        <p:strVal val="hidden"/>
                                      </p:to>
                                    </p:set>
                                  </p:childTnLst>
                                </p:cTn>
                              </p:par>
                              <p:par>
                                <p:cTn id="342" presetID="1" presetClass="exit" presetSubtype="0" fill="hold" grpId="3" nodeType="withEffect">
                                  <p:stCondLst>
                                    <p:cond delay="0"/>
                                  </p:stCondLst>
                                  <p:childTnLst>
                                    <p:set>
                                      <p:cBhvr>
                                        <p:cTn id="343" dur="1" fill="hold">
                                          <p:stCondLst>
                                            <p:cond delay="0"/>
                                          </p:stCondLst>
                                        </p:cTn>
                                        <p:tgtEl>
                                          <p:spTgt spid="29">
                                            <p:txEl>
                                              <p:charRg st="4294967295" end="4294967295"/>
                                            </p:txEl>
                                          </p:spTgt>
                                        </p:tgtEl>
                                        <p:attrNameLst>
                                          <p:attrName>style.visibility</p:attrName>
                                        </p:attrNameLst>
                                      </p:cBhvr>
                                      <p:to>
                                        <p:strVal val="hidden"/>
                                      </p:to>
                                    </p:set>
                                  </p:childTnLst>
                                </p:cTn>
                              </p:par>
                              <p:par>
                                <p:cTn id="344" presetID="1" presetClass="exit" presetSubtype="0" fill="hold" grpId="3" nodeType="withEffect">
                                  <p:stCondLst>
                                    <p:cond delay="0"/>
                                  </p:stCondLst>
                                  <p:childTnLst>
                                    <p:set>
                                      <p:cBhvr>
                                        <p:cTn id="345" dur="1" fill="hold">
                                          <p:stCondLst>
                                            <p:cond delay="0"/>
                                          </p:stCondLst>
                                        </p:cTn>
                                        <p:tgtEl>
                                          <p:spTgt spid="30">
                                            <p:txEl>
                                              <p:charRg st="4294967295" end="4294967295"/>
                                            </p:txEl>
                                          </p:spTgt>
                                        </p:tgtEl>
                                        <p:attrNameLst>
                                          <p:attrName>style.visibility</p:attrName>
                                        </p:attrNameLst>
                                      </p:cBhvr>
                                      <p:to>
                                        <p:strVal val="hidden"/>
                                      </p:to>
                                    </p:set>
                                  </p:childTnLst>
                                </p:cTn>
                              </p:par>
                              <p:par>
                                <p:cTn id="346" presetID="1" presetClass="exit" presetSubtype="0" fill="hold" grpId="3" nodeType="withEffect">
                                  <p:stCondLst>
                                    <p:cond delay="0"/>
                                  </p:stCondLst>
                                  <p:childTnLst>
                                    <p:set>
                                      <p:cBhvr>
                                        <p:cTn id="347" dur="1" fill="hold">
                                          <p:stCondLst>
                                            <p:cond delay="0"/>
                                          </p:stCondLst>
                                        </p:cTn>
                                        <p:tgtEl>
                                          <p:spTgt spid="31">
                                            <p:txEl>
                                              <p:charRg st="4294967295" end="4294967295"/>
                                            </p:txEl>
                                          </p:spTgt>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23" grpId="0" autoUpdateAnimBg="0"/>
      <p:bldP spid="23" grpId="1" autoUpdateAnimBg="0"/>
      <p:bldP spid="23" grpId="2" autoUpdateAnimBg="0"/>
      <p:bldP spid="23" grpId="3" autoUpdateAnimBg="0"/>
      <p:bldP spid="69" grpId="0" autoUpdateAnimBg="0"/>
      <p:bldP spid="69" grpId="1" autoUpdateAnimBg="0"/>
      <p:bldP spid="69" grpId="2" autoUpdateAnimBg="0"/>
      <p:bldP spid="69" grpId="3" autoUpdateAnimBg="0"/>
      <p:bldP spid="68" grpId="0" autoUpdateAnimBg="0"/>
      <p:bldP spid="68" grpId="1" autoUpdateAnimBg="0"/>
      <p:bldP spid="68" grpId="2" autoUpdateAnimBg="0"/>
      <p:bldP spid="68" grpId="3" autoUpdateAnimBg="0"/>
      <p:bldP spid="70" grpId="0" autoUpdateAnimBg="0"/>
      <p:bldP spid="70" grpId="1" autoUpdateAnimBg="0"/>
      <p:bldP spid="70" grpId="2" autoUpdateAnimBg="0"/>
      <p:bldP spid="70" grpId="3" autoUpdateAnimBg="0"/>
      <p:bldP spid="71" grpId="0" autoUpdateAnimBg="0"/>
      <p:bldP spid="71" grpId="1" autoUpdateAnimBg="0"/>
      <p:bldP spid="71" grpId="2" autoUpdateAnimBg="0"/>
      <p:bldP spid="71" grpId="3" autoUpdateAnimBg="0"/>
      <p:bldP spid="24" grpId="0" autoUpdateAnimBg="0"/>
      <p:bldP spid="24" grpId="1" autoUpdateAnimBg="0"/>
      <p:bldP spid="24" grpId="2" autoUpdateAnimBg="0"/>
      <p:bldP spid="24" grpId="3" autoUpdateAnimBg="0"/>
      <p:bldP spid="28" grpId="0" autoUpdateAnimBg="0"/>
      <p:bldP spid="28" grpId="1" autoUpdateAnimBg="0"/>
      <p:bldP spid="28" grpId="2" autoUpdateAnimBg="0"/>
      <p:bldP spid="28" grpId="3" autoUpdateAnimBg="0"/>
      <p:bldP spid="29" grpId="0" autoUpdateAnimBg="0"/>
      <p:bldP spid="29" grpId="1" autoUpdateAnimBg="0"/>
      <p:bldP spid="29" grpId="2" autoUpdateAnimBg="0"/>
      <p:bldP spid="29" grpId="3" autoUpdateAnimBg="0"/>
      <p:bldP spid="30" grpId="0" autoUpdateAnimBg="0"/>
      <p:bldP spid="30" grpId="1" autoUpdateAnimBg="0"/>
      <p:bldP spid="30" grpId="2" autoUpdateAnimBg="0"/>
      <p:bldP spid="30" grpId="3" autoUpdateAnimBg="0"/>
      <p:bldP spid="31" grpId="0" autoUpdateAnimBg="0"/>
      <p:bldP spid="31" grpId="1" autoUpdateAnimBg="0"/>
      <p:bldP spid="31" grpId="2" autoUpdateAnimBg="0"/>
      <p:bldP spid="31" grpId="3" autoUpdateAnimBg="0"/>
      <p:bldP spid="17" grpId="0"/>
      <p:bldP spid="17" grpId="1"/>
      <p:bldP spid="17" grpId="2"/>
      <p:bldP spid="17" grpId="3"/>
      <p:bldP spid="20" grpId="0"/>
      <p:bldP spid="20" grpId="1"/>
      <p:bldP spid="20" grpId="2"/>
      <p:bldP spid="20" grpId="3"/>
      <p:bldP spid="16" grpId="0"/>
      <p:bldP spid="16" grpId="1"/>
      <p:bldP spid="16" grpId="2"/>
      <p:bldP spid="16" grpId="3"/>
      <p:bldP spid="33" grpId="0"/>
      <p:bldP spid="33" grpId="1"/>
      <p:bldP spid="33" grpId="2"/>
      <p:bldP spid="33" grpId="3"/>
      <p:bldP spid="19" grpId="0"/>
      <p:bldP spid="19" grpId="1"/>
      <p:bldP spid="19" grpId="2"/>
      <p:bldP spid="19" grpId="3"/>
      <p:bldP spid="18" grpId="0"/>
      <p:bldP spid="18" grpId="1"/>
      <p:bldP spid="18" grpId="2"/>
      <p:bldP spid="18" grpId="3"/>
      <p:bldP spid="36" grpId="0"/>
      <p:bldP spid="36" grpId="1"/>
      <p:bldP spid="36" grpId="2"/>
      <p:bldP spid="36" grpId="3"/>
      <p:bldP spid="35" grpId="0"/>
      <p:bldP spid="35" grpId="1"/>
      <p:bldP spid="35" grpId="2"/>
      <p:bldP spid="35" grpId="3"/>
      <p:bldP spid="32" grpId="0"/>
      <p:bldP spid="32" grpId="1"/>
      <p:bldP spid="32" grpId="2"/>
      <p:bldP spid="32" grpId="3"/>
      <p:bldP spid="34" grpId="0"/>
      <p:bldP spid="34" grpId="1"/>
      <p:bldP spid="34" grpId="2"/>
      <p:bldP spid="34" grpId="3"/>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PageNumber"/>
          <p:cNvSpPr txBox="1">
            <a:spLocks/>
          </p:cNvSpPr>
          <p:nvPr/>
        </p:nvSpPr>
        <p:spPr>
          <a:xfrm>
            <a:off x="11520000" y="6240000"/>
            <a:ext cx="480000" cy="480000"/>
          </a:xfrm>
          <a:prstGeom prst="rect">
            <a:avLst/>
          </a:prstGeom>
          <a:solidFill>
            <a:schemeClr val="bg1">
              <a:lumMod val="95000"/>
            </a:schemeClr>
          </a:solidFill>
          <a:ln w="25400">
            <a:solidFill>
              <a:srgbClr val="002060"/>
            </a:solidFill>
          </a:ln>
        </p:spPr>
        <p:txBody>
          <a:bodyPr wrap="none" rtlCol="0" anchor="ctr" anchorCtr="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002060"/>
                </a:solidFill>
                <a:effectLst/>
                <a:uLnTx/>
                <a:uFillTx/>
                <a:latin typeface="Arial" pitchFamily="34" charset="0"/>
                <a:cs typeface="Arial" pitchFamily="34" charset="0"/>
              </a:rPr>
              <a:t>L-1</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002060"/>
                </a:solidFill>
                <a:effectLst/>
                <a:uLnTx/>
                <a:uFillTx/>
                <a:latin typeface="Arial" pitchFamily="34" charset="0"/>
                <a:cs typeface="Arial" pitchFamily="34" charset="0"/>
              </a:rPr>
              <a:t>S-04</a:t>
            </a:r>
          </a:p>
        </p:txBody>
      </p:sp>
      <p:sp>
        <p:nvSpPr>
          <p:cNvPr id="11"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endParaRPr>
          </a:p>
        </p:txBody>
      </p:sp>
      <p:sp>
        <p:nvSpPr>
          <p:cNvPr id="12"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endParaRPr>
          </a:p>
        </p:txBody>
      </p:sp>
      <p:sp>
        <p:nvSpPr>
          <p:cNvPr id="6" name="Title 5"/>
          <p:cNvSpPr>
            <a:spLocks noGrp="1"/>
          </p:cNvSpPr>
          <p:nvPr>
            <p:ph type="title"/>
          </p:nvPr>
        </p:nvSpPr>
        <p:spPr>
          <a:xfrm>
            <a:off x="860987" y="5337"/>
            <a:ext cx="10515600" cy="1325563"/>
          </a:xfrm>
        </p:spPr>
        <p:txBody>
          <a:bodyPr/>
          <a:lstStyle/>
          <a:p>
            <a:pPr algn="ctr"/>
            <a:r>
              <a:rPr lang="en-NZ" b="1" kern="0" spc="50" dirty="0">
                <a:ln w="0"/>
                <a:solidFill>
                  <a:srgbClr val="C00000"/>
                </a:solidFill>
                <a:effectLst>
                  <a:innerShdw blurRad="63500" dist="50800" dir="13500000">
                    <a:srgbClr val="000000">
                      <a:alpha val="50000"/>
                    </a:srgbClr>
                  </a:innerShdw>
                </a:effectLst>
                <a:latin typeface="Arial" panose="020B0604020202020204" pitchFamily="34" charset="0"/>
                <a:ea typeface="Calibri" panose="020F0502020204030204" pitchFamily="34" charset="0"/>
                <a:cs typeface="Arial" panose="020B0604020202020204" pitchFamily="34" charset="0"/>
              </a:rPr>
              <a:t>Did you know that…</a:t>
            </a:r>
            <a:endParaRPr lang="en-NZ" b="1" spc="50" dirty="0">
              <a:ln w="0"/>
              <a:solidFill>
                <a:srgbClr val="C00000"/>
              </a:solidFill>
              <a:effectLst>
                <a:innerShdw blurRad="63500" dist="50800" dir="13500000">
                  <a:srgbClr val="000000">
                    <a:alpha val="50000"/>
                  </a:srgbClr>
                </a:innerShdw>
              </a:effectLs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267" y="1482384"/>
            <a:ext cx="5810771" cy="4358078"/>
          </a:xfrm>
          <a:prstGeom prst="rect">
            <a:avLst/>
          </a:prstGeom>
          <a:ln w="88900" cap="sq" cmpd="thickThin">
            <a:solidFill>
              <a:srgbClr val="000000"/>
            </a:solidFill>
            <a:prstDash val="solid"/>
            <a:miter lim="800000"/>
          </a:ln>
          <a:effectLst>
            <a:innerShdw blurRad="76200">
              <a:srgbClr val="000000"/>
            </a:innerShdw>
          </a:effectLst>
        </p:spPr>
      </p:pic>
      <p:sp>
        <p:nvSpPr>
          <p:cNvPr id="3" name="Arrow: Chevron 1"/>
          <p:cNvSpPr/>
          <p:nvPr/>
        </p:nvSpPr>
        <p:spPr>
          <a:xfrm>
            <a:off x="6700838" y="1476457"/>
            <a:ext cx="342900" cy="529028"/>
          </a:xfrm>
          <a:prstGeom prst="chevro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8" name="Arrow: Chevron 2"/>
          <p:cNvSpPr/>
          <p:nvPr/>
        </p:nvSpPr>
        <p:spPr>
          <a:xfrm>
            <a:off x="6700838" y="2268075"/>
            <a:ext cx="342900" cy="529028"/>
          </a:xfrm>
          <a:prstGeom prst="chevro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chemeClr val="tx1"/>
              </a:solidFill>
            </a:endParaRPr>
          </a:p>
        </p:txBody>
      </p:sp>
      <p:sp>
        <p:nvSpPr>
          <p:cNvPr id="9" name="Arrow: Chevron 3"/>
          <p:cNvSpPr/>
          <p:nvPr/>
        </p:nvSpPr>
        <p:spPr>
          <a:xfrm>
            <a:off x="6700838" y="3032799"/>
            <a:ext cx="342900" cy="529028"/>
          </a:xfrm>
          <a:prstGeom prst="chevro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chemeClr val="tx1"/>
              </a:solidFill>
            </a:endParaRPr>
          </a:p>
        </p:txBody>
      </p:sp>
      <p:sp>
        <p:nvSpPr>
          <p:cNvPr id="13" name="Arrow: Chevron 4"/>
          <p:cNvSpPr/>
          <p:nvPr/>
        </p:nvSpPr>
        <p:spPr>
          <a:xfrm>
            <a:off x="6700838" y="3948183"/>
            <a:ext cx="342900" cy="529028"/>
          </a:xfrm>
          <a:prstGeom prst="chevro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chemeClr val="tx1"/>
              </a:solidFill>
            </a:endParaRPr>
          </a:p>
        </p:txBody>
      </p:sp>
      <p:sp>
        <p:nvSpPr>
          <p:cNvPr id="14" name="Arrow: Chevron 5"/>
          <p:cNvSpPr/>
          <p:nvPr/>
        </p:nvSpPr>
        <p:spPr>
          <a:xfrm>
            <a:off x="6700838" y="4844741"/>
            <a:ext cx="342900" cy="529028"/>
          </a:xfrm>
          <a:prstGeom prst="chevro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chemeClr val="tx1"/>
              </a:solidFill>
            </a:endParaRPr>
          </a:p>
        </p:txBody>
      </p:sp>
      <p:sp>
        <p:nvSpPr>
          <p:cNvPr id="15" name="Arrow: Chevron 6"/>
          <p:cNvSpPr/>
          <p:nvPr/>
        </p:nvSpPr>
        <p:spPr>
          <a:xfrm>
            <a:off x="6700838" y="5600096"/>
            <a:ext cx="342900" cy="529028"/>
          </a:xfrm>
          <a:prstGeom prst="chevro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chemeClr val="tx1"/>
              </a:solidFill>
            </a:endParaRPr>
          </a:p>
        </p:txBody>
      </p:sp>
      <p:sp>
        <p:nvSpPr>
          <p:cNvPr id="4" name="TextBox 1"/>
          <p:cNvSpPr txBox="1"/>
          <p:nvPr/>
        </p:nvSpPr>
        <p:spPr>
          <a:xfrm>
            <a:off x="7300911" y="1388508"/>
            <a:ext cx="4699087" cy="707886"/>
          </a:xfrm>
          <a:prstGeom prst="rect">
            <a:avLst/>
          </a:prstGeom>
          <a:solidFill>
            <a:schemeClr val="accent4">
              <a:lumMod val="20000"/>
              <a:lumOff val="80000"/>
            </a:schemeClr>
          </a:solidFill>
          <a:ln>
            <a:solidFill>
              <a:srgbClr val="C00000"/>
            </a:solidFill>
          </a:ln>
        </p:spPr>
        <p:txBody>
          <a:bodyPr wrap="square" rtlCol="0">
            <a:spAutoFit/>
          </a:bodyPr>
          <a:lstStyle/>
          <a:p>
            <a:r>
              <a:rPr lang="en-NZ" sz="2000" dirty="0">
                <a:latin typeface="Arial" panose="020B0604020202020204" pitchFamily="34" charset="0"/>
                <a:cs typeface="Arial" panose="020B0604020202020204" pitchFamily="34" charset="0"/>
              </a:rPr>
              <a:t>Can you name each season and it’s liturgical colour?</a:t>
            </a:r>
          </a:p>
        </p:txBody>
      </p:sp>
      <p:sp>
        <p:nvSpPr>
          <p:cNvPr id="5" name="TextBox 2"/>
          <p:cNvSpPr txBox="1"/>
          <p:nvPr/>
        </p:nvSpPr>
        <p:spPr>
          <a:xfrm>
            <a:off x="7300912" y="2178646"/>
            <a:ext cx="4699087" cy="707886"/>
          </a:xfrm>
          <a:prstGeom prst="rect">
            <a:avLst/>
          </a:prstGeom>
          <a:solidFill>
            <a:schemeClr val="accent4">
              <a:lumMod val="20000"/>
              <a:lumOff val="80000"/>
            </a:schemeClr>
          </a:solidFill>
          <a:ln>
            <a:solidFill>
              <a:srgbClr val="C00000"/>
            </a:solidFill>
          </a:ln>
        </p:spPr>
        <p:txBody>
          <a:bodyPr wrap="square" rtlCol="0">
            <a:spAutoFit/>
          </a:bodyPr>
          <a:lstStyle/>
          <a:p>
            <a:r>
              <a:rPr lang="en-NZ" sz="2000" dirty="0">
                <a:latin typeface="Arial" panose="020B0604020202020204" pitchFamily="34" charset="0"/>
                <a:cs typeface="Arial" panose="020B0604020202020204" pitchFamily="34" charset="0"/>
              </a:rPr>
              <a:t>What are the themes of the stories in the seasons of Christmas and Easter?</a:t>
            </a:r>
          </a:p>
        </p:txBody>
      </p:sp>
      <p:sp>
        <p:nvSpPr>
          <p:cNvPr id="7" name="TextBox 3"/>
          <p:cNvSpPr txBox="1"/>
          <p:nvPr/>
        </p:nvSpPr>
        <p:spPr>
          <a:xfrm>
            <a:off x="7300911" y="2943370"/>
            <a:ext cx="4699087" cy="707886"/>
          </a:xfrm>
          <a:prstGeom prst="rect">
            <a:avLst/>
          </a:prstGeom>
          <a:solidFill>
            <a:schemeClr val="accent4">
              <a:lumMod val="20000"/>
              <a:lumOff val="80000"/>
            </a:schemeClr>
          </a:solidFill>
          <a:ln>
            <a:solidFill>
              <a:srgbClr val="C00000"/>
            </a:solidFill>
          </a:ln>
        </p:spPr>
        <p:txBody>
          <a:bodyPr wrap="square" rtlCol="0">
            <a:spAutoFit/>
          </a:bodyPr>
          <a:lstStyle/>
          <a:p>
            <a:r>
              <a:rPr lang="en-NZ" sz="2000" dirty="0">
                <a:latin typeface="Arial" panose="020B0604020202020204" pitchFamily="34" charset="0"/>
                <a:cs typeface="Arial" panose="020B0604020202020204" pitchFamily="34" charset="0"/>
              </a:rPr>
              <a:t>What are people expected to do in Lent?</a:t>
            </a:r>
          </a:p>
        </p:txBody>
      </p:sp>
      <p:sp>
        <p:nvSpPr>
          <p:cNvPr id="16" name="TextBox 4"/>
          <p:cNvSpPr txBox="1"/>
          <p:nvPr/>
        </p:nvSpPr>
        <p:spPr>
          <a:xfrm>
            <a:off x="7300912" y="3704866"/>
            <a:ext cx="4699087" cy="1015663"/>
          </a:xfrm>
          <a:prstGeom prst="rect">
            <a:avLst/>
          </a:prstGeom>
          <a:solidFill>
            <a:schemeClr val="accent4">
              <a:lumMod val="20000"/>
              <a:lumOff val="80000"/>
            </a:schemeClr>
          </a:solidFill>
          <a:ln>
            <a:solidFill>
              <a:srgbClr val="C00000"/>
            </a:solidFill>
          </a:ln>
        </p:spPr>
        <p:txBody>
          <a:bodyPr wrap="square" rtlCol="0">
            <a:spAutoFit/>
          </a:bodyPr>
          <a:lstStyle/>
          <a:p>
            <a:r>
              <a:rPr lang="en-NZ" sz="2000" dirty="0">
                <a:latin typeface="Arial" panose="020B0604020202020204" pitchFamily="34" charset="0"/>
                <a:cs typeface="Arial" panose="020B0604020202020204" pitchFamily="34" charset="0"/>
              </a:rPr>
              <a:t>What time of the Liturgical year focuses on the stories in the Scripture about Jesus’ ordinary life?</a:t>
            </a:r>
          </a:p>
        </p:txBody>
      </p:sp>
      <p:sp>
        <p:nvSpPr>
          <p:cNvPr id="17" name="TextBox 5"/>
          <p:cNvSpPr txBox="1"/>
          <p:nvPr/>
        </p:nvSpPr>
        <p:spPr>
          <a:xfrm>
            <a:off x="7300913" y="4755312"/>
            <a:ext cx="4699086" cy="707886"/>
          </a:xfrm>
          <a:prstGeom prst="rect">
            <a:avLst/>
          </a:prstGeom>
          <a:solidFill>
            <a:schemeClr val="accent4">
              <a:lumMod val="20000"/>
              <a:lumOff val="80000"/>
            </a:schemeClr>
          </a:solidFill>
          <a:ln>
            <a:solidFill>
              <a:srgbClr val="C00000"/>
            </a:solidFill>
          </a:ln>
        </p:spPr>
        <p:txBody>
          <a:bodyPr wrap="square" rtlCol="0">
            <a:spAutoFit/>
          </a:bodyPr>
          <a:lstStyle/>
          <a:p>
            <a:r>
              <a:rPr lang="en-NZ" sz="2000" dirty="0">
                <a:latin typeface="Arial" panose="020B0604020202020204" pitchFamily="34" charset="0"/>
                <a:cs typeface="Arial" panose="020B0604020202020204" pitchFamily="34" charset="0"/>
              </a:rPr>
              <a:t>What is one religious practice used in Advent?</a:t>
            </a:r>
          </a:p>
        </p:txBody>
      </p:sp>
      <p:sp>
        <p:nvSpPr>
          <p:cNvPr id="18" name="TextBox 6"/>
          <p:cNvSpPr txBox="1"/>
          <p:nvPr/>
        </p:nvSpPr>
        <p:spPr>
          <a:xfrm>
            <a:off x="7300912" y="5510667"/>
            <a:ext cx="4699087" cy="707886"/>
          </a:xfrm>
          <a:prstGeom prst="rect">
            <a:avLst/>
          </a:prstGeom>
          <a:solidFill>
            <a:schemeClr val="accent4">
              <a:lumMod val="20000"/>
              <a:lumOff val="80000"/>
            </a:schemeClr>
          </a:solidFill>
          <a:ln>
            <a:solidFill>
              <a:srgbClr val="C00000"/>
            </a:solidFill>
          </a:ln>
        </p:spPr>
        <p:txBody>
          <a:bodyPr wrap="square" rtlCol="0">
            <a:spAutoFit/>
          </a:bodyPr>
          <a:lstStyle/>
          <a:p>
            <a:r>
              <a:rPr lang="en-NZ" sz="2000" dirty="0">
                <a:latin typeface="Arial" panose="020B0604020202020204" pitchFamily="34" charset="0"/>
                <a:cs typeface="Arial" panose="020B0604020202020204" pitchFamily="34" charset="0"/>
              </a:rPr>
              <a:t>What part of the Bible do we read in Holy Week?</a:t>
            </a:r>
          </a:p>
        </p:txBody>
      </p:sp>
      <p:sp>
        <p:nvSpPr>
          <p:cNvPr id="19" name="TextBox 18"/>
          <p:cNvSpPr txBox="1"/>
          <p:nvPr/>
        </p:nvSpPr>
        <p:spPr>
          <a:xfrm>
            <a:off x="4302846" y="6568731"/>
            <a:ext cx="3631881" cy="276999"/>
          </a:xfrm>
          <a:prstGeom prst="rect">
            <a:avLst/>
          </a:prstGeom>
          <a:noFill/>
        </p:spPr>
        <p:txBody>
          <a:bodyPr wrap="square" rtlCol="0">
            <a:spAutoFit/>
          </a:bodyPr>
          <a:lstStyle/>
          <a:p>
            <a:pPr algn="ctr"/>
            <a:r>
              <a:rPr lang="en-NZ" sz="1200" dirty="0">
                <a:latin typeface="Arial" panose="020B0604020202020204" pitchFamily="34" charset="0"/>
                <a:cs typeface="Arial" panose="020B0604020202020204" pitchFamily="34" charset="0"/>
              </a:rPr>
              <a:t>Click on arrows to reveal statements</a:t>
            </a:r>
          </a:p>
        </p:txBody>
      </p:sp>
    </p:spTree>
    <p:extLst>
      <p:ext uri="{BB962C8B-B14F-4D97-AF65-F5344CB8AC3E}">
        <p14:creationId xmlns:p14="http://schemas.microsoft.com/office/powerpoint/2010/main" val="24608202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childTnLst>
              </p:cTn>
              <p:nextCondLst>
                <p:cond evt="onClick" delay="0">
                  <p:tgtEl>
                    <p:spTgt spid="9"/>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500"/>
                                        <p:tgtEl>
                                          <p:spTgt spid="16"/>
                                        </p:tgtEl>
                                      </p:cBhvr>
                                    </p:animEffect>
                                  </p:childTnLst>
                                </p:cTn>
                              </p:par>
                            </p:childTnLst>
                          </p:cTn>
                        </p:par>
                      </p:childTnLst>
                    </p:cTn>
                  </p:par>
                </p:childTnLst>
              </p:cTn>
              <p:nextCondLst>
                <p:cond evt="onClick" delay="0">
                  <p:tgtEl>
                    <p:spTgt spid="13"/>
                  </p:tgtEl>
                </p:cond>
              </p:nextCondLst>
            </p:seq>
            <p:seq concurrent="1" nextAc="seek">
              <p:cTn id="26" restart="whenNotActive" fill="hold" evtFilter="cancelBubble" nodeType="interactiveSeq">
                <p:stCondLst>
                  <p:cond evt="onClick" delay="0">
                    <p:tgtEl>
                      <p:spTgt spid="14"/>
                    </p:tgtEl>
                  </p:cond>
                </p:stCondLst>
                <p:endSync evt="end" delay="0">
                  <p:rtn val="all"/>
                </p:endSync>
                <p:childTnLst>
                  <p:par>
                    <p:cTn id="27" fill="hold">
                      <p:stCondLst>
                        <p:cond delay="0"/>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left)">
                                      <p:cBhvr>
                                        <p:cTn id="31" dur="500"/>
                                        <p:tgtEl>
                                          <p:spTgt spid="17"/>
                                        </p:tgtEl>
                                      </p:cBhvr>
                                    </p:animEffect>
                                  </p:childTnLst>
                                </p:cTn>
                              </p:par>
                            </p:childTnLst>
                          </p:cTn>
                        </p:par>
                      </p:childTnLst>
                    </p:cTn>
                  </p:par>
                </p:childTnLst>
              </p:cTn>
              <p:nextCondLst>
                <p:cond evt="onClick" delay="0">
                  <p:tgtEl>
                    <p:spTgt spid="14"/>
                  </p:tgtEl>
                </p:cond>
              </p:nextCondLst>
            </p:seq>
            <p:seq concurrent="1" nextAc="seek">
              <p:cTn id="32" restart="whenNotActive" fill="hold" evtFilter="cancelBubble" nodeType="interactiveSeq">
                <p:stCondLst>
                  <p:cond evt="onClick" delay="0">
                    <p:tgtEl>
                      <p:spTgt spid="15"/>
                    </p:tgtEl>
                  </p:cond>
                </p:stCondLst>
                <p:endSync evt="end" delay="0">
                  <p:rtn val="all"/>
                </p:endSync>
                <p:childTnLst>
                  <p:par>
                    <p:cTn id="33" fill="hold">
                      <p:stCondLst>
                        <p:cond delay="0"/>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500"/>
                                        <p:tgtEl>
                                          <p:spTgt spid="18"/>
                                        </p:tgtEl>
                                      </p:cBhvr>
                                    </p:animEffect>
                                  </p:childTnLst>
                                </p:cTn>
                              </p:par>
                            </p:childTnLst>
                          </p:cTn>
                        </p:par>
                      </p:childTnLst>
                    </p:cTn>
                  </p:par>
                </p:childTnLst>
              </p:cTn>
              <p:nextCondLst>
                <p:cond evt="onClick" delay="0">
                  <p:tgtEl>
                    <p:spTgt spid="15"/>
                  </p:tgtEl>
                </p:cond>
              </p:nextCondLst>
            </p:seq>
            <p:seq concurrent="1" nextAc="seek">
              <p:cTn id="38" restart="whenNotActive" fill="hold" evtFilter="cancelBubble" nodeType="interactiveSeq">
                <p:stCondLst>
                  <p:cond evt="onClick" delay="0">
                    <p:tgtEl>
                      <p:spTgt spid="11"/>
                    </p:tgtEl>
                  </p:cond>
                </p:stCondLst>
                <p:endSync evt="end" delay="0">
                  <p:rtn val="all"/>
                </p:endSync>
                <p:childTnLst>
                  <p:par>
                    <p:cTn id="39" fill="hold">
                      <p:stCondLst>
                        <p:cond delay="0"/>
                      </p:stCondLst>
                      <p:childTnLst>
                        <p:par>
                          <p:cTn id="40" fill="hold">
                            <p:stCondLst>
                              <p:cond delay="0"/>
                            </p:stCondLst>
                            <p:childTnLst>
                              <p:par>
                                <p:cTn id="41" presetID="1" presetClass="exit" presetSubtype="0" fill="hold" grpId="2" nodeType="withEffect">
                                  <p:stCondLst>
                                    <p:cond delay="0"/>
                                  </p:stCondLst>
                                  <p:childTnLst>
                                    <p:set>
                                      <p:cBhvr>
                                        <p:cTn id="42" dur="1" fill="hold">
                                          <p:stCondLst>
                                            <p:cond delay="0"/>
                                          </p:stCondLst>
                                        </p:cTn>
                                        <p:tgtEl>
                                          <p:spTgt spid="4"/>
                                        </p:tgtEl>
                                        <p:attrNameLst>
                                          <p:attrName>style.visibility</p:attrName>
                                        </p:attrNameLst>
                                      </p:cBhvr>
                                      <p:to>
                                        <p:strVal val="hidden"/>
                                      </p:to>
                                    </p:set>
                                  </p:childTnLst>
                                </p:cTn>
                              </p:par>
                              <p:par>
                                <p:cTn id="43" presetID="1" presetClass="exit" presetSubtype="0" fill="hold" grpId="2" nodeType="withEffect">
                                  <p:stCondLst>
                                    <p:cond delay="0"/>
                                  </p:stCondLst>
                                  <p:childTnLst>
                                    <p:set>
                                      <p:cBhvr>
                                        <p:cTn id="44" dur="1" fill="hold">
                                          <p:stCondLst>
                                            <p:cond delay="0"/>
                                          </p:stCondLst>
                                        </p:cTn>
                                        <p:tgtEl>
                                          <p:spTgt spid="5"/>
                                        </p:tgtEl>
                                        <p:attrNameLst>
                                          <p:attrName>style.visibility</p:attrName>
                                        </p:attrNameLst>
                                      </p:cBhvr>
                                      <p:to>
                                        <p:strVal val="hidden"/>
                                      </p:to>
                                    </p:set>
                                  </p:childTnLst>
                                </p:cTn>
                              </p:par>
                              <p:par>
                                <p:cTn id="45" presetID="1" presetClass="exit" presetSubtype="0" fill="hold" grpId="2" nodeType="withEffect">
                                  <p:stCondLst>
                                    <p:cond delay="0"/>
                                  </p:stCondLst>
                                  <p:childTnLst>
                                    <p:set>
                                      <p:cBhvr>
                                        <p:cTn id="46" dur="1" fill="hold">
                                          <p:stCondLst>
                                            <p:cond delay="0"/>
                                          </p:stCondLst>
                                        </p:cTn>
                                        <p:tgtEl>
                                          <p:spTgt spid="7"/>
                                        </p:tgtEl>
                                        <p:attrNameLst>
                                          <p:attrName>style.visibility</p:attrName>
                                        </p:attrNameLst>
                                      </p:cBhvr>
                                      <p:to>
                                        <p:strVal val="hidden"/>
                                      </p:to>
                                    </p:set>
                                  </p:childTnLst>
                                </p:cTn>
                              </p:par>
                              <p:par>
                                <p:cTn id="47" presetID="1" presetClass="exit" presetSubtype="0" fill="hold" grpId="2" nodeType="withEffect">
                                  <p:stCondLst>
                                    <p:cond delay="0"/>
                                  </p:stCondLst>
                                  <p:childTnLst>
                                    <p:set>
                                      <p:cBhvr>
                                        <p:cTn id="48" dur="1" fill="hold">
                                          <p:stCondLst>
                                            <p:cond delay="0"/>
                                          </p:stCondLst>
                                        </p:cTn>
                                        <p:tgtEl>
                                          <p:spTgt spid="16"/>
                                        </p:tgtEl>
                                        <p:attrNameLst>
                                          <p:attrName>style.visibility</p:attrName>
                                        </p:attrNameLst>
                                      </p:cBhvr>
                                      <p:to>
                                        <p:strVal val="hidden"/>
                                      </p:to>
                                    </p:set>
                                  </p:childTnLst>
                                </p:cTn>
                              </p:par>
                              <p:par>
                                <p:cTn id="49" presetID="1" presetClass="exit" presetSubtype="0" fill="hold" grpId="2" nodeType="withEffect">
                                  <p:stCondLst>
                                    <p:cond delay="0"/>
                                  </p:stCondLst>
                                  <p:childTnLst>
                                    <p:set>
                                      <p:cBhvr>
                                        <p:cTn id="50" dur="1" fill="hold">
                                          <p:stCondLst>
                                            <p:cond delay="0"/>
                                          </p:stCondLst>
                                        </p:cTn>
                                        <p:tgtEl>
                                          <p:spTgt spid="17"/>
                                        </p:tgtEl>
                                        <p:attrNameLst>
                                          <p:attrName>style.visibility</p:attrName>
                                        </p:attrNameLst>
                                      </p:cBhvr>
                                      <p:to>
                                        <p:strVal val="hidden"/>
                                      </p:to>
                                    </p:set>
                                  </p:childTnLst>
                                </p:cTn>
                              </p:par>
                              <p:par>
                                <p:cTn id="51" presetID="1" presetClass="exit" presetSubtype="0" fill="hold" grpId="2" nodeType="withEffect">
                                  <p:stCondLst>
                                    <p:cond delay="0"/>
                                  </p:stCondLst>
                                  <p:childTnLst>
                                    <p:set>
                                      <p:cBhvr>
                                        <p:cTn id="52"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3" restart="whenNotActive" fill="hold" evtFilter="cancelBubble" nodeType="interactiveSeq">
                <p:stCondLst>
                  <p:cond evt="onClick" delay="0">
                    <p:tgtEl>
                      <p:spTgt spid="12"/>
                    </p:tgtEl>
                  </p:cond>
                </p:stCondLst>
                <p:endSync evt="end" delay="0">
                  <p:rtn val="all"/>
                </p:endSync>
                <p:childTnLst>
                  <p:par>
                    <p:cTn id="54" fill="hold">
                      <p:stCondLst>
                        <p:cond delay="0"/>
                      </p:stCondLst>
                      <p:childTnLst>
                        <p:par>
                          <p:cTn id="55" fill="hold">
                            <p:stCondLst>
                              <p:cond delay="0"/>
                            </p:stCondLst>
                            <p:childTnLst>
                              <p:par>
                                <p:cTn id="56" presetID="1" presetClass="exit" presetSubtype="0" fill="hold" grpId="3" nodeType="withEffect">
                                  <p:stCondLst>
                                    <p:cond delay="0"/>
                                  </p:stCondLst>
                                  <p:childTnLst>
                                    <p:set>
                                      <p:cBhvr>
                                        <p:cTn id="57" dur="1" fill="hold">
                                          <p:stCondLst>
                                            <p:cond delay="0"/>
                                          </p:stCondLst>
                                        </p:cTn>
                                        <p:tgtEl>
                                          <p:spTgt spid="4"/>
                                        </p:tgtEl>
                                        <p:attrNameLst>
                                          <p:attrName>style.visibility</p:attrName>
                                        </p:attrNameLst>
                                      </p:cBhvr>
                                      <p:to>
                                        <p:strVal val="hidden"/>
                                      </p:to>
                                    </p:set>
                                  </p:childTnLst>
                                </p:cTn>
                              </p:par>
                              <p:par>
                                <p:cTn id="58" presetID="1" presetClass="exit" presetSubtype="0" fill="hold" grpId="3" nodeType="withEffect">
                                  <p:stCondLst>
                                    <p:cond delay="0"/>
                                  </p:stCondLst>
                                  <p:childTnLst>
                                    <p:set>
                                      <p:cBhvr>
                                        <p:cTn id="59" dur="1" fill="hold">
                                          <p:stCondLst>
                                            <p:cond delay="0"/>
                                          </p:stCondLst>
                                        </p:cTn>
                                        <p:tgtEl>
                                          <p:spTgt spid="5"/>
                                        </p:tgtEl>
                                        <p:attrNameLst>
                                          <p:attrName>style.visibility</p:attrName>
                                        </p:attrNameLst>
                                      </p:cBhvr>
                                      <p:to>
                                        <p:strVal val="hidden"/>
                                      </p:to>
                                    </p:set>
                                  </p:childTnLst>
                                </p:cTn>
                              </p:par>
                              <p:par>
                                <p:cTn id="60" presetID="1" presetClass="exit" presetSubtype="0" fill="hold" grpId="3" nodeType="withEffect">
                                  <p:stCondLst>
                                    <p:cond delay="0"/>
                                  </p:stCondLst>
                                  <p:childTnLst>
                                    <p:set>
                                      <p:cBhvr>
                                        <p:cTn id="61" dur="1" fill="hold">
                                          <p:stCondLst>
                                            <p:cond delay="0"/>
                                          </p:stCondLst>
                                        </p:cTn>
                                        <p:tgtEl>
                                          <p:spTgt spid="7"/>
                                        </p:tgtEl>
                                        <p:attrNameLst>
                                          <p:attrName>style.visibility</p:attrName>
                                        </p:attrNameLst>
                                      </p:cBhvr>
                                      <p:to>
                                        <p:strVal val="hidden"/>
                                      </p:to>
                                    </p:set>
                                  </p:childTnLst>
                                </p:cTn>
                              </p:par>
                              <p:par>
                                <p:cTn id="62" presetID="1" presetClass="exit" presetSubtype="0" fill="hold" grpId="3" nodeType="withEffect">
                                  <p:stCondLst>
                                    <p:cond delay="0"/>
                                  </p:stCondLst>
                                  <p:childTnLst>
                                    <p:set>
                                      <p:cBhvr>
                                        <p:cTn id="63" dur="1" fill="hold">
                                          <p:stCondLst>
                                            <p:cond delay="0"/>
                                          </p:stCondLst>
                                        </p:cTn>
                                        <p:tgtEl>
                                          <p:spTgt spid="16"/>
                                        </p:tgtEl>
                                        <p:attrNameLst>
                                          <p:attrName>style.visibility</p:attrName>
                                        </p:attrNameLst>
                                      </p:cBhvr>
                                      <p:to>
                                        <p:strVal val="hidden"/>
                                      </p:to>
                                    </p:set>
                                  </p:childTnLst>
                                </p:cTn>
                              </p:par>
                              <p:par>
                                <p:cTn id="64" presetID="1" presetClass="exit" presetSubtype="0" fill="hold" grpId="3" nodeType="withEffect">
                                  <p:stCondLst>
                                    <p:cond delay="0"/>
                                  </p:stCondLst>
                                  <p:childTnLst>
                                    <p:set>
                                      <p:cBhvr>
                                        <p:cTn id="65" dur="1" fill="hold">
                                          <p:stCondLst>
                                            <p:cond delay="0"/>
                                          </p:stCondLst>
                                        </p:cTn>
                                        <p:tgtEl>
                                          <p:spTgt spid="17"/>
                                        </p:tgtEl>
                                        <p:attrNameLst>
                                          <p:attrName>style.visibility</p:attrName>
                                        </p:attrNameLst>
                                      </p:cBhvr>
                                      <p:to>
                                        <p:strVal val="hidden"/>
                                      </p:to>
                                    </p:set>
                                  </p:childTnLst>
                                </p:cTn>
                              </p:par>
                              <p:par>
                                <p:cTn id="66" presetID="1" presetClass="exit" presetSubtype="0" fill="hold" grpId="3" nodeType="withEffect">
                                  <p:stCondLst>
                                    <p:cond delay="0"/>
                                  </p:stCondLst>
                                  <p:childTnLst>
                                    <p:set>
                                      <p:cBhvr>
                                        <p:cTn id="67"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4" grpId="0" animBg="1"/>
      <p:bldP spid="4" grpId="2" animBg="1"/>
      <p:bldP spid="4" grpId="3" animBg="1"/>
      <p:bldP spid="5" grpId="0" animBg="1"/>
      <p:bldP spid="5" grpId="2" animBg="1"/>
      <p:bldP spid="5" grpId="3" animBg="1"/>
      <p:bldP spid="7" grpId="0" animBg="1"/>
      <p:bldP spid="7" grpId="2" animBg="1"/>
      <p:bldP spid="7" grpId="3" animBg="1"/>
      <p:bldP spid="16" grpId="0" animBg="1"/>
      <p:bldP spid="16" grpId="2" animBg="1"/>
      <p:bldP spid="16" grpId="3" animBg="1"/>
      <p:bldP spid="17" grpId="0" animBg="1"/>
      <p:bldP spid="17" grpId="2" animBg="1"/>
      <p:bldP spid="17" grpId="3" animBg="1"/>
      <p:bldP spid="18" grpId="0" animBg="1"/>
      <p:bldP spid="18" grpId="2" animBg="1"/>
      <p:bldP spid="18" grpId="3"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15" y="34294"/>
            <a:ext cx="10515600" cy="1120675"/>
          </a:xfrm>
        </p:spPr>
        <p:txBody>
          <a:bodyPr>
            <a:normAutofit fontScale="90000"/>
          </a:bodyPr>
          <a:lstStyle/>
          <a:p>
            <a:pPr algn="ctr"/>
            <a:r>
              <a:rPr lang="en-NZ" b="1" spc="50" dirty="0">
                <a:ln w="0"/>
                <a:solidFill>
                  <a:srgbClr val="C00000"/>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t>What is special about Christmas carols?</a:t>
            </a:r>
            <a:endParaRPr lang="en-NZ" dirty="0">
              <a:solidFill>
                <a:srgbClr val="C00000"/>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10673"/>
          <a:stretch/>
        </p:blipFill>
        <p:spPr>
          <a:xfrm>
            <a:off x="3279465" y="1154969"/>
            <a:ext cx="5135181" cy="33848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4" name="Shape: Post-it 5"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7970832" y="3435010"/>
            <a:ext cx="4163318" cy="3369347"/>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Line 5"/>
          <p:cNvSpPr txBox="1"/>
          <p:nvPr/>
        </p:nvSpPr>
        <p:spPr>
          <a:xfrm rot="20948926">
            <a:off x="8306458" y="3865855"/>
            <a:ext cx="3365466" cy="2585323"/>
          </a:xfrm>
          <a:prstGeom prst="rect">
            <a:avLst/>
          </a:prstGeom>
          <a:noFill/>
        </p:spPr>
        <p:txBody>
          <a:bodyPr wrap="square" rtlCol="0">
            <a:spAutoFit/>
          </a:bodyPr>
          <a:lstStyle/>
          <a:p>
            <a:r>
              <a:rPr lang="en-NZ" dirty="0">
                <a:latin typeface="Arial" panose="020B0604020202020204" pitchFamily="34" charset="0"/>
                <a:cs typeface="Arial" panose="020B0604020202020204" pitchFamily="34" charset="0"/>
              </a:rPr>
              <a:t>Carols are a very old Christmas tradition that are used to keep the Christmas stories and traditions alive and this is the reason why they are sung, especially when people gather in their churches and in their homes during the season of Christmas. </a:t>
            </a:r>
          </a:p>
        </p:txBody>
      </p:sp>
      <p:pic>
        <p:nvPicPr>
          <p:cNvPr id="23" name="Shape: Post-it 4"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8545016" y="-30464"/>
            <a:ext cx="3754609" cy="3430292"/>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Line 4"/>
          <p:cNvSpPr txBox="1"/>
          <p:nvPr/>
        </p:nvSpPr>
        <p:spPr>
          <a:xfrm rot="20948926">
            <a:off x="8854225" y="577587"/>
            <a:ext cx="2982200" cy="2308324"/>
          </a:xfrm>
          <a:prstGeom prst="rect">
            <a:avLst/>
          </a:prstGeom>
          <a:noFill/>
        </p:spPr>
        <p:txBody>
          <a:bodyPr wrap="square" rtlCol="0">
            <a:spAutoFit/>
          </a:bodyPr>
          <a:lstStyle/>
          <a:p>
            <a:r>
              <a:rPr lang="en-NZ" dirty="0">
                <a:latin typeface="Arial" panose="020B0604020202020204" pitchFamily="34" charset="0"/>
                <a:cs typeface="Arial" panose="020B0604020202020204" pitchFamily="34" charset="0"/>
              </a:rPr>
              <a:t>Other carols tell of Christmas traditions from long ago that people used to celebrate Christmas, such as holly and ivy, Christmas lights, Christmas pudding and Santa Claus. Can you name some?</a:t>
            </a:r>
          </a:p>
        </p:txBody>
      </p:sp>
      <p:pic>
        <p:nvPicPr>
          <p:cNvPr id="22" name="Shape: Post-it 3"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4364046" y="3387070"/>
            <a:ext cx="3704608" cy="338461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Line 3"/>
          <p:cNvSpPr txBox="1"/>
          <p:nvPr/>
        </p:nvSpPr>
        <p:spPr>
          <a:xfrm rot="20948926">
            <a:off x="4694322" y="3987244"/>
            <a:ext cx="2924615" cy="2308324"/>
          </a:xfrm>
          <a:prstGeom prst="rect">
            <a:avLst/>
          </a:prstGeom>
          <a:noFill/>
        </p:spPr>
        <p:txBody>
          <a:bodyPr wrap="square" rtlCol="0">
            <a:spAutoFit/>
          </a:bodyPr>
          <a:lstStyle/>
          <a:p>
            <a:r>
              <a:rPr lang="en-NZ" dirty="0">
                <a:latin typeface="Arial" panose="020B0604020202020204" pitchFamily="34" charset="0"/>
                <a:cs typeface="Arial" panose="020B0604020202020204" pitchFamily="34" charset="0"/>
              </a:rPr>
              <a:t>Many carols are based on the stories of Jesus’ birth told by St Luke in his gospel. Some feature different parts of the story – the angels, the shepherds, Mary and Joseph and Jesus.</a:t>
            </a:r>
          </a:p>
        </p:txBody>
      </p:sp>
      <p:pic>
        <p:nvPicPr>
          <p:cNvPr id="21" name="Shape: Post-it 2"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29573" y="3518808"/>
            <a:ext cx="3833145" cy="3308416"/>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Line 2"/>
          <p:cNvSpPr txBox="1"/>
          <p:nvPr/>
        </p:nvSpPr>
        <p:spPr>
          <a:xfrm rot="20948926">
            <a:off x="269544" y="4018854"/>
            <a:ext cx="3035306" cy="2308324"/>
          </a:xfrm>
          <a:prstGeom prst="rect">
            <a:avLst/>
          </a:prstGeom>
          <a:noFill/>
        </p:spPr>
        <p:txBody>
          <a:bodyPr wrap="square" rtlCol="0">
            <a:spAutoFit/>
          </a:bodyPr>
          <a:lstStyle/>
          <a:p>
            <a:r>
              <a:rPr lang="en-NZ" dirty="0">
                <a:latin typeface="Arial" panose="020B0604020202020204" pitchFamily="34" charset="0"/>
                <a:cs typeface="Arial" panose="020B0604020202020204" pitchFamily="34" charset="0"/>
              </a:rPr>
              <a:t>Carols are special songs which tell the story of Christmas and celebrate the joy and peace of the traditional Christmas themes in music. The word carol is an old word meaning to sing joyfully.</a:t>
            </a:r>
          </a:p>
        </p:txBody>
      </p:sp>
      <p:pic>
        <p:nvPicPr>
          <p:cNvPr id="8196" name="Shape: Post-it 1"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120568" y="452670"/>
            <a:ext cx="3191123" cy="291547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Line 1"/>
          <p:cNvSpPr txBox="1"/>
          <p:nvPr/>
        </p:nvSpPr>
        <p:spPr>
          <a:xfrm rot="20948926">
            <a:off x="443042" y="898511"/>
            <a:ext cx="2353429" cy="1938992"/>
          </a:xfrm>
          <a:prstGeom prst="rect">
            <a:avLst/>
          </a:prstGeom>
          <a:noFill/>
        </p:spPr>
        <p:txBody>
          <a:bodyPr wrap="square" rtlCol="0">
            <a:spAutoFit/>
          </a:bodyPr>
          <a:lstStyle/>
          <a:p>
            <a:r>
              <a:rPr lang="en-NZ" sz="2000" dirty="0">
                <a:latin typeface="Arial" panose="020B0604020202020204" pitchFamily="34" charset="0"/>
                <a:cs typeface="Arial" panose="020B0604020202020204" pitchFamily="34" charset="0"/>
              </a:rPr>
              <a:t>How would you describe what a Christmas carol is?</a:t>
            </a:r>
          </a:p>
          <a:p>
            <a:r>
              <a:rPr lang="en-NZ" sz="2000" dirty="0">
                <a:latin typeface="Arial" panose="020B0604020202020204" pitchFamily="34" charset="0"/>
                <a:cs typeface="Arial" panose="020B0604020202020204" pitchFamily="34" charset="0"/>
              </a:rPr>
              <a:t>What makes it different from an ordinary song?</a:t>
            </a:r>
          </a:p>
        </p:txBody>
      </p:sp>
      <p:pic>
        <p:nvPicPr>
          <p:cNvPr id="15" name="Shape: Pin 5"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11410895" y="5263276"/>
            <a:ext cx="723255" cy="942485"/>
          </a:xfrm>
          <a:prstGeom prst="rect">
            <a:avLst/>
          </a:prstGeom>
          <a:noFill/>
          <a:extLst>
            <a:ext uri="{909E8E84-426E-40DD-AFC4-6F175D3DCCD1}">
              <a14:hiddenFill xmlns:a14="http://schemas.microsoft.com/office/drawing/2010/main">
                <a:solidFill>
                  <a:srgbClr val="FFFFFF"/>
                </a:solidFill>
              </a14:hiddenFill>
            </a:ext>
          </a:extLst>
        </p:spPr>
      </p:pic>
      <p:pic>
        <p:nvPicPr>
          <p:cNvPr id="14" name="Shape: Pin 4"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11410895" y="4336686"/>
            <a:ext cx="723255" cy="942485"/>
          </a:xfrm>
          <a:prstGeom prst="rect">
            <a:avLst/>
          </a:prstGeom>
          <a:noFill/>
          <a:extLst>
            <a:ext uri="{909E8E84-426E-40DD-AFC4-6F175D3DCCD1}">
              <a14:hiddenFill xmlns:a14="http://schemas.microsoft.com/office/drawing/2010/main">
                <a:solidFill>
                  <a:srgbClr val="FFFFFF"/>
                </a:solidFill>
              </a14:hiddenFill>
            </a:ext>
          </a:extLst>
        </p:spPr>
      </p:pic>
      <p:pic>
        <p:nvPicPr>
          <p:cNvPr id="13" name="Shape: Pin 3"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11410895" y="3410094"/>
            <a:ext cx="723255" cy="942485"/>
          </a:xfrm>
          <a:prstGeom prst="rect">
            <a:avLst/>
          </a:prstGeom>
          <a:noFill/>
          <a:extLst>
            <a:ext uri="{909E8E84-426E-40DD-AFC4-6F175D3DCCD1}">
              <a14:hiddenFill xmlns:a14="http://schemas.microsoft.com/office/drawing/2010/main">
                <a:solidFill>
                  <a:srgbClr val="FFFFFF"/>
                </a:solidFill>
              </a14:hiddenFill>
            </a:ext>
          </a:extLst>
        </p:spPr>
      </p:pic>
      <p:pic>
        <p:nvPicPr>
          <p:cNvPr id="12" name="Shape: Pin 2"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11410895" y="2483502"/>
            <a:ext cx="723255" cy="942485"/>
          </a:xfrm>
          <a:prstGeom prst="rect">
            <a:avLst/>
          </a:prstGeom>
          <a:noFill/>
          <a:extLst>
            <a:ext uri="{909E8E84-426E-40DD-AFC4-6F175D3DCCD1}">
              <a14:hiddenFill xmlns:a14="http://schemas.microsoft.com/office/drawing/2010/main">
                <a:solidFill>
                  <a:srgbClr val="FFFFFF"/>
                </a:solidFill>
              </a14:hiddenFill>
            </a:ext>
          </a:extLst>
        </p:spPr>
      </p:pic>
      <p:pic>
        <p:nvPicPr>
          <p:cNvPr id="8195" name="Shape: Pin 1"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11410895" y="1556911"/>
            <a:ext cx="723255" cy="942485"/>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PageNumber"/>
          <p:cNvSpPr txBox="1">
            <a:spLocks/>
          </p:cNvSpPr>
          <p:nvPr/>
        </p:nvSpPr>
        <p:spPr>
          <a:xfrm>
            <a:off x="11520000" y="6240000"/>
            <a:ext cx="480000" cy="48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1200" b="1" dirty="0">
                <a:solidFill>
                  <a:srgbClr val="002060"/>
                </a:solidFill>
                <a:latin typeface="Arial" pitchFamily="34" charset="0"/>
                <a:cs typeface="Arial" pitchFamily="34" charset="0"/>
              </a:rPr>
              <a:t>L-1</a:t>
            </a:r>
          </a:p>
          <a:p>
            <a:pPr algn="ctr"/>
            <a:r>
              <a:rPr lang="en-GB" sz="1200" b="1" dirty="0">
                <a:solidFill>
                  <a:srgbClr val="002060"/>
                </a:solidFill>
                <a:latin typeface="Arial" pitchFamily="34" charset="0"/>
                <a:cs typeface="Arial" pitchFamily="34" charset="0"/>
              </a:rPr>
              <a:t>S-05</a:t>
            </a:r>
          </a:p>
        </p:txBody>
      </p:sp>
      <p:sp>
        <p:nvSpPr>
          <p:cNvPr id="32"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3"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8" name="Textbox: Tool instructions"/>
          <p:cNvSpPr txBox="1"/>
          <p:nvPr/>
        </p:nvSpPr>
        <p:spPr>
          <a:xfrm>
            <a:off x="4364612" y="6550225"/>
            <a:ext cx="3462807" cy="276999"/>
          </a:xfrm>
          <a:prstGeom prst="rect">
            <a:avLst/>
          </a:prstGeom>
          <a:noFill/>
        </p:spPr>
        <p:txBody>
          <a:bodyPr wrap="none" rtlCol="0">
            <a:spAutoFit/>
          </a:bodyPr>
          <a:lstStyle/>
          <a:p>
            <a:pPr algn="ctr"/>
            <a:r>
              <a:rPr lang="en-GB" sz="1200" dirty="0">
                <a:latin typeface="Arial" pitchFamily="34" charset="0"/>
                <a:ea typeface="Segoe UI" pitchFamily="34" charset="0"/>
                <a:cs typeface="Arial" pitchFamily="34" charset="0"/>
              </a:rPr>
              <a:t>Click the pins on the right to reveal post-it notes.</a:t>
            </a:r>
          </a:p>
        </p:txBody>
      </p:sp>
    </p:spTree>
    <p:extLst>
      <p:ext uri="{BB962C8B-B14F-4D97-AF65-F5344CB8AC3E}">
        <p14:creationId xmlns:p14="http://schemas.microsoft.com/office/powerpoint/2010/main" val="68206279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195"/>
                    </p:tgtEl>
                  </p:cond>
                </p:stCondLst>
                <p:endSync evt="end" delay="0">
                  <p:rtn val="all"/>
                </p:endSync>
                <p:childTnLst>
                  <p:par>
                    <p:cTn id="3" fill="hold">
                      <p:stCondLst>
                        <p:cond delay="0"/>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fade">
                                      <p:cBhvr>
                                        <p:cTn id="7" dur="1000"/>
                                        <p:tgtEl>
                                          <p:spTgt spid="8196"/>
                                        </p:tgtEl>
                                      </p:cBhvr>
                                    </p:animEffect>
                                    <p:anim calcmode="lin" valueType="num">
                                      <p:cBhvr>
                                        <p:cTn id="8" dur="1000" fill="hold"/>
                                        <p:tgtEl>
                                          <p:spTgt spid="8196"/>
                                        </p:tgtEl>
                                        <p:attrNameLst>
                                          <p:attrName>ppt_x</p:attrName>
                                        </p:attrNameLst>
                                      </p:cBhvr>
                                      <p:tavLst>
                                        <p:tav tm="0">
                                          <p:val>
                                            <p:strVal val="#ppt_x"/>
                                          </p:val>
                                        </p:tav>
                                        <p:tav tm="100000">
                                          <p:val>
                                            <p:strVal val="#ppt_x"/>
                                          </p:val>
                                        </p:tav>
                                      </p:tavLst>
                                    </p:anim>
                                    <p:anim calcmode="lin" valueType="num">
                                      <p:cBhvr>
                                        <p:cTn id="9" dur="900" decel="100000" fill="hold"/>
                                        <p:tgtEl>
                                          <p:spTgt spid="819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196"/>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1"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childTnLst>
                          </p:cTn>
                        </p:par>
                        <p:par>
                          <p:cTn id="15" fill="hold">
                            <p:stCondLst>
                              <p:cond delay="1500"/>
                            </p:stCondLst>
                            <p:childTnLst>
                              <p:par>
                                <p:cTn id="16" presetID="10" presetClass="exit" presetSubtype="0" fill="hold" nodeType="afterEffect">
                                  <p:stCondLst>
                                    <p:cond delay="0"/>
                                  </p:stCondLst>
                                  <p:childTnLst>
                                    <p:animEffect transition="out" filter="fade">
                                      <p:cBhvr>
                                        <p:cTn id="17" dur="500"/>
                                        <p:tgtEl>
                                          <p:spTgt spid="8195"/>
                                        </p:tgtEl>
                                      </p:cBhvr>
                                    </p:animEffect>
                                    <p:set>
                                      <p:cBhvr>
                                        <p:cTn id="18" dur="1" fill="hold">
                                          <p:stCondLst>
                                            <p:cond delay="499"/>
                                          </p:stCondLst>
                                        </p:cTn>
                                        <p:tgtEl>
                                          <p:spTgt spid="8195"/>
                                        </p:tgtEl>
                                        <p:attrNameLst>
                                          <p:attrName>style.visibility</p:attrName>
                                        </p:attrNameLst>
                                      </p:cBhvr>
                                      <p:to>
                                        <p:strVal val="hidden"/>
                                      </p:to>
                                    </p:set>
                                  </p:childTnLst>
                                </p:cTn>
                              </p:par>
                            </p:childTnLst>
                          </p:cTn>
                        </p:par>
                      </p:childTnLst>
                    </p:cTn>
                  </p:par>
                </p:childTnLst>
              </p:cTn>
              <p:nextCondLst>
                <p:cond evt="onClick" delay="0">
                  <p:tgtEl>
                    <p:spTgt spid="8195"/>
                  </p:tgtEl>
                </p:cond>
              </p:nextCondLst>
            </p:seq>
            <p:seq concurrent="1" nextAc="seek">
              <p:cTn id="19" restart="whenNotActive" fill="hold" evtFilter="cancelBubble" nodeType="interactiveSeq">
                <p:stCondLst>
                  <p:cond evt="onClick" delay="0">
                    <p:tgtEl>
                      <p:spTgt spid="12"/>
                    </p:tgtEl>
                  </p:cond>
                </p:stCondLst>
                <p:endSync evt="end" delay="0">
                  <p:rtn val="all"/>
                </p:endSync>
                <p:childTnLst>
                  <p:par>
                    <p:cTn id="20" fill="hold">
                      <p:stCondLst>
                        <p:cond delay="0"/>
                      </p:stCondLst>
                      <p:childTnLst>
                        <p:par>
                          <p:cTn id="21" fill="hold">
                            <p:stCondLst>
                              <p:cond delay="0"/>
                            </p:stCondLst>
                            <p:childTnLst>
                              <p:par>
                                <p:cTn id="22" presetID="37" presetClass="entr" presetSubtype="0"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900" decel="100000" fill="hold"/>
                                        <p:tgtEl>
                                          <p:spTgt spid="21"/>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par>
                          <p:cTn id="28" fill="hold">
                            <p:stCondLst>
                              <p:cond delay="1000"/>
                            </p:stCondLst>
                            <p:childTnLst>
                              <p:par>
                                <p:cTn id="29" presetID="22" presetClass="entr" presetSubtype="1" fill="hold" grpId="0"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up)">
                                      <p:cBhvr>
                                        <p:cTn id="31" dur="500"/>
                                        <p:tgtEl>
                                          <p:spTgt spid="26"/>
                                        </p:tgtEl>
                                      </p:cBhvr>
                                    </p:animEffect>
                                  </p:childTnLst>
                                </p:cTn>
                              </p:par>
                            </p:childTnLst>
                          </p:cTn>
                        </p:par>
                        <p:par>
                          <p:cTn id="32" fill="hold">
                            <p:stCondLst>
                              <p:cond delay="1500"/>
                            </p:stCondLst>
                            <p:childTnLst>
                              <p:par>
                                <p:cTn id="33" presetID="10" presetClass="exit" presetSubtype="0" fill="hold" nodeType="afterEffect">
                                  <p:stCondLst>
                                    <p:cond delay="0"/>
                                  </p:stCondLst>
                                  <p:childTnLst>
                                    <p:animEffect transition="out" filter="fade">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6" restart="whenNotActive" fill="hold" evtFilter="cancelBubble" nodeType="interactiveSeq">
                <p:stCondLst>
                  <p:cond evt="onClick" delay="0">
                    <p:tgtEl>
                      <p:spTgt spid="13"/>
                    </p:tgtEl>
                  </p:cond>
                </p:stCondLst>
                <p:endSync evt="end" delay="0">
                  <p:rtn val="all"/>
                </p:endSync>
                <p:childTnLst>
                  <p:par>
                    <p:cTn id="37" fill="hold">
                      <p:stCondLst>
                        <p:cond delay="0"/>
                      </p:stCondLst>
                      <p:childTnLst>
                        <p:par>
                          <p:cTn id="38" fill="hold">
                            <p:stCondLst>
                              <p:cond delay="0"/>
                            </p:stCondLst>
                            <p:childTnLst>
                              <p:par>
                                <p:cTn id="39" presetID="37" presetClass="entr" presetSubtype="0"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1000"/>
                                        <p:tgtEl>
                                          <p:spTgt spid="22"/>
                                        </p:tgtEl>
                                      </p:cBhvr>
                                    </p:animEffect>
                                    <p:anim calcmode="lin" valueType="num">
                                      <p:cBhvr>
                                        <p:cTn id="42" dur="1000" fill="hold"/>
                                        <p:tgtEl>
                                          <p:spTgt spid="22"/>
                                        </p:tgtEl>
                                        <p:attrNameLst>
                                          <p:attrName>ppt_x</p:attrName>
                                        </p:attrNameLst>
                                      </p:cBhvr>
                                      <p:tavLst>
                                        <p:tav tm="0">
                                          <p:val>
                                            <p:strVal val="#ppt_x"/>
                                          </p:val>
                                        </p:tav>
                                        <p:tav tm="100000">
                                          <p:val>
                                            <p:strVal val="#ppt_x"/>
                                          </p:val>
                                        </p:tav>
                                      </p:tavLst>
                                    </p:anim>
                                    <p:anim calcmode="lin" valueType="num">
                                      <p:cBhvr>
                                        <p:cTn id="43" dur="900" decel="100000" fill="hold"/>
                                        <p:tgtEl>
                                          <p:spTgt spid="22"/>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childTnLst>
                          </p:cTn>
                        </p:par>
                        <p:par>
                          <p:cTn id="45" fill="hold">
                            <p:stCondLst>
                              <p:cond delay="1000"/>
                            </p:stCondLst>
                            <p:childTnLst>
                              <p:par>
                                <p:cTn id="46" presetID="22" presetClass="entr" presetSubtype="1" fill="hold" grpId="0" nodeType="after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up)">
                                      <p:cBhvr>
                                        <p:cTn id="48" dur="500"/>
                                        <p:tgtEl>
                                          <p:spTgt spid="27"/>
                                        </p:tgtEl>
                                      </p:cBhvr>
                                    </p:animEffect>
                                  </p:childTnLst>
                                </p:cTn>
                              </p:par>
                            </p:childTnLst>
                          </p:cTn>
                        </p:par>
                        <p:par>
                          <p:cTn id="49" fill="hold">
                            <p:stCondLst>
                              <p:cond delay="1500"/>
                            </p:stCondLst>
                            <p:childTnLst>
                              <p:par>
                                <p:cTn id="50" presetID="10" presetClass="exit" presetSubtype="0" fill="hold" nodeType="afterEffect">
                                  <p:stCondLst>
                                    <p:cond delay="0"/>
                                  </p:stCondLst>
                                  <p:childTnLst>
                                    <p:animEffect transition="out" filter="fade">
                                      <p:cBhvr>
                                        <p:cTn id="51" dur="500"/>
                                        <p:tgtEl>
                                          <p:spTgt spid="13"/>
                                        </p:tgtEl>
                                      </p:cBhvr>
                                    </p:animEffect>
                                    <p:set>
                                      <p:cBhvr>
                                        <p:cTn id="52"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37" presetClass="entr" presetSubtype="0" fill="hold"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1000"/>
                                        <p:tgtEl>
                                          <p:spTgt spid="23"/>
                                        </p:tgtEl>
                                      </p:cBhvr>
                                    </p:animEffect>
                                    <p:anim calcmode="lin" valueType="num">
                                      <p:cBhvr>
                                        <p:cTn id="59" dur="1000" fill="hold"/>
                                        <p:tgtEl>
                                          <p:spTgt spid="23"/>
                                        </p:tgtEl>
                                        <p:attrNameLst>
                                          <p:attrName>ppt_x</p:attrName>
                                        </p:attrNameLst>
                                      </p:cBhvr>
                                      <p:tavLst>
                                        <p:tav tm="0">
                                          <p:val>
                                            <p:strVal val="#ppt_x"/>
                                          </p:val>
                                        </p:tav>
                                        <p:tav tm="100000">
                                          <p:val>
                                            <p:strVal val="#ppt_x"/>
                                          </p:val>
                                        </p:tav>
                                      </p:tavLst>
                                    </p:anim>
                                    <p:anim calcmode="lin" valueType="num">
                                      <p:cBhvr>
                                        <p:cTn id="60" dur="900" decel="100000" fill="hold"/>
                                        <p:tgtEl>
                                          <p:spTgt spid="23"/>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par>
                          <p:cTn id="62" fill="hold">
                            <p:stCondLst>
                              <p:cond delay="1000"/>
                            </p:stCondLst>
                            <p:childTnLst>
                              <p:par>
                                <p:cTn id="63" presetID="22" presetClass="entr" presetSubtype="1" fill="hold" grpId="0" nodeType="after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wipe(up)">
                                      <p:cBhvr>
                                        <p:cTn id="65" dur="500"/>
                                        <p:tgtEl>
                                          <p:spTgt spid="29"/>
                                        </p:tgtEl>
                                      </p:cBhvr>
                                    </p:animEffect>
                                  </p:childTnLst>
                                </p:cTn>
                              </p:par>
                            </p:childTnLst>
                          </p:cTn>
                        </p:par>
                        <p:par>
                          <p:cTn id="66" fill="hold">
                            <p:stCondLst>
                              <p:cond delay="1500"/>
                            </p:stCondLst>
                            <p:childTnLst>
                              <p:par>
                                <p:cTn id="67" presetID="10" presetClass="exit" presetSubtype="0" fill="hold" nodeType="afterEffect">
                                  <p:stCondLst>
                                    <p:cond delay="0"/>
                                  </p:stCondLst>
                                  <p:childTnLst>
                                    <p:animEffect transition="out" filter="fade">
                                      <p:cBhvr>
                                        <p:cTn id="68" dur="500"/>
                                        <p:tgtEl>
                                          <p:spTgt spid="14"/>
                                        </p:tgtEl>
                                      </p:cBhvr>
                                    </p:animEffect>
                                    <p:set>
                                      <p:cBhvr>
                                        <p:cTn id="6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37" presetClass="entr" presetSubtype="0" fill="hold" nodeType="click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fade">
                                      <p:cBhvr>
                                        <p:cTn id="75" dur="1000"/>
                                        <p:tgtEl>
                                          <p:spTgt spid="24"/>
                                        </p:tgtEl>
                                      </p:cBhvr>
                                    </p:animEffect>
                                    <p:anim calcmode="lin" valueType="num">
                                      <p:cBhvr>
                                        <p:cTn id="76" dur="1000" fill="hold"/>
                                        <p:tgtEl>
                                          <p:spTgt spid="24"/>
                                        </p:tgtEl>
                                        <p:attrNameLst>
                                          <p:attrName>ppt_x</p:attrName>
                                        </p:attrNameLst>
                                      </p:cBhvr>
                                      <p:tavLst>
                                        <p:tav tm="0">
                                          <p:val>
                                            <p:strVal val="#ppt_x"/>
                                          </p:val>
                                        </p:tav>
                                        <p:tav tm="100000">
                                          <p:val>
                                            <p:strVal val="#ppt_x"/>
                                          </p:val>
                                        </p:tav>
                                      </p:tavLst>
                                    </p:anim>
                                    <p:anim calcmode="lin" valueType="num">
                                      <p:cBhvr>
                                        <p:cTn id="77" dur="900" decel="100000" fill="hold"/>
                                        <p:tgtEl>
                                          <p:spTgt spid="24"/>
                                        </p:tgtEl>
                                        <p:attrNameLst>
                                          <p:attrName>ppt_y</p:attrName>
                                        </p:attrNameLst>
                                      </p:cBhvr>
                                      <p:tavLst>
                                        <p:tav tm="0">
                                          <p:val>
                                            <p:strVal val="#ppt_y+1"/>
                                          </p:val>
                                        </p:tav>
                                        <p:tav tm="100000">
                                          <p:val>
                                            <p:strVal val="#ppt_y-.03"/>
                                          </p:val>
                                        </p:tav>
                                      </p:tavLst>
                                    </p:anim>
                                    <p:anim calcmode="lin" valueType="num">
                                      <p:cBhvr>
                                        <p:cTn id="78"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childTnLst>
                          </p:cTn>
                        </p:par>
                        <p:par>
                          <p:cTn id="79" fill="hold">
                            <p:stCondLst>
                              <p:cond delay="1000"/>
                            </p:stCondLst>
                            <p:childTnLst>
                              <p:par>
                                <p:cTn id="80" presetID="22" presetClass="entr" presetSubtype="1" fill="hold" grpId="0" nodeType="afterEffect">
                                  <p:stCondLst>
                                    <p:cond delay="0"/>
                                  </p:stCondLst>
                                  <p:childTnLst>
                                    <p:set>
                                      <p:cBhvr>
                                        <p:cTn id="81" dur="1" fill="hold">
                                          <p:stCondLst>
                                            <p:cond delay="0"/>
                                          </p:stCondLst>
                                        </p:cTn>
                                        <p:tgtEl>
                                          <p:spTgt spid="30"/>
                                        </p:tgtEl>
                                        <p:attrNameLst>
                                          <p:attrName>style.visibility</p:attrName>
                                        </p:attrNameLst>
                                      </p:cBhvr>
                                      <p:to>
                                        <p:strVal val="visible"/>
                                      </p:to>
                                    </p:set>
                                    <p:animEffect transition="in" filter="wipe(up)">
                                      <p:cBhvr>
                                        <p:cTn id="82" dur="500"/>
                                        <p:tgtEl>
                                          <p:spTgt spid="30"/>
                                        </p:tgtEl>
                                      </p:cBhvr>
                                    </p:animEffect>
                                  </p:childTnLst>
                                </p:cTn>
                              </p:par>
                            </p:childTnLst>
                          </p:cTn>
                        </p:par>
                        <p:par>
                          <p:cTn id="83" fill="hold">
                            <p:stCondLst>
                              <p:cond delay="1500"/>
                            </p:stCondLst>
                            <p:childTnLst>
                              <p:par>
                                <p:cTn id="84" presetID="10" presetClass="exit" presetSubtype="0" fill="hold" nodeType="afterEffect">
                                  <p:stCondLst>
                                    <p:cond delay="0"/>
                                  </p:stCondLst>
                                  <p:childTnLst>
                                    <p:animEffect transition="out" filter="fade">
                                      <p:cBhvr>
                                        <p:cTn id="85" dur="500"/>
                                        <p:tgtEl>
                                          <p:spTgt spid="15"/>
                                        </p:tgtEl>
                                      </p:cBhvr>
                                    </p:animEffect>
                                    <p:set>
                                      <p:cBhvr>
                                        <p:cTn id="86"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87" restart="whenNotActive" fill="hold" evtFilter="cancelBubble" nodeType="interactiveSeq">
                <p:stCondLst>
                  <p:cond evt="onClick" delay="0">
                    <p:tgtEl>
                      <p:spTgt spid="32"/>
                    </p:tgtEl>
                  </p:cond>
                </p:stCondLst>
                <p:endSync evt="end" delay="0">
                  <p:rtn val="all"/>
                </p:endSync>
                <p:childTnLst>
                  <p:par>
                    <p:cTn id="88" fill="hold">
                      <p:stCondLst>
                        <p:cond delay="0"/>
                      </p:stCondLst>
                      <p:childTnLst>
                        <p:par>
                          <p:cTn id="89" fill="hold">
                            <p:stCondLst>
                              <p:cond delay="0"/>
                            </p:stCondLst>
                            <p:childTnLst>
                              <p:par>
                                <p:cTn id="90" presetID="1" presetClass="entr" presetSubtype="0" fill="hold" nodeType="clickEffect">
                                  <p:stCondLst>
                                    <p:cond delay="0"/>
                                  </p:stCondLst>
                                  <p:childTnLst>
                                    <p:set>
                                      <p:cBhvr>
                                        <p:cTn id="91" dur="1" fill="hold">
                                          <p:stCondLst>
                                            <p:cond delay="0"/>
                                          </p:stCondLst>
                                        </p:cTn>
                                        <p:tgtEl>
                                          <p:spTgt spid="8195"/>
                                        </p:tgtEl>
                                        <p:attrNameLst>
                                          <p:attrName>style.visibility</p:attrName>
                                        </p:attrNameLst>
                                      </p:cBhvr>
                                      <p:to>
                                        <p:strVal val="visible"/>
                                      </p:to>
                                    </p:set>
                                  </p:childTnLst>
                                </p:cTn>
                              </p:par>
                              <p:par>
                                <p:cTn id="92" presetID="1" presetClass="entr" presetSubtype="0" fill="hold" nodeType="withEffect">
                                  <p:stCondLst>
                                    <p:cond delay="0"/>
                                  </p:stCondLst>
                                  <p:childTnLst>
                                    <p:set>
                                      <p:cBhvr>
                                        <p:cTn id="93" dur="1" fill="hold">
                                          <p:stCondLst>
                                            <p:cond delay="0"/>
                                          </p:stCondLst>
                                        </p:cTn>
                                        <p:tgtEl>
                                          <p:spTgt spid="12"/>
                                        </p:tgtEl>
                                        <p:attrNameLst>
                                          <p:attrName>style.visibility</p:attrName>
                                        </p:attrNameLst>
                                      </p:cBhvr>
                                      <p:to>
                                        <p:strVal val="visible"/>
                                      </p:to>
                                    </p:set>
                                  </p:childTnLst>
                                </p:cTn>
                              </p:par>
                              <p:par>
                                <p:cTn id="94" presetID="1" presetClass="entr" presetSubtype="0" fill="hold" nodeType="withEffect">
                                  <p:stCondLst>
                                    <p:cond delay="0"/>
                                  </p:stCondLst>
                                  <p:childTnLst>
                                    <p:set>
                                      <p:cBhvr>
                                        <p:cTn id="95" dur="1" fill="hold">
                                          <p:stCondLst>
                                            <p:cond delay="0"/>
                                          </p:stCondLst>
                                        </p:cTn>
                                        <p:tgtEl>
                                          <p:spTgt spid="13"/>
                                        </p:tgtEl>
                                        <p:attrNameLst>
                                          <p:attrName>style.visibility</p:attrName>
                                        </p:attrNameLst>
                                      </p:cBhvr>
                                      <p:to>
                                        <p:strVal val="visible"/>
                                      </p:to>
                                    </p:set>
                                  </p:childTnLst>
                                </p:cTn>
                              </p:par>
                              <p:par>
                                <p:cTn id="96" presetID="1" presetClass="entr" presetSubtype="0" fill="hold" nodeType="withEffect">
                                  <p:stCondLst>
                                    <p:cond delay="0"/>
                                  </p:stCondLst>
                                  <p:childTnLst>
                                    <p:set>
                                      <p:cBhvr>
                                        <p:cTn id="97" dur="1" fill="hold">
                                          <p:stCondLst>
                                            <p:cond delay="0"/>
                                          </p:stCondLst>
                                        </p:cTn>
                                        <p:tgtEl>
                                          <p:spTgt spid="14"/>
                                        </p:tgtEl>
                                        <p:attrNameLst>
                                          <p:attrName>style.visibility</p:attrName>
                                        </p:attrNameLst>
                                      </p:cBhvr>
                                      <p:to>
                                        <p:strVal val="visible"/>
                                      </p:to>
                                    </p:set>
                                  </p:childTnLst>
                                </p:cTn>
                              </p:par>
                              <p:par>
                                <p:cTn id="98" presetID="1" presetClass="entr" presetSubtype="0" fill="hold" nodeType="withEffect">
                                  <p:stCondLst>
                                    <p:cond delay="0"/>
                                  </p:stCondLst>
                                  <p:childTnLst>
                                    <p:set>
                                      <p:cBhvr>
                                        <p:cTn id="99" dur="1" fill="hold">
                                          <p:stCondLst>
                                            <p:cond delay="0"/>
                                          </p:stCondLst>
                                        </p:cTn>
                                        <p:tgtEl>
                                          <p:spTgt spid="15"/>
                                        </p:tgtEl>
                                        <p:attrNameLst>
                                          <p:attrName>style.visibility</p:attrName>
                                        </p:attrNameLst>
                                      </p:cBhvr>
                                      <p:to>
                                        <p:strVal val="visible"/>
                                      </p:to>
                                    </p:set>
                                  </p:childTnLst>
                                </p:cTn>
                              </p:par>
                              <p:par>
                                <p:cTn id="100" presetID="1" presetClass="exit" presetSubtype="0" fill="hold" nodeType="withEffect">
                                  <p:stCondLst>
                                    <p:cond delay="0"/>
                                  </p:stCondLst>
                                  <p:childTnLst>
                                    <p:set>
                                      <p:cBhvr>
                                        <p:cTn id="101" dur="1" fill="hold">
                                          <p:stCondLst>
                                            <p:cond delay="0"/>
                                          </p:stCondLst>
                                        </p:cTn>
                                        <p:tgtEl>
                                          <p:spTgt spid="8196"/>
                                        </p:tgtEl>
                                        <p:attrNameLst>
                                          <p:attrName>style.visibility</p:attrName>
                                        </p:attrNameLst>
                                      </p:cBhvr>
                                      <p:to>
                                        <p:strVal val="hidden"/>
                                      </p:to>
                                    </p:set>
                                  </p:childTnLst>
                                </p:cTn>
                              </p:par>
                              <p:par>
                                <p:cTn id="102" presetID="1" presetClass="exit" presetSubtype="0" fill="hold" grpId="2" nodeType="withEffect">
                                  <p:stCondLst>
                                    <p:cond delay="0"/>
                                  </p:stCondLst>
                                  <p:childTnLst>
                                    <p:set>
                                      <p:cBhvr>
                                        <p:cTn id="103" dur="1" fill="hold">
                                          <p:stCondLst>
                                            <p:cond delay="0"/>
                                          </p:stCondLst>
                                        </p:cTn>
                                        <p:tgtEl>
                                          <p:spTgt spid="6"/>
                                        </p:tgtEl>
                                        <p:attrNameLst>
                                          <p:attrName>style.visibility</p:attrName>
                                        </p:attrNameLst>
                                      </p:cBhvr>
                                      <p:to>
                                        <p:strVal val="hidden"/>
                                      </p:to>
                                    </p:set>
                                  </p:childTnLst>
                                </p:cTn>
                              </p:par>
                              <p:par>
                                <p:cTn id="104" presetID="1" presetClass="exit" presetSubtype="0" fill="hold" nodeType="withEffect">
                                  <p:stCondLst>
                                    <p:cond delay="0"/>
                                  </p:stCondLst>
                                  <p:childTnLst>
                                    <p:set>
                                      <p:cBhvr>
                                        <p:cTn id="105" dur="1" fill="hold">
                                          <p:stCondLst>
                                            <p:cond delay="0"/>
                                          </p:stCondLst>
                                        </p:cTn>
                                        <p:tgtEl>
                                          <p:spTgt spid="21"/>
                                        </p:tgtEl>
                                        <p:attrNameLst>
                                          <p:attrName>style.visibility</p:attrName>
                                        </p:attrNameLst>
                                      </p:cBhvr>
                                      <p:to>
                                        <p:strVal val="hidden"/>
                                      </p:to>
                                    </p:set>
                                  </p:childTnLst>
                                </p:cTn>
                              </p:par>
                              <p:par>
                                <p:cTn id="106" presetID="1" presetClass="exit" presetSubtype="0" fill="hold" grpId="2" nodeType="withEffect">
                                  <p:stCondLst>
                                    <p:cond delay="0"/>
                                  </p:stCondLst>
                                  <p:childTnLst>
                                    <p:set>
                                      <p:cBhvr>
                                        <p:cTn id="107" dur="1" fill="hold">
                                          <p:stCondLst>
                                            <p:cond delay="0"/>
                                          </p:stCondLst>
                                        </p:cTn>
                                        <p:tgtEl>
                                          <p:spTgt spid="26"/>
                                        </p:tgtEl>
                                        <p:attrNameLst>
                                          <p:attrName>style.visibility</p:attrName>
                                        </p:attrNameLst>
                                      </p:cBhvr>
                                      <p:to>
                                        <p:strVal val="hidden"/>
                                      </p:to>
                                    </p:set>
                                  </p:childTnLst>
                                </p:cTn>
                              </p:par>
                              <p:par>
                                <p:cTn id="108" presetID="1" presetClass="exit" presetSubtype="0" fill="hold" nodeType="withEffect">
                                  <p:stCondLst>
                                    <p:cond delay="0"/>
                                  </p:stCondLst>
                                  <p:childTnLst>
                                    <p:set>
                                      <p:cBhvr>
                                        <p:cTn id="109" dur="1" fill="hold">
                                          <p:stCondLst>
                                            <p:cond delay="0"/>
                                          </p:stCondLst>
                                        </p:cTn>
                                        <p:tgtEl>
                                          <p:spTgt spid="22"/>
                                        </p:tgtEl>
                                        <p:attrNameLst>
                                          <p:attrName>style.visibility</p:attrName>
                                        </p:attrNameLst>
                                      </p:cBhvr>
                                      <p:to>
                                        <p:strVal val="hidden"/>
                                      </p:to>
                                    </p:set>
                                  </p:childTnLst>
                                </p:cTn>
                              </p:par>
                              <p:par>
                                <p:cTn id="110" presetID="1" presetClass="exit" presetSubtype="0" fill="hold" grpId="2" nodeType="withEffect">
                                  <p:stCondLst>
                                    <p:cond delay="0"/>
                                  </p:stCondLst>
                                  <p:childTnLst>
                                    <p:set>
                                      <p:cBhvr>
                                        <p:cTn id="111" dur="1" fill="hold">
                                          <p:stCondLst>
                                            <p:cond delay="0"/>
                                          </p:stCondLst>
                                        </p:cTn>
                                        <p:tgtEl>
                                          <p:spTgt spid="27"/>
                                        </p:tgtEl>
                                        <p:attrNameLst>
                                          <p:attrName>style.visibility</p:attrName>
                                        </p:attrNameLst>
                                      </p:cBhvr>
                                      <p:to>
                                        <p:strVal val="hidden"/>
                                      </p:to>
                                    </p:set>
                                  </p:childTnLst>
                                </p:cTn>
                              </p:par>
                              <p:par>
                                <p:cTn id="112" presetID="1" presetClass="exit" presetSubtype="0" fill="hold" nodeType="withEffect">
                                  <p:stCondLst>
                                    <p:cond delay="0"/>
                                  </p:stCondLst>
                                  <p:childTnLst>
                                    <p:set>
                                      <p:cBhvr>
                                        <p:cTn id="113" dur="1" fill="hold">
                                          <p:stCondLst>
                                            <p:cond delay="0"/>
                                          </p:stCondLst>
                                        </p:cTn>
                                        <p:tgtEl>
                                          <p:spTgt spid="23"/>
                                        </p:tgtEl>
                                        <p:attrNameLst>
                                          <p:attrName>style.visibility</p:attrName>
                                        </p:attrNameLst>
                                      </p:cBhvr>
                                      <p:to>
                                        <p:strVal val="hidden"/>
                                      </p:to>
                                    </p:set>
                                  </p:childTnLst>
                                </p:cTn>
                              </p:par>
                              <p:par>
                                <p:cTn id="114" presetID="1" presetClass="exit" presetSubtype="0" fill="hold" grpId="2" nodeType="withEffect">
                                  <p:stCondLst>
                                    <p:cond delay="0"/>
                                  </p:stCondLst>
                                  <p:childTnLst>
                                    <p:set>
                                      <p:cBhvr>
                                        <p:cTn id="115" dur="1" fill="hold">
                                          <p:stCondLst>
                                            <p:cond delay="0"/>
                                          </p:stCondLst>
                                        </p:cTn>
                                        <p:tgtEl>
                                          <p:spTgt spid="29"/>
                                        </p:tgtEl>
                                        <p:attrNameLst>
                                          <p:attrName>style.visibility</p:attrName>
                                        </p:attrNameLst>
                                      </p:cBhvr>
                                      <p:to>
                                        <p:strVal val="hidden"/>
                                      </p:to>
                                    </p:set>
                                  </p:childTnLst>
                                </p:cTn>
                              </p:par>
                              <p:par>
                                <p:cTn id="116" presetID="1" presetClass="exit" presetSubtype="0" fill="hold" nodeType="withEffect">
                                  <p:stCondLst>
                                    <p:cond delay="0"/>
                                  </p:stCondLst>
                                  <p:childTnLst>
                                    <p:set>
                                      <p:cBhvr>
                                        <p:cTn id="117" dur="1" fill="hold">
                                          <p:stCondLst>
                                            <p:cond delay="0"/>
                                          </p:stCondLst>
                                        </p:cTn>
                                        <p:tgtEl>
                                          <p:spTgt spid="24"/>
                                        </p:tgtEl>
                                        <p:attrNameLst>
                                          <p:attrName>style.visibility</p:attrName>
                                        </p:attrNameLst>
                                      </p:cBhvr>
                                      <p:to>
                                        <p:strVal val="hidden"/>
                                      </p:to>
                                    </p:set>
                                  </p:childTnLst>
                                </p:cTn>
                              </p:par>
                              <p:par>
                                <p:cTn id="118" presetID="1" presetClass="exit" presetSubtype="0" fill="hold" grpId="2" nodeType="withEffect">
                                  <p:stCondLst>
                                    <p:cond delay="0"/>
                                  </p:stCondLst>
                                  <p:childTnLst>
                                    <p:set>
                                      <p:cBhvr>
                                        <p:cTn id="119"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120" restart="whenNotActive" fill="hold" evtFilter="cancelBubble" nodeType="interactiveSeq">
                <p:stCondLst>
                  <p:cond evt="onClick" delay="0">
                    <p:tgtEl>
                      <p:spTgt spid="33"/>
                    </p:tgtEl>
                  </p:cond>
                </p:stCondLst>
                <p:endSync evt="end" delay="0">
                  <p:rtn val="all"/>
                </p:endSync>
                <p:childTnLst>
                  <p:par>
                    <p:cTn id="121" fill="hold">
                      <p:stCondLst>
                        <p:cond delay="0"/>
                      </p:stCondLst>
                      <p:childTnLst>
                        <p:par>
                          <p:cTn id="122" fill="hold">
                            <p:stCondLst>
                              <p:cond delay="0"/>
                            </p:stCondLst>
                            <p:childTnLst>
                              <p:par>
                                <p:cTn id="123" presetID="1" presetClass="entr" presetSubtype="0" fill="hold" nodeType="clickEffect">
                                  <p:stCondLst>
                                    <p:cond delay="0"/>
                                  </p:stCondLst>
                                  <p:childTnLst>
                                    <p:set>
                                      <p:cBhvr>
                                        <p:cTn id="124" dur="1" fill="hold">
                                          <p:stCondLst>
                                            <p:cond delay="0"/>
                                          </p:stCondLst>
                                        </p:cTn>
                                        <p:tgtEl>
                                          <p:spTgt spid="8195"/>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13"/>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14"/>
                                        </p:tgtEl>
                                        <p:attrNameLst>
                                          <p:attrName>style.visibility</p:attrName>
                                        </p:attrNameLst>
                                      </p:cBhvr>
                                      <p:to>
                                        <p:strVal val="visible"/>
                                      </p:to>
                                    </p:set>
                                  </p:childTnLst>
                                </p:cTn>
                              </p:par>
                              <p:par>
                                <p:cTn id="131" presetID="1" presetClass="entr" presetSubtype="0" fill="hold" nodeType="withEffect">
                                  <p:stCondLst>
                                    <p:cond delay="0"/>
                                  </p:stCondLst>
                                  <p:childTnLst>
                                    <p:set>
                                      <p:cBhvr>
                                        <p:cTn id="132" dur="1" fill="hold">
                                          <p:stCondLst>
                                            <p:cond delay="0"/>
                                          </p:stCondLst>
                                        </p:cTn>
                                        <p:tgtEl>
                                          <p:spTgt spid="15"/>
                                        </p:tgtEl>
                                        <p:attrNameLst>
                                          <p:attrName>style.visibility</p:attrName>
                                        </p:attrNameLst>
                                      </p:cBhvr>
                                      <p:to>
                                        <p:strVal val="visible"/>
                                      </p:to>
                                    </p:set>
                                  </p:childTnLst>
                                </p:cTn>
                              </p:par>
                              <p:par>
                                <p:cTn id="133" presetID="1" presetClass="exit" presetSubtype="0" fill="hold" nodeType="withEffect">
                                  <p:stCondLst>
                                    <p:cond delay="0"/>
                                  </p:stCondLst>
                                  <p:childTnLst>
                                    <p:set>
                                      <p:cBhvr>
                                        <p:cTn id="134" dur="1" fill="hold">
                                          <p:stCondLst>
                                            <p:cond delay="0"/>
                                          </p:stCondLst>
                                        </p:cTn>
                                        <p:tgtEl>
                                          <p:spTgt spid="8196"/>
                                        </p:tgtEl>
                                        <p:attrNameLst>
                                          <p:attrName>style.visibility</p:attrName>
                                        </p:attrNameLst>
                                      </p:cBhvr>
                                      <p:to>
                                        <p:strVal val="hidden"/>
                                      </p:to>
                                    </p:set>
                                  </p:childTnLst>
                                </p:cTn>
                              </p:par>
                              <p:par>
                                <p:cTn id="135" presetID="1" presetClass="exit" presetSubtype="0" fill="hold" grpId="1" nodeType="withEffect">
                                  <p:stCondLst>
                                    <p:cond delay="0"/>
                                  </p:stCondLst>
                                  <p:childTnLst>
                                    <p:set>
                                      <p:cBhvr>
                                        <p:cTn id="136" dur="1" fill="hold">
                                          <p:stCondLst>
                                            <p:cond delay="0"/>
                                          </p:stCondLst>
                                        </p:cTn>
                                        <p:tgtEl>
                                          <p:spTgt spid="6"/>
                                        </p:tgtEl>
                                        <p:attrNameLst>
                                          <p:attrName>style.visibility</p:attrName>
                                        </p:attrNameLst>
                                      </p:cBhvr>
                                      <p:to>
                                        <p:strVal val="hidden"/>
                                      </p:to>
                                    </p:set>
                                  </p:childTnLst>
                                </p:cTn>
                              </p:par>
                              <p:par>
                                <p:cTn id="137" presetID="1" presetClass="exit" presetSubtype="0" fill="hold" nodeType="withEffect">
                                  <p:stCondLst>
                                    <p:cond delay="0"/>
                                  </p:stCondLst>
                                  <p:childTnLst>
                                    <p:set>
                                      <p:cBhvr>
                                        <p:cTn id="138" dur="1" fill="hold">
                                          <p:stCondLst>
                                            <p:cond delay="0"/>
                                          </p:stCondLst>
                                        </p:cTn>
                                        <p:tgtEl>
                                          <p:spTgt spid="21"/>
                                        </p:tgtEl>
                                        <p:attrNameLst>
                                          <p:attrName>style.visibility</p:attrName>
                                        </p:attrNameLst>
                                      </p:cBhvr>
                                      <p:to>
                                        <p:strVal val="hidden"/>
                                      </p:to>
                                    </p:set>
                                  </p:childTnLst>
                                </p:cTn>
                              </p:par>
                              <p:par>
                                <p:cTn id="139" presetID="1" presetClass="exit" presetSubtype="0" fill="hold" grpId="1" nodeType="withEffect">
                                  <p:stCondLst>
                                    <p:cond delay="0"/>
                                  </p:stCondLst>
                                  <p:childTnLst>
                                    <p:set>
                                      <p:cBhvr>
                                        <p:cTn id="140" dur="1" fill="hold">
                                          <p:stCondLst>
                                            <p:cond delay="0"/>
                                          </p:stCondLst>
                                        </p:cTn>
                                        <p:tgtEl>
                                          <p:spTgt spid="26"/>
                                        </p:tgtEl>
                                        <p:attrNameLst>
                                          <p:attrName>style.visibility</p:attrName>
                                        </p:attrNameLst>
                                      </p:cBhvr>
                                      <p:to>
                                        <p:strVal val="hidden"/>
                                      </p:to>
                                    </p:set>
                                  </p:childTnLst>
                                </p:cTn>
                              </p:par>
                              <p:par>
                                <p:cTn id="141" presetID="1" presetClass="exit" presetSubtype="0" fill="hold" nodeType="withEffect">
                                  <p:stCondLst>
                                    <p:cond delay="0"/>
                                  </p:stCondLst>
                                  <p:childTnLst>
                                    <p:set>
                                      <p:cBhvr>
                                        <p:cTn id="142" dur="1" fill="hold">
                                          <p:stCondLst>
                                            <p:cond delay="0"/>
                                          </p:stCondLst>
                                        </p:cTn>
                                        <p:tgtEl>
                                          <p:spTgt spid="22"/>
                                        </p:tgtEl>
                                        <p:attrNameLst>
                                          <p:attrName>style.visibility</p:attrName>
                                        </p:attrNameLst>
                                      </p:cBhvr>
                                      <p:to>
                                        <p:strVal val="hidden"/>
                                      </p:to>
                                    </p:set>
                                  </p:childTnLst>
                                </p:cTn>
                              </p:par>
                              <p:par>
                                <p:cTn id="143" presetID="1" presetClass="exit" presetSubtype="0" fill="hold" grpId="1" nodeType="withEffect">
                                  <p:stCondLst>
                                    <p:cond delay="0"/>
                                  </p:stCondLst>
                                  <p:childTnLst>
                                    <p:set>
                                      <p:cBhvr>
                                        <p:cTn id="144" dur="1" fill="hold">
                                          <p:stCondLst>
                                            <p:cond delay="0"/>
                                          </p:stCondLst>
                                        </p:cTn>
                                        <p:tgtEl>
                                          <p:spTgt spid="27"/>
                                        </p:tgtEl>
                                        <p:attrNameLst>
                                          <p:attrName>style.visibility</p:attrName>
                                        </p:attrNameLst>
                                      </p:cBhvr>
                                      <p:to>
                                        <p:strVal val="hidden"/>
                                      </p:to>
                                    </p:set>
                                  </p:childTnLst>
                                </p:cTn>
                              </p:par>
                              <p:par>
                                <p:cTn id="145" presetID="1" presetClass="exit" presetSubtype="0" fill="hold" nodeType="withEffect">
                                  <p:stCondLst>
                                    <p:cond delay="0"/>
                                  </p:stCondLst>
                                  <p:childTnLst>
                                    <p:set>
                                      <p:cBhvr>
                                        <p:cTn id="146" dur="1" fill="hold">
                                          <p:stCondLst>
                                            <p:cond delay="0"/>
                                          </p:stCondLst>
                                        </p:cTn>
                                        <p:tgtEl>
                                          <p:spTgt spid="23"/>
                                        </p:tgtEl>
                                        <p:attrNameLst>
                                          <p:attrName>style.visibility</p:attrName>
                                        </p:attrNameLst>
                                      </p:cBhvr>
                                      <p:to>
                                        <p:strVal val="hidden"/>
                                      </p:to>
                                    </p:set>
                                  </p:childTnLst>
                                </p:cTn>
                              </p:par>
                              <p:par>
                                <p:cTn id="147" presetID="1" presetClass="exit" presetSubtype="0" fill="hold" grpId="1" nodeType="withEffect">
                                  <p:stCondLst>
                                    <p:cond delay="0"/>
                                  </p:stCondLst>
                                  <p:childTnLst>
                                    <p:set>
                                      <p:cBhvr>
                                        <p:cTn id="148" dur="1" fill="hold">
                                          <p:stCondLst>
                                            <p:cond delay="0"/>
                                          </p:stCondLst>
                                        </p:cTn>
                                        <p:tgtEl>
                                          <p:spTgt spid="29"/>
                                        </p:tgtEl>
                                        <p:attrNameLst>
                                          <p:attrName>style.visibility</p:attrName>
                                        </p:attrNameLst>
                                      </p:cBhvr>
                                      <p:to>
                                        <p:strVal val="hidden"/>
                                      </p:to>
                                    </p:set>
                                  </p:childTnLst>
                                </p:cTn>
                              </p:par>
                              <p:par>
                                <p:cTn id="149" presetID="1" presetClass="exit" presetSubtype="0" fill="hold" nodeType="withEffect">
                                  <p:stCondLst>
                                    <p:cond delay="0"/>
                                  </p:stCondLst>
                                  <p:childTnLst>
                                    <p:set>
                                      <p:cBhvr>
                                        <p:cTn id="150" dur="1" fill="hold">
                                          <p:stCondLst>
                                            <p:cond delay="0"/>
                                          </p:stCondLst>
                                        </p:cTn>
                                        <p:tgtEl>
                                          <p:spTgt spid="24"/>
                                        </p:tgtEl>
                                        <p:attrNameLst>
                                          <p:attrName>style.visibility</p:attrName>
                                        </p:attrNameLst>
                                      </p:cBhvr>
                                      <p:to>
                                        <p:strVal val="hidden"/>
                                      </p:to>
                                    </p:set>
                                  </p:childTnLst>
                                </p:cTn>
                              </p:par>
                              <p:par>
                                <p:cTn id="151" presetID="1" presetClass="exit" presetSubtype="0" fill="hold" grpId="1" nodeType="withEffect">
                                  <p:stCondLst>
                                    <p:cond delay="0"/>
                                  </p:stCondLst>
                                  <p:childTnLst>
                                    <p:set>
                                      <p:cBhvr>
                                        <p:cTn id="152"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bldLst>
      <p:bldP spid="30" grpId="0"/>
      <p:bldP spid="30" grpId="1"/>
      <p:bldP spid="30" grpId="2"/>
      <p:bldP spid="29" grpId="0"/>
      <p:bldP spid="29" grpId="1"/>
      <p:bldP spid="29" grpId="2"/>
      <p:bldP spid="27" grpId="0"/>
      <p:bldP spid="27" grpId="1"/>
      <p:bldP spid="27" grpId="2"/>
      <p:bldP spid="26" grpId="0"/>
      <p:bldP spid="26" grpId="1"/>
      <p:bldP spid="26" grpId="2"/>
      <p:bldP spid="6" grpId="0"/>
      <p:bldP spid="6" grpId="1"/>
      <p:bldP spid="6" grpId="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Y4-L01-S06 - Silent Nigh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475788" y="234641"/>
            <a:ext cx="609600" cy="609600"/>
          </a:xfrm>
          <a:prstGeom prst="rect">
            <a:avLst/>
          </a:prstGeom>
        </p:spPr>
      </p:pic>
      <p:sp>
        <p:nvSpPr>
          <p:cNvPr id="10" name="TextBox: PageNumber"/>
          <p:cNvSpPr txBox="1">
            <a:spLocks/>
          </p:cNvSpPr>
          <p:nvPr/>
        </p:nvSpPr>
        <p:spPr>
          <a:xfrm>
            <a:off x="11520000" y="6240000"/>
            <a:ext cx="480000" cy="48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1200" b="1" dirty="0">
                <a:solidFill>
                  <a:srgbClr val="002060"/>
                </a:solidFill>
                <a:latin typeface="Arial" pitchFamily="34" charset="0"/>
                <a:cs typeface="Arial" pitchFamily="34" charset="0"/>
              </a:rPr>
              <a:t>L-1</a:t>
            </a:r>
          </a:p>
          <a:p>
            <a:pPr algn="ctr"/>
            <a:r>
              <a:rPr lang="en-GB" sz="1200" b="1" dirty="0">
                <a:solidFill>
                  <a:srgbClr val="002060"/>
                </a:solidFill>
                <a:latin typeface="Arial" pitchFamily="34" charset="0"/>
                <a:cs typeface="Arial" pitchFamily="34" charset="0"/>
              </a:rPr>
              <a:t>S-06</a:t>
            </a:r>
          </a:p>
        </p:txBody>
      </p:sp>
      <p:sp>
        <p:nvSpPr>
          <p:cNvPr id="11"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3"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2" name="Action Button: Video">
            <a:hlinkClick r:id="rId6" highlightClick="1"/>
          </p:cNvPr>
          <p:cNvSpPr/>
          <p:nvPr/>
        </p:nvSpPr>
        <p:spPr>
          <a:xfrm>
            <a:off x="9456000" y="6240000"/>
            <a:ext cx="480000" cy="480000"/>
          </a:xfrm>
          <a:prstGeom prst="actionButtonMovi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6" name="TextBox: Tool instructions"/>
          <p:cNvSpPr txBox="1"/>
          <p:nvPr/>
        </p:nvSpPr>
        <p:spPr>
          <a:xfrm>
            <a:off x="4701675" y="6355427"/>
            <a:ext cx="2788649" cy="502573"/>
          </a:xfrm>
          <a:prstGeom prst="rect">
            <a:avLst/>
          </a:prstGeom>
          <a:noFill/>
        </p:spPr>
        <p:txBody>
          <a:bodyPr wrap="none" rtlCol="0">
            <a:spAutoFit/>
          </a:bodyPr>
          <a:lstStyle/>
          <a:p>
            <a:pPr algn="ctr"/>
            <a:r>
              <a:rPr lang="en-GB" sz="1333" dirty="0"/>
              <a:t>Click the video button to play a video.</a:t>
            </a:r>
          </a:p>
          <a:p>
            <a:pPr algn="ctr"/>
            <a:endParaRPr lang="en-GB" sz="1333" dirty="0"/>
          </a:p>
        </p:txBody>
      </p:sp>
      <p:sp>
        <p:nvSpPr>
          <p:cNvPr id="2" name="Title 1"/>
          <p:cNvSpPr>
            <a:spLocks noGrp="1"/>
          </p:cNvSpPr>
          <p:nvPr>
            <p:ph type="title"/>
          </p:nvPr>
        </p:nvSpPr>
        <p:spPr>
          <a:xfrm>
            <a:off x="838199" y="23893"/>
            <a:ext cx="10515600" cy="1325563"/>
          </a:xfrm>
        </p:spPr>
        <p:txBody>
          <a:bodyPr>
            <a:normAutofit/>
          </a:bodyPr>
          <a:lstStyle/>
          <a:p>
            <a:pPr algn="ctr"/>
            <a:r>
              <a:rPr lang="en-NZ" b="1" spc="50" dirty="0">
                <a:ln w="0"/>
                <a:solidFill>
                  <a:srgbClr val="C00000"/>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t>The story behind ‘Silent Night</a:t>
            </a:r>
            <a:r>
              <a:rPr lang="en-NZ"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45570" y="1774279"/>
            <a:ext cx="2877749" cy="3362866"/>
          </a:xfrm>
          <a:prstGeom prst="rect">
            <a:avLst/>
          </a:prstGeom>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72250" y="1690689"/>
            <a:ext cx="4781549" cy="3538346"/>
          </a:xfrm>
          <a:prstGeom prst="rect">
            <a:avLst/>
          </a:prstGeom>
          <a:ln w="88900" cap="sq" cmpd="thickThin">
            <a:solidFill>
              <a:srgbClr val="000000"/>
            </a:solidFill>
            <a:prstDash val="solid"/>
            <a:miter lim="800000"/>
          </a:ln>
          <a:effectLst>
            <a:innerShdw blurRad="76200">
              <a:srgbClr val="000000"/>
            </a:innerShdw>
          </a:effectLst>
        </p:spPr>
      </p:pic>
      <p:sp>
        <p:nvSpPr>
          <p:cNvPr id="5" name="Scroll: Horizontal 4"/>
          <p:cNvSpPr/>
          <p:nvPr/>
        </p:nvSpPr>
        <p:spPr>
          <a:xfrm>
            <a:off x="2588174" y="5377394"/>
            <a:ext cx="7015650" cy="886143"/>
          </a:xfrm>
          <a:prstGeom prst="horizontalScroll">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000" b="1" dirty="0">
                <a:solidFill>
                  <a:schemeClr val="tx1"/>
                </a:solidFill>
                <a:latin typeface="Arial" panose="020B0604020202020204" pitchFamily="34" charset="0"/>
                <a:cs typeface="Arial" panose="020B0604020202020204" pitchFamily="34" charset="0"/>
              </a:rPr>
              <a:t>Read the story and watch the clip about how the most famous Christmas carol of all came to be written.</a:t>
            </a:r>
          </a:p>
        </p:txBody>
      </p:sp>
      <p:sp>
        <p:nvSpPr>
          <p:cNvPr id="17" name="Action Button: Audio">
            <a:hlinkClick r:id="" action="ppaction://noaction" highlightClick="1"/>
          </p:cNvPr>
          <p:cNvSpPr/>
          <p:nvPr/>
        </p:nvSpPr>
        <p:spPr>
          <a:xfrm>
            <a:off x="8784000" y="6240000"/>
            <a:ext cx="489014" cy="476791"/>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Tool instructions stop"/>
          <p:cNvSpPr txBox="1"/>
          <p:nvPr/>
        </p:nvSpPr>
        <p:spPr>
          <a:xfrm>
            <a:off x="4513714" y="6581001"/>
            <a:ext cx="3153684" cy="297454"/>
          </a:xfrm>
          <a:prstGeom prst="rect">
            <a:avLst/>
          </a:prstGeom>
          <a:noFill/>
        </p:spPr>
        <p:txBody>
          <a:bodyPr wrap="none" rtlCol="0">
            <a:spAutoFit/>
          </a:bodyPr>
          <a:lstStyle/>
          <a:p>
            <a:pPr algn="ctr"/>
            <a:r>
              <a:rPr lang="en-GB" sz="1333" dirty="0"/>
              <a:t>Click the audio button to stop </a:t>
            </a:r>
            <a:r>
              <a:rPr lang="en-GB" sz="1333" dirty="0" smtClean="0"/>
              <a:t>‘Silent Night’</a:t>
            </a:r>
            <a:endParaRPr lang="en-GB" sz="1333" dirty="0"/>
          </a:p>
        </p:txBody>
      </p:sp>
      <p:sp>
        <p:nvSpPr>
          <p:cNvPr id="19" name="TextBox: Tool instructions start"/>
          <p:cNvSpPr txBox="1"/>
          <p:nvPr/>
        </p:nvSpPr>
        <p:spPr>
          <a:xfrm>
            <a:off x="4517499" y="6581001"/>
            <a:ext cx="3136500" cy="297454"/>
          </a:xfrm>
          <a:prstGeom prst="rect">
            <a:avLst/>
          </a:prstGeom>
          <a:noFill/>
        </p:spPr>
        <p:txBody>
          <a:bodyPr wrap="none" rtlCol="0">
            <a:spAutoFit/>
          </a:bodyPr>
          <a:lstStyle/>
          <a:p>
            <a:pPr algn="ctr"/>
            <a:r>
              <a:rPr lang="en-GB" sz="1333" dirty="0"/>
              <a:t>Click the audio button to play </a:t>
            </a:r>
            <a:r>
              <a:rPr lang="en-GB" sz="1333" dirty="0" smtClean="0"/>
              <a:t>‘Silent Night’</a:t>
            </a:r>
            <a:endParaRPr lang="en-GB" sz="1333" dirty="0"/>
          </a:p>
        </p:txBody>
      </p:sp>
    </p:spTree>
    <p:extLst>
      <p:ext uri="{BB962C8B-B14F-4D97-AF65-F5344CB8AC3E}">
        <p14:creationId xmlns:p14="http://schemas.microsoft.com/office/powerpoint/2010/main" val="40264347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xit" presetSubtype="0" fill="hold" grpId="1" nodeType="withEffect">
                                  <p:stCondLst>
                                    <p:cond delay="0"/>
                                  </p:stCondLst>
                                  <p:childTnLst>
                                    <p:animEffect transition="out" filter="fade">
                                      <p:cBhvr>
                                        <p:cTn id="14" dur="500"/>
                                        <p:tgtEl>
                                          <p:spTgt spid="19"/>
                                        </p:tgtEl>
                                      </p:cBhvr>
                                    </p:animEffect>
                                    <p:set>
                                      <p:cBhvr>
                                        <p:cTn id="15" dur="1" fill="hold">
                                          <p:stCondLst>
                                            <p:cond delay="499"/>
                                          </p:stCondLst>
                                        </p:cTn>
                                        <p:tgtEl>
                                          <p:spTgt spid="19"/>
                                        </p:tgtEl>
                                        <p:attrNameLst>
                                          <p:attrName>style.visibility</p:attrName>
                                        </p:attrNameLst>
                                      </p:cBhvr>
                                      <p:to>
                                        <p:strVal val="hidden"/>
                                      </p:to>
                                    </p:set>
                                  </p:childTnLst>
                                </p:cTn>
                              </p:par>
                            </p:childTnLst>
                          </p:cTn>
                        </p:par>
                        <p:par>
                          <p:cTn id="16" fill="hold">
                            <p:stCondLst>
                              <p:cond delay="500"/>
                            </p:stCondLst>
                            <p:childTnLst>
                              <p:par>
                                <p:cTn id="17" presetID="1" presetClass="mediacall" presetSubtype="0" fill="hold" nodeType="afterEffect">
                                  <p:stCondLst>
                                    <p:cond delay="0"/>
                                  </p:stCondLst>
                                  <p:childTnLst>
                                    <p:cmd type="call" cmd="playFrom(0.0)">
                                      <p:cBhvr>
                                        <p:cTn id="18" dur="139817" fill="hold"/>
                                        <p:tgtEl>
                                          <p:spTgt spid="6"/>
                                        </p:tgtEl>
                                      </p:cBhvr>
                                    </p:cmd>
                                  </p:childTnLst>
                                </p:cTn>
                              </p:par>
                              <p:par>
                                <p:cTn id="19" presetID="1" presetClass="emph" presetSubtype="2" fill="hold" nodeType="withEffect">
                                  <p:stCondLst>
                                    <p:cond delay="0"/>
                                  </p:stCondLst>
                                  <p:childTnLst>
                                    <p:animClr clrSpc="rgb" dir="cw">
                                      <p:cBhvr>
                                        <p:cTn id="20" dur="1000" fill="hold"/>
                                        <p:tgtEl>
                                          <p:spTgt spid="17"/>
                                        </p:tgtEl>
                                        <p:attrNameLst>
                                          <p:attrName>fillcolor</p:attrName>
                                        </p:attrNameLst>
                                      </p:cBhvr>
                                      <p:to>
                                        <a:schemeClr val="accent2"/>
                                      </p:to>
                                    </p:animClr>
                                    <p:set>
                                      <p:cBhvr>
                                        <p:cTn id="21" dur="1000" fill="hold"/>
                                        <p:tgtEl>
                                          <p:spTgt spid="17"/>
                                        </p:tgtEl>
                                        <p:attrNameLst>
                                          <p:attrName>fill.type</p:attrName>
                                        </p:attrNameLst>
                                      </p:cBhvr>
                                      <p:to>
                                        <p:strVal val="solid"/>
                                      </p:to>
                                    </p:set>
                                    <p:set>
                                      <p:cBhvr>
                                        <p:cTn id="22" dur="1000" fill="hold"/>
                                        <p:tgtEl>
                                          <p:spTgt spid="17"/>
                                        </p:tgtEl>
                                        <p:attrNameLst>
                                          <p:attrName>fill.on</p:attrName>
                                        </p:attrNameLst>
                                      </p:cBhvr>
                                      <p:to>
                                        <p:strVal val="true"/>
                                      </p:to>
                                    </p:set>
                                  </p:childTnLst>
                                </p:cTn>
                              </p:par>
                            </p:childTnLst>
                          </p:cTn>
                        </p:par>
                      </p:childTnLst>
                    </p:cTn>
                  </p:par>
                  <p:par>
                    <p:cTn id="23" fill="hold">
                      <p:stCondLst>
                        <p:cond delay="indefinite"/>
                      </p:stCondLst>
                      <p:childTnLst>
                        <p:par>
                          <p:cTn id="24" fill="hold">
                            <p:stCondLst>
                              <p:cond delay="0"/>
                            </p:stCondLst>
                            <p:childTnLst>
                              <p:par>
                                <p:cTn id="25" presetID="3" presetClass="mediacall" presetSubtype="0" fill="hold" nodeType="clickEffect">
                                  <p:stCondLst>
                                    <p:cond delay="0"/>
                                  </p:stCondLst>
                                  <p:childTnLst>
                                    <p:cmd type="call" cmd="stop">
                                      <p:cBhvr>
                                        <p:cTn id="26" dur="1" fill="hold"/>
                                        <p:tgtEl>
                                          <p:spTgt spid="6"/>
                                        </p:tgtEl>
                                      </p:cBhvr>
                                    </p:cmd>
                                  </p:childTnLst>
                                </p:cTn>
                              </p:par>
                              <p:par>
                                <p:cTn id="27" presetID="10" presetClass="exit" presetSubtype="0" fill="hold" grpId="1" nodeType="withEffect">
                                  <p:stCondLst>
                                    <p:cond delay="0"/>
                                  </p:stCondLst>
                                  <p:childTnLst>
                                    <p:animEffect transition="out" filter="fade">
                                      <p:cBhvr>
                                        <p:cTn id="28" dur="500"/>
                                        <p:tgtEl>
                                          <p:spTgt spid="18"/>
                                        </p:tgtEl>
                                      </p:cBhvr>
                                    </p:animEffect>
                                    <p:set>
                                      <p:cBhvr>
                                        <p:cTn id="29" dur="1" fill="hold">
                                          <p:stCondLst>
                                            <p:cond delay="499"/>
                                          </p:stCondLst>
                                        </p:cTn>
                                        <p:tgtEl>
                                          <p:spTgt spid="18"/>
                                        </p:tgtEl>
                                        <p:attrNameLst>
                                          <p:attrName>style.visibility</p:attrName>
                                        </p:attrNameLst>
                                      </p:cBhvr>
                                      <p:to>
                                        <p:strVal val="hidden"/>
                                      </p:to>
                                    </p:set>
                                  </p:childTnLst>
                                </p:cTn>
                              </p:par>
                              <p:par>
                                <p:cTn id="30" presetID="10" presetClass="entr" presetSubtype="0" fill="hold" grpId="2"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par>
                                <p:cTn id="33" presetID="1" presetClass="emph" presetSubtype="2" fill="hold" nodeType="withEffect">
                                  <p:stCondLst>
                                    <p:cond delay="0"/>
                                  </p:stCondLst>
                                  <p:childTnLst>
                                    <p:animClr clrSpc="rgb" dir="cw">
                                      <p:cBhvr>
                                        <p:cTn id="34" dur="2000" fill="hold"/>
                                        <p:tgtEl>
                                          <p:spTgt spid="17"/>
                                        </p:tgtEl>
                                        <p:attrNameLst>
                                          <p:attrName>fillcolor</p:attrName>
                                        </p:attrNameLst>
                                      </p:cBhvr>
                                      <p:to>
                                        <a:schemeClr val="bg1"/>
                                      </p:to>
                                    </p:animClr>
                                    <p:set>
                                      <p:cBhvr>
                                        <p:cTn id="35" dur="2000" fill="hold"/>
                                        <p:tgtEl>
                                          <p:spTgt spid="17"/>
                                        </p:tgtEl>
                                        <p:attrNameLst>
                                          <p:attrName>fill.type</p:attrName>
                                        </p:attrNameLst>
                                      </p:cBhvr>
                                      <p:to>
                                        <p:strVal val="solid"/>
                                      </p:to>
                                    </p:set>
                                    <p:set>
                                      <p:cBhvr>
                                        <p:cTn id="36" dur="200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audio>
              <p:cMediaNode vol="80000">
                <p:cTn id="37" fill="hold" display="0">
                  <p:stCondLst>
                    <p:cond delay="indefinite"/>
                  </p:stCondLst>
                  <p:endCondLst>
                    <p:cond evt="onStopAudio" delay="0">
                      <p:tgtEl>
                        <p:sldTgt/>
                      </p:tgtEl>
                    </p:cond>
                  </p:endCondLst>
                </p:cTn>
                <p:tgtEl>
                  <p:spTgt spid="6"/>
                </p:tgtEl>
              </p:cMediaNode>
            </p:audio>
          </p:childTnLst>
        </p:cTn>
      </p:par>
    </p:tnLst>
    <p:bldLst>
      <p:bldP spid="18" grpId="0"/>
      <p:bldP spid="18" grpId="1"/>
      <p:bldP spid="19" grpId="0"/>
      <p:bldP spid="19" grpId="1"/>
      <p:bldP spid="19" grpId="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PageNumber"/>
          <p:cNvSpPr txBox="1">
            <a:spLocks/>
          </p:cNvSpPr>
          <p:nvPr/>
        </p:nvSpPr>
        <p:spPr>
          <a:xfrm>
            <a:off x="11520000" y="6240000"/>
            <a:ext cx="480000" cy="480000"/>
          </a:xfrm>
          <a:prstGeom prst="rect">
            <a:avLst/>
          </a:prstGeom>
          <a:solidFill>
            <a:schemeClr val="bg1">
              <a:lumMod val="95000"/>
            </a:schemeClr>
          </a:solidFill>
          <a:ln w="25400">
            <a:solidFill>
              <a:srgbClr val="002060"/>
            </a:solidFill>
          </a:ln>
        </p:spPr>
        <p:txBody>
          <a:bodyPr wrap="none" rtlCol="0" anchor="ctr" anchorCtr="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002060"/>
                </a:solidFill>
                <a:effectLst/>
                <a:uLnTx/>
                <a:uFillTx/>
                <a:latin typeface="Arial" pitchFamily="34" charset="0"/>
                <a:cs typeface="Arial" pitchFamily="34" charset="0"/>
              </a:rPr>
              <a:t>L-1</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002060"/>
                </a:solidFill>
                <a:effectLst/>
                <a:uLnTx/>
                <a:uFillTx/>
                <a:latin typeface="Arial" pitchFamily="34" charset="0"/>
                <a:cs typeface="Arial" pitchFamily="34" charset="0"/>
              </a:rPr>
              <a:t>S-07</a:t>
            </a:r>
          </a:p>
        </p:txBody>
      </p:sp>
      <p:sp>
        <p:nvSpPr>
          <p:cNvPr id="11"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endParaRPr>
          </a:p>
        </p:txBody>
      </p:sp>
      <p:sp>
        <p:nvSpPr>
          <p:cNvPr id="12"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endParaRPr>
          </a:p>
        </p:txBody>
      </p:sp>
      <p:sp>
        <p:nvSpPr>
          <p:cNvPr id="6" name="Title 5"/>
          <p:cNvSpPr>
            <a:spLocks noGrp="1"/>
          </p:cNvSpPr>
          <p:nvPr>
            <p:ph type="title"/>
          </p:nvPr>
        </p:nvSpPr>
        <p:spPr>
          <a:xfrm>
            <a:off x="0" y="88509"/>
            <a:ext cx="12202663" cy="1325563"/>
          </a:xfrm>
        </p:spPr>
        <p:txBody>
          <a:bodyPr/>
          <a:lstStyle/>
          <a:p>
            <a:pPr algn="ctr"/>
            <a:r>
              <a:rPr lang="en-NZ" b="1" kern="0" spc="50" dirty="0">
                <a:ln w="0"/>
                <a:solidFill>
                  <a:srgbClr val="C00000"/>
                </a:solidFill>
                <a:effectLst>
                  <a:innerShdw blurRad="63500" dist="50800" dir="13500000">
                    <a:srgbClr val="000000">
                      <a:alpha val="50000"/>
                    </a:srgbClr>
                  </a:innerShdw>
                </a:effectLst>
                <a:latin typeface="Arial" panose="020B0604020202020204" pitchFamily="34" charset="0"/>
                <a:ea typeface="Calibri" panose="020F0502020204030204" pitchFamily="34" charset="0"/>
                <a:cs typeface="Arial" panose="020B0604020202020204" pitchFamily="34" charset="0"/>
              </a:rPr>
              <a:t>Christmas carols are sung </a:t>
            </a:r>
            <a:br>
              <a:rPr lang="en-NZ" b="1" kern="0" spc="50" dirty="0">
                <a:ln w="0"/>
                <a:solidFill>
                  <a:srgbClr val="C00000"/>
                </a:solidFill>
                <a:effectLst>
                  <a:innerShdw blurRad="63500" dist="50800" dir="13500000">
                    <a:srgbClr val="000000">
                      <a:alpha val="50000"/>
                    </a:srgbClr>
                  </a:innerShdw>
                </a:effectLst>
                <a:latin typeface="Arial" panose="020B0604020202020204" pitchFamily="34" charset="0"/>
                <a:ea typeface="Calibri" panose="020F0502020204030204" pitchFamily="34" charset="0"/>
                <a:cs typeface="Arial" panose="020B0604020202020204" pitchFamily="34" charset="0"/>
              </a:rPr>
            </a:br>
            <a:r>
              <a:rPr lang="en-NZ" b="1" kern="0" spc="50" dirty="0">
                <a:ln w="0"/>
                <a:solidFill>
                  <a:srgbClr val="C00000"/>
                </a:solidFill>
                <a:effectLst>
                  <a:innerShdw blurRad="63500" dist="50800" dir="13500000">
                    <a:srgbClr val="000000">
                      <a:alpha val="50000"/>
                    </a:srgbClr>
                  </a:innerShdw>
                </a:effectLst>
                <a:latin typeface="Arial" panose="020B0604020202020204" pitchFamily="34" charset="0"/>
                <a:ea typeface="Calibri" panose="020F0502020204030204" pitchFamily="34" charset="0"/>
                <a:cs typeface="Arial" panose="020B0604020202020204" pitchFamily="34" charset="0"/>
              </a:rPr>
              <a:t>all over the world</a:t>
            </a:r>
            <a:endParaRPr lang="en-NZ" b="1" spc="50" dirty="0">
              <a:ln w="0"/>
              <a:solidFill>
                <a:srgbClr val="C00000"/>
              </a:solidFill>
              <a:effectLst>
                <a:innerShdw blurRad="63500" dist="50800" dir="13500000">
                  <a:srgbClr val="000000">
                    <a:alpha val="50000"/>
                  </a:srgbClr>
                </a:innerShdw>
              </a:effectLs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111" y="2114549"/>
            <a:ext cx="5852739" cy="3286125"/>
          </a:xfrm>
          <a:prstGeom prst="rect">
            <a:avLst/>
          </a:prstGeom>
          <a:ln w="88900" cap="sq" cmpd="thickThin">
            <a:solidFill>
              <a:srgbClr val="000000"/>
            </a:solidFill>
            <a:prstDash val="solid"/>
            <a:miter lim="800000"/>
          </a:ln>
          <a:effectLst>
            <a:innerShdw blurRad="76200">
              <a:srgbClr val="000000"/>
            </a:innerShdw>
          </a:effectLst>
        </p:spPr>
      </p:pic>
      <p:sp>
        <p:nvSpPr>
          <p:cNvPr id="16" name="Card 1 L"/>
          <p:cNvSpPr/>
          <p:nvPr/>
        </p:nvSpPr>
        <p:spPr>
          <a:xfrm>
            <a:off x="6427739" y="2114549"/>
            <a:ext cx="2658862" cy="3243262"/>
          </a:xfrm>
          <a:prstGeom prst="roundRect">
            <a:avLst/>
          </a:prstGeom>
          <a:solidFill>
            <a:schemeClr val="accent4">
              <a:lumMod val="20000"/>
              <a:lumOff val="80000"/>
            </a:schemeClr>
          </a:solidFill>
          <a:ln w="28575">
            <a:solidFill>
              <a:srgbClr val="C00000"/>
            </a:solid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400" dirty="0">
                <a:solidFill>
                  <a:schemeClr val="tx1"/>
                </a:solidFill>
                <a:latin typeface="Arial" panose="020B0604020202020204" pitchFamily="34" charset="0"/>
                <a:cs typeface="Arial" panose="020B0604020202020204" pitchFamily="34" charset="0"/>
              </a:rPr>
              <a:t>Where do you think these carol singers are from?</a:t>
            </a:r>
          </a:p>
        </p:txBody>
      </p:sp>
      <p:sp>
        <p:nvSpPr>
          <p:cNvPr id="17" name="Card 2 L"/>
          <p:cNvSpPr/>
          <p:nvPr/>
        </p:nvSpPr>
        <p:spPr>
          <a:xfrm>
            <a:off x="6427739" y="2114549"/>
            <a:ext cx="2658862" cy="3243262"/>
          </a:xfrm>
          <a:prstGeom prst="roundRect">
            <a:avLst/>
          </a:prstGeom>
          <a:solidFill>
            <a:schemeClr val="accent4">
              <a:lumMod val="20000"/>
              <a:lumOff val="80000"/>
            </a:schemeClr>
          </a:solidFill>
          <a:ln w="28575">
            <a:solidFill>
              <a:srgbClr val="C00000"/>
            </a:solid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dirty="0">
                <a:solidFill>
                  <a:schemeClr val="tx1"/>
                </a:solidFill>
                <a:latin typeface="Arial" panose="020B0604020202020204" pitchFamily="34" charset="0"/>
                <a:cs typeface="Arial" panose="020B0604020202020204" pitchFamily="34" charset="0"/>
              </a:rPr>
              <a:t>What makes you say that?</a:t>
            </a:r>
          </a:p>
        </p:txBody>
      </p:sp>
      <p:sp>
        <p:nvSpPr>
          <p:cNvPr id="19" name="Card 3 L"/>
          <p:cNvSpPr/>
          <p:nvPr/>
        </p:nvSpPr>
        <p:spPr>
          <a:xfrm>
            <a:off x="6427739" y="2114549"/>
            <a:ext cx="2658862" cy="3243262"/>
          </a:xfrm>
          <a:prstGeom prst="roundRect">
            <a:avLst/>
          </a:prstGeom>
          <a:solidFill>
            <a:schemeClr val="accent4">
              <a:lumMod val="20000"/>
              <a:lumOff val="80000"/>
            </a:schemeClr>
          </a:solidFill>
          <a:ln w="28575">
            <a:solidFill>
              <a:srgbClr val="C00000"/>
            </a:solid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400" dirty="0">
                <a:solidFill>
                  <a:schemeClr val="tx1"/>
                </a:solidFill>
                <a:latin typeface="Arial" panose="020B0604020202020204" pitchFamily="34" charset="0"/>
                <a:cs typeface="Arial" panose="020B0604020202020204" pitchFamily="34" charset="0"/>
              </a:rPr>
              <a:t>Name the other countries in this part of the world that will be celebrating Christmas in similar conditions.</a:t>
            </a:r>
          </a:p>
        </p:txBody>
      </p:sp>
      <p:sp>
        <p:nvSpPr>
          <p:cNvPr id="20" name="Card 4 L"/>
          <p:cNvSpPr/>
          <p:nvPr/>
        </p:nvSpPr>
        <p:spPr>
          <a:xfrm>
            <a:off x="6427739" y="2114549"/>
            <a:ext cx="2658862" cy="3243262"/>
          </a:xfrm>
          <a:prstGeom prst="roundRect">
            <a:avLst/>
          </a:prstGeom>
          <a:solidFill>
            <a:schemeClr val="accent4">
              <a:lumMod val="20000"/>
              <a:lumOff val="80000"/>
            </a:schemeClr>
          </a:solidFill>
          <a:ln w="28575">
            <a:solidFill>
              <a:srgbClr val="C00000"/>
            </a:solid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400" dirty="0">
                <a:solidFill>
                  <a:schemeClr val="tx1"/>
                </a:solidFill>
                <a:latin typeface="Arial" panose="020B0604020202020204" pitchFamily="34" charset="0"/>
                <a:cs typeface="Arial" panose="020B0604020202020204" pitchFamily="34" charset="0"/>
              </a:rPr>
              <a:t>Can you name some of the carols they may be singing?</a:t>
            </a:r>
          </a:p>
        </p:txBody>
      </p:sp>
      <p:sp>
        <p:nvSpPr>
          <p:cNvPr id="21" name="Card 5 L"/>
          <p:cNvSpPr/>
          <p:nvPr/>
        </p:nvSpPr>
        <p:spPr>
          <a:xfrm>
            <a:off x="6427739" y="2114549"/>
            <a:ext cx="2658862" cy="3243262"/>
          </a:xfrm>
          <a:prstGeom prst="roundRect">
            <a:avLst/>
          </a:prstGeom>
          <a:solidFill>
            <a:schemeClr val="accent4">
              <a:lumMod val="20000"/>
              <a:lumOff val="80000"/>
            </a:schemeClr>
          </a:solidFill>
          <a:ln w="28575">
            <a:solidFill>
              <a:srgbClr val="C00000"/>
            </a:solid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400" dirty="0">
                <a:solidFill>
                  <a:schemeClr val="tx1"/>
                </a:solidFill>
                <a:latin typeface="Arial" panose="020B0604020202020204" pitchFamily="34" charset="0"/>
                <a:cs typeface="Arial" panose="020B0604020202020204" pitchFamily="34" charset="0"/>
              </a:rPr>
              <a:t>What sort of memories will these children have of their childhood Christmases?</a:t>
            </a:r>
          </a:p>
        </p:txBody>
      </p:sp>
      <p:sp>
        <p:nvSpPr>
          <p:cNvPr id="22" name="Card 6 L"/>
          <p:cNvSpPr/>
          <p:nvPr/>
        </p:nvSpPr>
        <p:spPr>
          <a:xfrm>
            <a:off x="6427739" y="2110597"/>
            <a:ext cx="2658862" cy="3243262"/>
          </a:xfrm>
          <a:prstGeom prst="roundRect">
            <a:avLst/>
          </a:prstGeom>
          <a:solidFill>
            <a:schemeClr val="accent4">
              <a:lumMod val="20000"/>
              <a:lumOff val="80000"/>
            </a:schemeClr>
          </a:solidFill>
          <a:ln w="28575">
            <a:solidFill>
              <a:srgbClr val="C00000"/>
            </a:solid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400" dirty="0">
                <a:solidFill>
                  <a:schemeClr val="tx1"/>
                </a:solidFill>
                <a:latin typeface="Arial" panose="020B0604020202020204" pitchFamily="34" charset="0"/>
                <a:cs typeface="Arial" panose="020B0604020202020204" pitchFamily="34" charset="0"/>
              </a:rPr>
              <a:t>Singing carols at Christmas brings back memories and helps people to make peace with each other and with God.</a:t>
            </a:r>
          </a:p>
        </p:txBody>
      </p:sp>
      <p:sp>
        <p:nvSpPr>
          <p:cNvPr id="15" name="Card 6"/>
          <p:cNvSpPr/>
          <p:nvPr/>
        </p:nvSpPr>
        <p:spPr>
          <a:xfrm>
            <a:off x="9086601" y="2114549"/>
            <a:ext cx="2658862" cy="3243262"/>
          </a:xfrm>
          <a:prstGeom prst="roundRect">
            <a:avLst/>
          </a:prstGeom>
          <a:solidFill>
            <a:schemeClr val="accent4">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400" dirty="0">
                <a:solidFill>
                  <a:schemeClr val="tx1"/>
                </a:solidFill>
                <a:latin typeface="Arial" panose="020B0604020202020204" pitchFamily="34" charset="0"/>
                <a:cs typeface="Arial" panose="020B0604020202020204" pitchFamily="34" charset="0"/>
              </a:rPr>
              <a:t>Singing carols at Christmas brings back memories and helps people to make peace with each other and with God.</a:t>
            </a:r>
          </a:p>
        </p:txBody>
      </p:sp>
      <p:sp>
        <p:nvSpPr>
          <p:cNvPr id="14" name="Card 5"/>
          <p:cNvSpPr/>
          <p:nvPr/>
        </p:nvSpPr>
        <p:spPr>
          <a:xfrm>
            <a:off x="9086601" y="2114549"/>
            <a:ext cx="2658862" cy="3243262"/>
          </a:xfrm>
          <a:prstGeom prst="roundRect">
            <a:avLst/>
          </a:prstGeom>
          <a:solidFill>
            <a:schemeClr val="accent4">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400" dirty="0">
                <a:solidFill>
                  <a:schemeClr val="tx1"/>
                </a:solidFill>
                <a:latin typeface="Arial" panose="020B0604020202020204" pitchFamily="34" charset="0"/>
                <a:cs typeface="Arial" panose="020B0604020202020204" pitchFamily="34" charset="0"/>
              </a:rPr>
              <a:t>What sort of memories will these children have of their childhood Christmases?</a:t>
            </a:r>
          </a:p>
        </p:txBody>
      </p:sp>
      <p:sp>
        <p:nvSpPr>
          <p:cNvPr id="13" name="Card 4"/>
          <p:cNvSpPr/>
          <p:nvPr/>
        </p:nvSpPr>
        <p:spPr>
          <a:xfrm>
            <a:off x="9086601" y="2114549"/>
            <a:ext cx="2658862" cy="3243262"/>
          </a:xfrm>
          <a:prstGeom prst="roundRect">
            <a:avLst/>
          </a:prstGeom>
          <a:solidFill>
            <a:schemeClr val="accent4">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400" dirty="0">
                <a:solidFill>
                  <a:schemeClr val="tx1"/>
                </a:solidFill>
                <a:latin typeface="Arial" panose="020B0604020202020204" pitchFamily="34" charset="0"/>
                <a:cs typeface="Arial" panose="020B0604020202020204" pitchFamily="34" charset="0"/>
              </a:rPr>
              <a:t>Can you name some of the carols they may be singing?</a:t>
            </a:r>
          </a:p>
        </p:txBody>
      </p:sp>
      <p:sp>
        <p:nvSpPr>
          <p:cNvPr id="9" name="Card 3"/>
          <p:cNvSpPr/>
          <p:nvPr/>
        </p:nvSpPr>
        <p:spPr>
          <a:xfrm>
            <a:off x="9086601" y="2114549"/>
            <a:ext cx="2658862" cy="3243262"/>
          </a:xfrm>
          <a:prstGeom prst="roundRect">
            <a:avLst/>
          </a:prstGeom>
          <a:solidFill>
            <a:schemeClr val="accent4">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400" dirty="0">
                <a:solidFill>
                  <a:schemeClr val="tx1"/>
                </a:solidFill>
                <a:latin typeface="Arial" panose="020B0604020202020204" pitchFamily="34" charset="0"/>
                <a:cs typeface="Arial" panose="020B0604020202020204" pitchFamily="34" charset="0"/>
              </a:rPr>
              <a:t>Name the other countries in this part of the world that will be celebrating Christmas in similar conditions.</a:t>
            </a:r>
          </a:p>
        </p:txBody>
      </p:sp>
      <p:sp>
        <p:nvSpPr>
          <p:cNvPr id="8" name="Card 2"/>
          <p:cNvSpPr/>
          <p:nvPr/>
        </p:nvSpPr>
        <p:spPr>
          <a:xfrm>
            <a:off x="9086601" y="2114549"/>
            <a:ext cx="2658862" cy="3243262"/>
          </a:xfrm>
          <a:prstGeom prst="roundRect">
            <a:avLst/>
          </a:prstGeom>
          <a:solidFill>
            <a:schemeClr val="accent4">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dirty="0">
                <a:solidFill>
                  <a:schemeClr val="tx1"/>
                </a:solidFill>
                <a:latin typeface="Arial" panose="020B0604020202020204" pitchFamily="34" charset="0"/>
                <a:cs typeface="Arial" panose="020B0604020202020204" pitchFamily="34" charset="0"/>
              </a:rPr>
              <a:t>What makes you say that?</a:t>
            </a:r>
          </a:p>
        </p:txBody>
      </p:sp>
      <p:sp>
        <p:nvSpPr>
          <p:cNvPr id="3" name="Card 1"/>
          <p:cNvSpPr/>
          <p:nvPr/>
        </p:nvSpPr>
        <p:spPr>
          <a:xfrm>
            <a:off x="9086601" y="2114549"/>
            <a:ext cx="2658862" cy="3243262"/>
          </a:xfrm>
          <a:prstGeom prst="roundRect">
            <a:avLst/>
          </a:prstGeom>
          <a:solidFill>
            <a:schemeClr val="accent4">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400" dirty="0">
                <a:solidFill>
                  <a:schemeClr val="tx1"/>
                </a:solidFill>
                <a:latin typeface="Arial" panose="020B0604020202020204" pitchFamily="34" charset="0"/>
                <a:cs typeface="Arial" panose="020B0604020202020204" pitchFamily="34" charset="0"/>
              </a:rPr>
              <a:t>Where do you think these carol singers are from?</a:t>
            </a:r>
          </a:p>
        </p:txBody>
      </p:sp>
      <p:sp>
        <p:nvSpPr>
          <p:cNvPr id="4" name="TextBox 3"/>
          <p:cNvSpPr txBox="1"/>
          <p:nvPr/>
        </p:nvSpPr>
        <p:spPr>
          <a:xfrm>
            <a:off x="4328389" y="6581500"/>
            <a:ext cx="3558311" cy="276500"/>
          </a:xfrm>
          <a:prstGeom prst="rect">
            <a:avLst/>
          </a:prstGeom>
          <a:noFill/>
        </p:spPr>
        <p:txBody>
          <a:bodyPr wrap="square" rtlCol="0">
            <a:spAutoFit/>
          </a:bodyPr>
          <a:lstStyle/>
          <a:p>
            <a:r>
              <a:rPr lang="en-NZ" sz="1200" dirty="0"/>
              <a:t>Click cards on right to flip through them (there are 6)</a:t>
            </a:r>
          </a:p>
        </p:txBody>
      </p:sp>
    </p:spTree>
    <p:extLst>
      <p:ext uri="{BB962C8B-B14F-4D97-AF65-F5344CB8AC3E}">
        <p14:creationId xmlns:p14="http://schemas.microsoft.com/office/powerpoint/2010/main" val="26137104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xit" presetSubtype="0" fill="hold" grpId="0" nodeType="withEffect">
                                  <p:stCondLst>
                                    <p:cond delay="0"/>
                                  </p:stCondLst>
                                  <p:childTnLst>
                                    <p:animEffect transition="out" filter="fade">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1" restart="whenNotActive" fill="hold" evtFilter="cancelBubble" nodeType="interactiveSeq">
                <p:stCondLst>
                  <p:cond evt="onClick" delay="0">
                    <p:tgtEl>
                      <p:spTgt spid="8"/>
                    </p:tgtEl>
                  </p:cond>
                </p:stCondLst>
                <p:endSync evt="end" delay="0">
                  <p:rtn val="all"/>
                </p:endSync>
                <p:childTnLst>
                  <p:par>
                    <p:cTn id="12" fill="hold">
                      <p:stCondLst>
                        <p:cond delay="0"/>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xit" presetSubtype="0" fill="hold" grpId="0" nodeType="withEffect">
                                  <p:stCondLst>
                                    <p:cond delay="0"/>
                                  </p:stCondLst>
                                  <p:childTnLst>
                                    <p:animEffect transition="out" filter="fade">
                                      <p:cBhvr>
                                        <p:cTn id="18" dur="500"/>
                                        <p:tgtEl>
                                          <p:spTgt spid="8"/>
                                        </p:tgtEl>
                                      </p:cBhvr>
                                    </p:animEffect>
                                    <p:set>
                                      <p:cBhvr>
                                        <p:cTn id="19"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par>
                                <p:cTn id="26" presetID="10" presetClass="exit" presetSubtype="0" fill="hold" grpId="0" nodeType="withEffect">
                                  <p:stCondLst>
                                    <p:cond delay="0"/>
                                  </p:stCondLst>
                                  <p:childTnLst>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9" restart="whenNotActive" fill="hold" evtFilter="cancelBubble" nodeType="interactiveSeq">
                <p:stCondLst>
                  <p:cond evt="onClick" delay="0">
                    <p:tgtEl>
                      <p:spTgt spid="13"/>
                    </p:tgtEl>
                  </p:cond>
                </p:stCondLst>
                <p:endSync evt="end" delay="0">
                  <p:rtn val="all"/>
                </p:endSync>
                <p:childTnLst>
                  <p:par>
                    <p:cTn id="30" fill="hold">
                      <p:stCondLst>
                        <p:cond delay="0"/>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par>
                                <p:cTn id="35" presetID="10" presetClass="exit" presetSubtype="0" fill="hold" grpId="0" nodeType="withEffect">
                                  <p:stCondLst>
                                    <p:cond delay="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38" restart="whenNotActive" fill="hold" evtFilter="cancelBubble" nodeType="interactiveSeq">
                <p:stCondLst>
                  <p:cond evt="onClick" delay="0">
                    <p:tgtEl>
                      <p:spTgt spid="14"/>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par>
                                <p:cTn id="44" presetID="10" presetClass="exit" presetSubtype="0" fill="hold" grpId="0" nodeType="withEffect">
                                  <p:stCondLst>
                                    <p:cond delay="0"/>
                                  </p:stCondLst>
                                  <p:childTnLst>
                                    <p:animEffect transition="out" filter="fade">
                                      <p:cBhvr>
                                        <p:cTn id="45" dur="500"/>
                                        <p:tgtEl>
                                          <p:spTgt spid="14"/>
                                        </p:tgtEl>
                                      </p:cBhvr>
                                    </p:animEffect>
                                    <p:set>
                                      <p:cBhvr>
                                        <p:cTn id="46"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47" restart="whenNotActive" fill="hold" evtFilter="cancelBubble" nodeType="interactiveSeq">
                <p:stCondLst>
                  <p:cond evt="onClick" delay="0">
                    <p:tgtEl>
                      <p:spTgt spid="15"/>
                    </p:tgtEl>
                  </p:cond>
                </p:stCondLst>
                <p:endSync evt="end" delay="0">
                  <p:rtn val="all"/>
                </p:endSync>
                <p:childTnLst>
                  <p:par>
                    <p:cTn id="48" fill="hold">
                      <p:stCondLst>
                        <p:cond delay="0"/>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500"/>
                                        <p:tgtEl>
                                          <p:spTgt spid="22"/>
                                        </p:tgtEl>
                                      </p:cBhvr>
                                    </p:animEffect>
                                  </p:childTnLst>
                                </p:cTn>
                              </p:par>
                              <p:par>
                                <p:cTn id="53" presetID="10" presetClass="exit" presetSubtype="0" fill="hold" grpId="0" nodeType="withEffect">
                                  <p:stCondLst>
                                    <p:cond delay="0"/>
                                  </p:stCondLst>
                                  <p:childTnLst>
                                    <p:animEffect transition="out" filter="fade">
                                      <p:cBhvr>
                                        <p:cTn id="54" dur="500"/>
                                        <p:tgtEl>
                                          <p:spTgt spid="15"/>
                                        </p:tgtEl>
                                      </p:cBhvr>
                                    </p:animEffect>
                                    <p:set>
                                      <p:cBhvr>
                                        <p:cTn id="55"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56" restart="whenNotActive" fill="hold" evtFilter="cancelBubble" nodeType="interactiveSeq">
                <p:stCondLst>
                  <p:cond evt="onClick" delay="0">
                    <p:tgtEl>
                      <p:spTgt spid="22"/>
                    </p:tgtEl>
                  </p:cond>
                </p:stCondLst>
                <p:endSync evt="end" delay="0">
                  <p:rtn val="all"/>
                </p:endSync>
                <p:childTnLst>
                  <p:par>
                    <p:cTn id="57" fill="hold">
                      <p:stCondLst>
                        <p:cond delay="0"/>
                      </p:stCondLst>
                      <p:childTnLst>
                        <p:par>
                          <p:cTn id="58" fill="hold">
                            <p:stCondLst>
                              <p:cond delay="0"/>
                            </p:stCondLst>
                            <p:childTnLst>
                              <p:par>
                                <p:cTn id="59" presetID="10" presetClass="entr" presetSubtype="0" fill="hold" grpId="1" nodeType="clickEffect">
                                  <p:stCondLst>
                                    <p:cond delay="0"/>
                                  </p:stCondLst>
                                  <p:childTnLst>
                                    <p:set>
                                      <p:cBhvr>
                                        <p:cTn id="60" dur="1" fill="hold">
                                          <p:stCondLst>
                                            <p:cond delay="0"/>
                                          </p:stCondLst>
                                        </p:cTn>
                                        <p:tgtEl>
                                          <p:spTgt spid="3"/>
                                        </p:tgtEl>
                                        <p:attrNameLst>
                                          <p:attrName>style.visibility</p:attrName>
                                        </p:attrNameLst>
                                      </p:cBhvr>
                                      <p:to>
                                        <p:strVal val="visible"/>
                                      </p:to>
                                    </p:set>
                                    <p:animEffect transition="in" filter="fade">
                                      <p:cBhvr>
                                        <p:cTn id="61" dur="500"/>
                                        <p:tgtEl>
                                          <p:spTgt spid="3"/>
                                        </p:tgtEl>
                                      </p:cBhvr>
                                    </p:animEffect>
                                  </p:childTnLst>
                                </p:cTn>
                              </p:par>
                              <p:par>
                                <p:cTn id="62" presetID="1" presetClass="entr" presetSubtype="0" fill="hold" grpId="1" nodeType="withEffect">
                                  <p:stCondLst>
                                    <p:cond delay="0"/>
                                  </p:stCondLst>
                                  <p:childTnLst>
                                    <p:set>
                                      <p:cBhvr>
                                        <p:cTn id="63" dur="1" fill="hold">
                                          <p:stCondLst>
                                            <p:cond delay="0"/>
                                          </p:stCondLst>
                                        </p:cTn>
                                        <p:tgtEl>
                                          <p:spTgt spid="8"/>
                                        </p:tgtEl>
                                        <p:attrNameLst>
                                          <p:attrName>style.visibility</p:attrName>
                                        </p:attrNameLst>
                                      </p:cBhvr>
                                      <p:to>
                                        <p:strVal val="visible"/>
                                      </p:to>
                                    </p:set>
                                  </p:childTnLst>
                                </p:cTn>
                              </p:par>
                              <p:par>
                                <p:cTn id="64" presetID="1" presetClass="entr" presetSubtype="0" fill="hold" grpId="1" nodeType="withEffect">
                                  <p:stCondLst>
                                    <p:cond delay="0"/>
                                  </p:stCondLst>
                                  <p:childTnLst>
                                    <p:set>
                                      <p:cBhvr>
                                        <p:cTn id="65" dur="1" fill="hold">
                                          <p:stCondLst>
                                            <p:cond delay="0"/>
                                          </p:stCondLst>
                                        </p:cTn>
                                        <p:tgtEl>
                                          <p:spTgt spid="9"/>
                                        </p:tgtEl>
                                        <p:attrNameLst>
                                          <p:attrName>style.visibility</p:attrName>
                                        </p:attrNameLst>
                                      </p:cBhvr>
                                      <p:to>
                                        <p:strVal val="visible"/>
                                      </p:to>
                                    </p:set>
                                  </p:childTnLst>
                                </p:cTn>
                              </p:par>
                              <p:par>
                                <p:cTn id="66" presetID="1" presetClass="entr" presetSubtype="0" fill="hold" grpId="1" nodeType="withEffect">
                                  <p:stCondLst>
                                    <p:cond delay="0"/>
                                  </p:stCondLst>
                                  <p:childTnLst>
                                    <p:set>
                                      <p:cBhvr>
                                        <p:cTn id="67" dur="1" fill="hold">
                                          <p:stCondLst>
                                            <p:cond delay="0"/>
                                          </p:stCondLst>
                                        </p:cTn>
                                        <p:tgtEl>
                                          <p:spTgt spid="13"/>
                                        </p:tgtEl>
                                        <p:attrNameLst>
                                          <p:attrName>style.visibility</p:attrName>
                                        </p:attrNameLst>
                                      </p:cBhvr>
                                      <p:to>
                                        <p:strVal val="visible"/>
                                      </p:to>
                                    </p:set>
                                  </p:childTnLst>
                                </p:cTn>
                              </p:par>
                              <p:par>
                                <p:cTn id="68" presetID="1" presetClass="entr" presetSubtype="0" fill="hold" grpId="1" nodeType="withEffect">
                                  <p:stCondLst>
                                    <p:cond delay="0"/>
                                  </p:stCondLst>
                                  <p:childTnLst>
                                    <p:set>
                                      <p:cBhvr>
                                        <p:cTn id="69" dur="1" fill="hold">
                                          <p:stCondLst>
                                            <p:cond delay="0"/>
                                          </p:stCondLst>
                                        </p:cTn>
                                        <p:tgtEl>
                                          <p:spTgt spid="14"/>
                                        </p:tgtEl>
                                        <p:attrNameLst>
                                          <p:attrName>style.visibility</p:attrName>
                                        </p:attrNameLst>
                                      </p:cBhvr>
                                      <p:to>
                                        <p:strVal val="visible"/>
                                      </p:to>
                                    </p:set>
                                  </p:childTnLst>
                                </p:cTn>
                              </p:par>
                              <p:par>
                                <p:cTn id="70" presetID="1" presetClass="entr" presetSubtype="0" fill="hold" grpId="1" nodeType="withEffect">
                                  <p:stCondLst>
                                    <p:cond delay="0"/>
                                  </p:stCondLst>
                                  <p:childTnLst>
                                    <p:set>
                                      <p:cBhvr>
                                        <p:cTn id="71" dur="1" fill="hold">
                                          <p:stCondLst>
                                            <p:cond delay="0"/>
                                          </p:stCondLst>
                                        </p:cTn>
                                        <p:tgtEl>
                                          <p:spTgt spid="15"/>
                                        </p:tgtEl>
                                        <p:attrNameLst>
                                          <p:attrName>style.visibility</p:attrName>
                                        </p:attrNameLst>
                                      </p:cBhvr>
                                      <p:to>
                                        <p:strVal val="visible"/>
                                      </p:to>
                                    </p:set>
                                  </p:childTnLst>
                                </p:cTn>
                              </p:par>
                              <p:par>
                                <p:cTn id="72" presetID="1" presetClass="exit" presetSubtype="0" fill="hold" grpId="1" nodeType="withEffect">
                                  <p:stCondLst>
                                    <p:cond delay="0"/>
                                  </p:stCondLst>
                                  <p:childTnLst>
                                    <p:set>
                                      <p:cBhvr>
                                        <p:cTn id="73" dur="1" fill="hold">
                                          <p:stCondLst>
                                            <p:cond delay="0"/>
                                          </p:stCondLst>
                                        </p:cTn>
                                        <p:tgtEl>
                                          <p:spTgt spid="22"/>
                                        </p:tgtEl>
                                        <p:attrNameLst>
                                          <p:attrName>style.visibility</p:attrName>
                                        </p:attrNameLst>
                                      </p:cBhvr>
                                      <p:to>
                                        <p:strVal val="hidden"/>
                                      </p:to>
                                    </p:set>
                                  </p:childTnLst>
                                </p:cTn>
                              </p:par>
                              <p:par>
                                <p:cTn id="74" presetID="1" presetClass="exit" presetSubtype="0" fill="hold" grpId="1" nodeType="withEffect">
                                  <p:stCondLst>
                                    <p:cond delay="0"/>
                                  </p:stCondLst>
                                  <p:childTnLst>
                                    <p:set>
                                      <p:cBhvr>
                                        <p:cTn id="75" dur="1" fill="hold">
                                          <p:stCondLst>
                                            <p:cond delay="0"/>
                                          </p:stCondLst>
                                        </p:cTn>
                                        <p:tgtEl>
                                          <p:spTgt spid="21"/>
                                        </p:tgtEl>
                                        <p:attrNameLst>
                                          <p:attrName>style.visibility</p:attrName>
                                        </p:attrNameLst>
                                      </p:cBhvr>
                                      <p:to>
                                        <p:strVal val="hidden"/>
                                      </p:to>
                                    </p:set>
                                  </p:childTnLst>
                                </p:cTn>
                              </p:par>
                              <p:par>
                                <p:cTn id="76" presetID="1" presetClass="exit" presetSubtype="0" fill="hold" grpId="1" nodeType="withEffect">
                                  <p:stCondLst>
                                    <p:cond delay="0"/>
                                  </p:stCondLst>
                                  <p:childTnLst>
                                    <p:set>
                                      <p:cBhvr>
                                        <p:cTn id="77" dur="1" fill="hold">
                                          <p:stCondLst>
                                            <p:cond delay="0"/>
                                          </p:stCondLst>
                                        </p:cTn>
                                        <p:tgtEl>
                                          <p:spTgt spid="20"/>
                                        </p:tgtEl>
                                        <p:attrNameLst>
                                          <p:attrName>style.visibility</p:attrName>
                                        </p:attrNameLst>
                                      </p:cBhvr>
                                      <p:to>
                                        <p:strVal val="hidden"/>
                                      </p:to>
                                    </p:set>
                                  </p:childTnLst>
                                </p:cTn>
                              </p:par>
                              <p:par>
                                <p:cTn id="78" presetID="1" presetClass="exit" presetSubtype="0" fill="hold" grpId="1" nodeType="withEffect">
                                  <p:stCondLst>
                                    <p:cond delay="0"/>
                                  </p:stCondLst>
                                  <p:childTnLst>
                                    <p:set>
                                      <p:cBhvr>
                                        <p:cTn id="79" dur="1" fill="hold">
                                          <p:stCondLst>
                                            <p:cond delay="0"/>
                                          </p:stCondLst>
                                        </p:cTn>
                                        <p:tgtEl>
                                          <p:spTgt spid="19"/>
                                        </p:tgtEl>
                                        <p:attrNameLst>
                                          <p:attrName>style.visibility</p:attrName>
                                        </p:attrNameLst>
                                      </p:cBhvr>
                                      <p:to>
                                        <p:strVal val="hidden"/>
                                      </p:to>
                                    </p:set>
                                  </p:childTnLst>
                                </p:cTn>
                              </p:par>
                              <p:par>
                                <p:cTn id="80" presetID="1" presetClass="exit" presetSubtype="0" fill="hold" grpId="1" nodeType="withEffect">
                                  <p:stCondLst>
                                    <p:cond delay="0"/>
                                  </p:stCondLst>
                                  <p:childTnLst>
                                    <p:set>
                                      <p:cBhvr>
                                        <p:cTn id="81" dur="1" fill="hold">
                                          <p:stCondLst>
                                            <p:cond delay="0"/>
                                          </p:stCondLst>
                                        </p:cTn>
                                        <p:tgtEl>
                                          <p:spTgt spid="17"/>
                                        </p:tgtEl>
                                        <p:attrNameLst>
                                          <p:attrName>style.visibility</p:attrName>
                                        </p:attrNameLst>
                                      </p:cBhvr>
                                      <p:to>
                                        <p:strVal val="hidden"/>
                                      </p:to>
                                    </p:set>
                                  </p:childTnLst>
                                </p:cTn>
                              </p:par>
                              <p:par>
                                <p:cTn id="82" presetID="1" presetClass="exit" presetSubtype="0" fill="hold" grpId="1" nodeType="withEffect">
                                  <p:stCondLst>
                                    <p:cond delay="0"/>
                                  </p:stCondLst>
                                  <p:childTnLst>
                                    <p:set>
                                      <p:cBhvr>
                                        <p:cTn id="83"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16" grpId="0" animBg="1"/>
      <p:bldP spid="16" grpId="1" animBg="1"/>
      <p:bldP spid="17" grpId="0" animBg="1"/>
      <p:bldP spid="17" grpId="1" animBg="1"/>
      <p:bldP spid="19" grpId="0" animBg="1"/>
      <p:bldP spid="19" grpId="1" animBg="1"/>
      <p:bldP spid="20" grpId="0" animBg="1"/>
      <p:bldP spid="20" grpId="1" animBg="1"/>
      <p:bldP spid="21" grpId="0" animBg="1"/>
      <p:bldP spid="21" grpId="1" animBg="1"/>
      <p:bldP spid="22" grpId="0" animBg="1"/>
      <p:bldP spid="22" grpId="1" animBg="1"/>
      <p:bldP spid="15" grpId="0" animBg="1"/>
      <p:bldP spid="15" grpId="1" animBg="1"/>
      <p:bldP spid="14" grpId="0" animBg="1"/>
      <p:bldP spid="14" grpId="1" animBg="1"/>
      <p:bldP spid="13" grpId="0" animBg="1"/>
      <p:bldP spid="13" grpId="1" animBg="1"/>
      <p:bldP spid="9" grpId="0" animBg="1"/>
      <p:bldP spid="9" grpId="1" animBg="1"/>
      <p:bldP spid="8" grpId="0" animBg="1"/>
      <p:bldP spid="8" grpId="1" animBg="1"/>
      <p:bldP spid="3" grpId="0" animBg="1"/>
      <p:bldP spid="3"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Text Lines"/>
          <p:cNvSpPr txBox="1"/>
          <p:nvPr/>
        </p:nvSpPr>
        <p:spPr>
          <a:xfrm>
            <a:off x="719403" y="1683468"/>
            <a:ext cx="10657183" cy="4196470"/>
          </a:xfrm>
          <a:prstGeom prst="rect">
            <a:avLst/>
          </a:prstGeom>
          <a:noFill/>
        </p:spPr>
        <p:txBody>
          <a:bodyPr wrap="square" rtlCol="0">
            <a:spAutoFit/>
          </a:bodyPr>
          <a:lstStyle/>
          <a:p>
            <a:pPr>
              <a:spcAft>
                <a:spcPts val="2400"/>
              </a:spcAft>
            </a:pPr>
            <a:r>
              <a:rPr lang="en-GB" sz="2667" b="1" dirty="0">
                <a:latin typeface="Segoe UI" pitchFamily="34" charset="0"/>
                <a:ea typeface="Segoe UI" pitchFamily="34" charset="0"/>
                <a:cs typeface="Segoe UI" pitchFamily="34" charset="0"/>
              </a:rPr>
              <a:t>Watch the clip and see what happened in 1914 when Britain was at war with Germany.</a:t>
            </a:r>
          </a:p>
          <a:p>
            <a:pPr>
              <a:spcAft>
                <a:spcPts val="2400"/>
              </a:spcAft>
            </a:pPr>
            <a:r>
              <a:rPr lang="en-GB" sz="2667" b="1" dirty="0">
                <a:latin typeface="Segoe UI" pitchFamily="34" charset="0"/>
                <a:ea typeface="Segoe UI" pitchFamily="34" charset="0"/>
                <a:cs typeface="Segoe UI" pitchFamily="34" charset="0"/>
              </a:rPr>
              <a:t>Talk about how this true story could have happened.</a:t>
            </a:r>
          </a:p>
          <a:p>
            <a:pPr>
              <a:spcAft>
                <a:spcPts val="2400"/>
              </a:spcAft>
            </a:pPr>
            <a:r>
              <a:rPr lang="en-GB" sz="2667" b="1" dirty="0">
                <a:latin typeface="Segoe UI" pitchFamily="34" charset="0"/>
                <a:ea typeface="Segoe UI" pitchFamily="34" charset="0"/>
                <a:cs typeface="Segoe UI" pitchFamily="34" charset="0"/>
              </a:rPr>
              <a:t>What difference do you think singing carols made to the soldiers?</a:t>
            </a:r>
          </a:p>
          <a:p>
            <a:pPr>
              <a:spcAft>
                <a:spcPts val="2400"/>
              </a:spcAft>
            </a:pPr>
            <a:r>
              <a:rPr lang="en-GB" sz="2667" b="1" dirty="0">
                <a:latin typeface="Segoe UI" pitchFamily="34" charset="0"/>
                <a:ea typeface="Segoe UI" pitchFamily="34" charset="0"/>
                <a:cs typeface="Segoe UI" pitchFamily="34" charset="0"/>
              </a:rPr>
              <a:t>What did the soldiers share and can you imagine how they felt especially as it was Christmas?</a:t>
            </a:r>
          </a:p>
          <a:p>
            <a:pPr>
              <a:spcAft>
                <a:spcPts val="2400"/>
              </a:spcAft>
            </a:pPr>
            <a:r>
              <a:rPr lang="en-NZ" sz="2667" b="1" dirty="0">
                <a:latin typeface="Segoe UI" pitchFamily="34" charset="0"/>
                <a:ea typeface="Segoe UI" pitchFamily="34" charset="0"/>
                <a:cs typeface="Segoe UI" pitchFamily="34" charset="0"/>
              </a:rPr>
              <a:t>Talk about how this clip made you feel.</a:t>
            </a:r>
            <a:endParaRPr lang="en-GB" sz="2667" b="1" dirty="0">
              <a:latin typeface="Segoe UI" pitchFamily="34" charset="0"/>
              <a:ea typeface="Segoe UI" pitchFamily="34" charset="0"/>
              <a:cs typeface="Segoe UI"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8961" y="5216056"/>
            <a:ext cx="2443515" cy="1307934"/>
          </a:xfrm>
          <a:prstGeom prst="rect">
            <a:avLst/>
          </a:prstGeom>
        </p:spPr>
      </p:pic>
      <p:grpSp>
        <p:nvGrpSpPr>
          <p:cNvPr id="3" name="Shape: Slider"/>
          <p:cNvGrpSpPr/>
          <p:nvPr/>
        </p:nvGrpSpPr>
        <p:grpSpPr>
          <a:xfrm>
            <a:off x="3" y="1737037"/>
            <a:ext cx="12192000" cy="5120964"/>
            <a:chOff x="2" y="1449419"/>
            <a:chExt cx="9144000" cy="3840723"/>
          </a:xfrm>
        </p:grpSpPr>
        <p:sp>
          <p:nvSpPr>
            <p:cNvPr id="6" name="Slider: Image"/>
            <p:cNvSpPr/>
            <p:nvPr/>
          </p:nvSpPr>
          <p:spPr>
            <a:xfrm>
              <a:off x="2" y="1449419"/>
              <a:ext cx="9144000" cy="3840723"/>
            </a:xfrm>
            <a:prstGeom prst="rect">
              <a:avLst/>
            </a:prstGeom>
            <a:blipFill dpi="0" rotWithShape="1">
              <a:blip r:embed="rId4"/>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733" dirty="0"/>
            </a:p>
          </p:txBody>
        </p:sp>
        <p:sp>
          <p:nvSpPr>
            <p:cNvPr id="8" name="Slider Text"/>
            <p:cNvSpPr txBox="1"/>
            <p:nvPr/>
          </p:nvSpPr>
          <p:spPr>
            <a:xfrm>
              <a:off x="178402" y="1635646"/>
              <a:ext cx="138548" cy="377075"/>
            </a:xfrm>
            <a:prstGeom prst="rect">
              <a:avLst/>
            </a:prstGeom>
            <a:noFill/>
            <a:ln>
              <a:noFill/>
            </a:ln>
          </p:spPr>
          <p:txBody>
            <a:bodyPr wrap="none" rtlCol="0">
              <a:spAutoFit/>
            </a:bodyPr>
            <a:lstStyle/>
            <a:p>
              <a:endParaRPr lang="en-GB" sz="2667" b="1" dirty="0">
                <a:solidFill>
                  <a:schemeClr val="bg1"/>
                </a:solidFill>
                <a:latin typeface="Segoe UI" pitchFamily="34" charset="0"/>
                <a:ea typeface="Segoe UI" pitchFamily="34" charset="0"/>
                <a:cs typeface="Segoe UI" pitchFamily="34" charset="0"/>
              </a:endParaRPr>
            </a:p>
          </p:txBody>
        </p:sp>
      </p:grpSp>
      <p:sp>
        <p:nvSpPr>
          <p:cNvPr id="22" name="Shape: Sider Down 5"/>
          <p:cNvSpPr/>
          <p:nvPr/>
        </p:nvSpPr>
        <p:spPr>
          <a:xfrm rot="5400000">
            <a:off x="11068824" y="1958609"/>
            <a:ext cx="864096" cy="752711"/>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5" name="Shape: Sider Down 4"/>
          <p:cNvSpPr/>
          <p:nvPr/>
        </p:nvSpPr>
        <p:spPr>
          <a:xfrm rot="5400000">
            <a:off x="11068824" y="1958609"/>
            <a:ext cx="864096" cy="752711"/>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4" name="Shape: Sider Down 3"/>
          <p:cNvSpPr/>
          <p:nvPr/>
        </p:nvSpPr>
        <p:spPr>
          <a:xfrm rot="5400000">
            <a:off x="11068824" y="1958609"/>
            <a:ext cx="864096" cy="752711"/>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3" name="Shape: Sider Down 2"/>
          <p:cNvSpPr/>
          <p:nvPr/>
        </p:nvSpPr>
        <p:spPr>
          <a:xfrm rot="5400000">
            <a:off x="11068824" y="1958609"/>
            <a:ext cx="864096" cy="752711"/>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7" name="Shape: Sider Down 1"/>
          <p:cNvSpPr/>
          <p:nvPr/>
        </p:nvSpPr>
        <p:spPr>
          <a:xfrm rot="5400000">
            <a:off x="11068824" y="1958609"/>
            <a:ext cx="864096" cy="752711"/>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6" name="Shape: Slider Up"/>
          <p:cNvSpPr/>
          <p:nvPr/>
        </p:nvSpPr>
        <p:spPr>
          <a:xfrm rot="16200000">
            <a:off x="11049699" y="5202643"/>
            <a:ext cx="864096" cy="752711"/>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9" name="TextBox: PageNumber"/>
          <p:cNvSpPr txBox="1">
            <a:spLocks/>
          </p:cNvSpPr>
          <p:nvPr/>
        </p:nvSpPr>
        <p:spPr>
          <a:xfrm>
            <a:off x="11520000" y="6240000"/>
            <a:ext cx="480000" cy="48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1200" b="1" dirty="0">
                <a:solidFill>
                  <a:srgbClr val="002060"/>
                </a:solidFill>
                <a:latin typeface="Arial" pitchFamily="34" charset="0"/>
                <a:cs typeface="Arial" pitchFamily="34" charset="0"/>
              </a:rPr>
              <a:t>L-1</a:t>
            </a:r>
          </a:p>
          <a:p>
            <a:pPr algn="ctr"/>
            <a:r>
              <a:rPr lang="en-GB" sz="1200" b="1" dirty="0">
                <a:solidFill>
                  <a:srgbClr val="002060"/>
                </a:solidFill>
                <a:latin typeface="Arial" pitchFamily="34" charset="0"/>
                <a:cs typeface="Arial" pitchFamily="34" charset="0"/>
              </a:rPr>
              <a:t>S-08</a:t>
            </a:r>
          </a:p>
        </p:txBody>
      </p:sp>
      <p:sp>
        <p:nvSpPr>
          <p:cNvPr id="20"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1"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8" name="Textbox: Tool instructions"/>
          <p:cNvSpPr txBox="1"/>
          <p:nvPr/>
        </p:nvSpPr>
        <p:spPr>
          <a:xfrm>
            <a:off x="3719388" y="6365558"/>
            <a:ext cx="4753224" cy="461665"/>
          </a:xfrm>
          <a:prstGeom prst="rect">
            <a:avLst/>
          </a:prstGeom>
          <a:noFill/>
        </p:spPr>
        <p:txBody>
          <a:bodyPr wrap="none" rtlCol="0">
            <a:spAutoFit/>
          </a:bodyPr>
          <a:lstStyle/>
          <a:p>
            <a:pPr algn="ctr"/>
            <a:r>
              <a:rPr lang="en-GB" sz="1200" dirty="0">
                <a:latin typeface="Arial" pitchFamily="34" charset="0"/>
                <a:ea typeface="Segoe UI" pitchFamily="34" charset="0"/>
                <a:cs typeface="Arial" pitchFamily="34" charset="0"/>
              </a:rPr>
              <a:t>Click the down-button to move the blind down,</a:t>
            </a:r>
          </a:p>
          <a:p>
            <a:pPr algn="ctr"/>
            <a:r>
              <a:rPr lang="en-GB" sz="1200" dirty="0">
                <a:latin typeface="Arial" pitchFamily="34" charset="0"/>
                <a:ea typeface="Segoe UI" pitchFamily="34" charset="0"/>
                <a:cs typeface="Arial" pitchFamily="34" charset="0"/>
              </a:rPr>
              <a:t>click the up-button (appears at bottom) to move the blind to the top.</a:t>
            </a:r>
          </a:p>
        </p:txBody>
      </p:sp>
      <p:sp>
        <p:nvSpPr>
          <p:cNvPr id="4" name="Title 3"/>
          <p:cNvSpPr>
            <a:spLocks noGrp="1"/>
          </p:cNvSpPr>
          <p:nvPr>
            <p:ph type="title"/>
          </p:nvPr>
        </p:nvSpPr>
        <p:spPr>
          <a:xfrm>
            <a:off x="6" y="162356"/>
            <a:ext cx="12191997" cy="1325563"/>
          </a:xfrm>
        </p:spPr>
        <p:txBody>
          <a:bodyPr>
            <a:normAutofit/>
          </a:bodyPr>
          <a:lstStyle/>
          <a:p>
            <a:pPr algn="ctr"/>
            <a:r>
              <a:rPr lang="en-NZ" b="1" spc="50" dirty="0">
                <a:ln w="0"/>
                <a:solidFill>
                  <a:srgbClr val="C00000"/>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t>Singing carols at Christmas helps to bring peace even when countries are at war</a:t>
            </a:r>
          </a:p>
        </p:txBody>
      </p:sp>
      <p:sp>
        <p:nvSpPr>
          <p:cNvPr id="9" name="Action Button: Video 8">
            <a:hlinkClick r:id="rId5" highlightClick="1"/>
          </p:cNvPr>
          <p:cNvSpPr/>
          <p:nvPr/>
        </p:nvSpPr>
        <p:spPr>
          <a:xfrm>
            <a:off x="9503707" y="6240000"/>
            <a:ext cx="576064" cy="480000"/>
          </a:xfrm>
          <a:prstGeom prst="actionButtonMovi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351928085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42" presetClass="path" presetSubtype="0" accel="50000" decel="50000" fill="hold" nodeType="withEffect">
                                  <p:stCondLst>
                                    <p:cond delay="0"/>
                                  </p:stCondLst>
                                  <p:childTnLst>
                                    <p:animMotion origin="layout" path="M 0 -6.17284E-7 L 0 0.15741 " pathEditMode="relative" rAng="0" ptsTypes="AA">
                                      <p:cBhvr>
                                        <p:cTn id="8" dur="2000" fill="hold"/>
                                        <p:tgtEl>
                                          <p:spTgt spid="3"/>
                                        </p:tgtEl>
                                        <p:attrNameLst>
                                          <p:attrName>ppt_x</p:attrName>
                                          <p:attrName>ppt_y</p:attrName>
                                        </p:attrNameLst>
                                      </p:cBhvr>
                                      <p:rCtr x="0" y="7870"/>
                                    </p:animMotion>
                                  </p:childTnLst>
                                </p:cTn>
                              </p:par>
                              <p:par>
                                <p:cTn id="9" presetID="42" presetClass="path" presetSubtype="0" accel="50000" decel="50000" fill="hold" grpId="1" nodeType="withEffect">
                                  <p:stCondLst>
                                    <p:cond delay="0"/>
                                  </p:stCondLst>
                                  <p:childTnLst>
                                    <p:animMotion origin="layout" path="M 8.33333E-7 -2.09877E-6 L 8.33333E-7 0.15926 " pathEditMode="relative" rAng="0" ptsTypes="AA">
                                      <p:cBhvr>
                                        <p:cTn id="10" dur="2000" fill="hold"/>
                                        <p:tgtEl>
                                          <p:spTgt spid="13"/>
                                        </p:tgtEl>
                                        <p:attrNameLst>
                                          <p:attrName>ppt_x</p:attrName>
                                          <p:attrName>ppt_y</p:attrName>
                                        </p:attrNameLst>
                                      </p:cBhvr>
                                      <p:rCtr x="0" y="7963"/>
                                    </p:animMotion>
                                  </p:childTnLst>
                                </p:cTn>
                              </p:par>
                              <p:par>
                                <p:cTn id="11" presetID="42" presetClass="path" presetSubtype="0" accel="50000" decel="50000" fill="hold" grpId="1" nodeType="withEffect">
                                  <p:stCondLst>
                                    <p:cond delay="0"/>
                                  </p:stCondLst>
                                  <p:childTnLst>
                                    <p:animMotion origin="layout" path="M 8.33333E-7 -2.09877E-6 L 8.33333E-7 0.15895 " pathEditMode="relative" rAng="0" ptsTypes="AA">
                                      <p:cBhvr>
                                        <p:cTn id="12" dur="2000" fill="hold"/>
                                        <p:tgtEl>
                                          <p:spTgt spid="14"/>
                                        </p:tgtEl>
                                        <p:attrNameLst>
                                          <p:attrName>ppt_x</p:attrName>
                                          <p:attrName>ppt_y</p:attrName>
                                        </p:attrNameLst>
                                      </p:cBhvr>
                                      <p:rCtr x="0" y="7932"/>
                                    </p:animMotion>
                                  </p:childTnLst>
                                </p:cTn>
                              </p:par>
                              <p:par>
                                <p:cTn id="13" presetID="42" presetClass="path" presetSubtype="0" accel="50000" decel="50000" fill="hold" grpId="1" nodeType="withEffect">
                                  <p:stCondLst>
                                    <p:cond delay="0"/>
                                  </p:stCondLst>
                                  <p:childTnLst>
                                    <p:animMotion origin="layout" path="M 8.33333E-7 -2.09877E-6 L 8.33333E-7 0.15834 " pathEditMode="relative" rAng="0" ptsTypes="AA">
                                      <p:cBhvr>
                                        <p:cTn id="14" dur="2000" fill="hold"/>
                                        <p:tgtEl>
                                          <p:spTgt spid="15"/>
                                        </p:tgtEl>
                                        <p:attrNameLst>
                                          <p:attrName>ppt_x</p:attrName>
                                          <p:attrName>ppt_y</p:attrName>
                                        </p:attrNameLst>
                                      </p:cBhvr>
                                      <p:rCtr x="0" y="7901"/>
                                    </p:animMotion>
                                  </p:childTnLst>
                                </p:cTn>
                              </p:par>
                              <p:par>
                                <p:cTn id="15" presetID="42" presetClass="path" presetSubtype="0" accel="50000" decel="50000" fill="hold" grpId="1" nodeType="withEffect">
                                  <p:stCondLst>
                                    <p:cond delay="0"/>
                                  </p:stCondLst>
                                  <p:childTnLst>
                                    <p:animMotion origin="layout" path="M 8.33333E-7 -2.09877E-6 L 8.33333E-7 0.15772 " pathEditMode="relative" rAng="0" ptsTypes="AA">
                                      <p:cBhvr>
                                        <p:cTn id="16" dur="2000" fill="hold"/>
                                        <p:tgtEl>
                                          <p:spTgt spid="22"/>
                                        </p:tgtEl>
                                        <p:attrNameLst>
                                          <p:attrName>ppt_x</p:attrName>
                                          <p:attrName>ppt_y</p:attrName>
                                        </p:attrNameLst>
                                      </p:cBhvr>
                                      <p:rCtr x="0" y="7870"/>
                                    </p:animMotion>
                                  </p:childTnLst>
                                </p:cTn>
                              </p:par>
                            </p:childTnLst>
                          </p:cTn>
                        </p:par>
                      </p:childTnLst>
                    </p:cTn>
                  </p:par>
                </p:childTnLst>
              </p:cTn>
              <p:nextCondLst>
                <p:cond evt="onClick" delay="0">
                  <p:tgtEl>
                    <p:spTgt spid="7"/>
                  </p:tgtEl>
                </p:cond>
              </p:nextCondLst>
            </p:seq>
            <p:seq concurrent="1" nextAc="seek">
              <p:cTn id="17" restart="whenNotActive" fill="hold" evtFilter="cancelBubble" nodeType="interactiveSeq">
                <p:stCondLst>
                  <p:cond evt="onClick" delay="0">
                    <p:tgtEl>
                      <p:spTgt spid="13"/>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hidden"/>
                                      </p:to>
                                    </p:set>
                                  </p:childTnLst>
                                </p:cTn>
                              </p:par>
                              <p:par>
                                <p:cTn id="22" presetID="42" presetClass="path" presetSubtype="0" accel="50000" decel="50000" fill="hold" nodeType="withEffect">
                                  <p:stCondLst>
                                    <p:cond delay="0"/>
                                  </p:stCondLst>
                                  <p:childTnLst>
                                    <p:animMotion origin="layout" path="M 0 0.15741 L 0.00026 0.24977 " pathEditMode="relative" rAng="0" ptsTypes="AA">
                                      <p:cBhvr>
                                        <p:cTn id="23" dur="2000" fill="hold"/>
                                        <p:tgtEl>
                                          <p:spTgt spid="3"/>
                                        </p:tgtEl>
                                        <p:attrNameLst>
                                          <p:attrName>ppt_x</p:attrName>
                                          <p:attrName>ppt_y</p:attrName>
                                        </p:attrNameLst>
                                      </p:cBhvr>
                                      <p:rCtr x="13" y="4606"/>
                                    </p:animMotion>
                                  </p:childTnLst>
                                </p:cTn>
                              </p:par>
                              <p:par>
                                <p:cTn id="24" presetID="42" presetClass="path" presetSubtype="0" accel="50000" decel="50000" fill="hold" grpId="5" nodeType="withEffect">
                                  <p:stCondLst>
                                    <p:cond delay="0"/>
                                  </p:stCondLst>
                                  <p:childTnLst>
                                    <p:animMotion origin="layout" path="M -1.875E-6 0.15926 L 8.33333E-7 0.25 " pathEditMode="relative" rAng="0" ptsTypes="AA">
                                      <p:cBhvr>
                                        <p:cTn id="25" dur="2000" fill="hold"/>
                                        <p:tgtEl>
                                          <p:spTgt spid="14"/>
                                        </p:tgtEl>
                                        <p:attrNameLst>
                                          <p:attrName>ppt_x</p:attrName>
                                          <p:attrName>ppt_y</p:attrName>
                                        </p:attrNameLst>
                                      </p:cBhvr>
                                      <p:rCtr x="-91" y="4583"/>
                                    </p:animMotion>
                                  </p:childTnLst>
                                </p:cTn>
                              </p:par>
                              <p:par>
                                <p:cTn id="26" presetID="42" presetClass="path" presetSubtype="0" accel="50000" decel="50000" fill="hold" grpId="6" nodeType="withEffect">
                                  <p:stCondLst>
                                    <p:cond delay="0"/>
                                  </p:stCondLst>
                                  <p:childTnLst>
                                    <p:animMotion origin="layout" path="M -1.875E-6 0.15926 L 8.33333E-7 0.25 " pathEditMode="relative" rAng="0" ptsTypes="AA">
                                      <p:cBhvr>
                                        <p:cTn id="27" dur="2000" fill="hold"/>
                                        <p:tgtEl>
                                          <p:spTgt spid="15"/>
                                        </p:tgtEl>
                                        <p:attrNameLst>
                                          <p:attrName>ppt_x</p:attrName>
                                          <p:attrName>ppt_y</p:attrName>
                                        </p:attrNameLst>
                                      </p:cBhvr>
                                      <p:rCtr x="-91" y="4861"/>
                                    </p:animMotion>
                                  </p:childTnLst>
                                </p:cTn>
                              </p:par>
                              <p:par>
                                <p:cTn id="28" presetID="42" presetClass="path" presetSubtype="0" accel="50000" decel="50000" fill="hold" grpId="6" nodeType="withEffect">
                                  <p:stCondLst>
                                    <p:cond delay="0"/>
                                  </p:stCondLst>
                                  <p:childTnLst>
                                    <p:animMotion origin="layout" path="M -1.875E-6 0.15925 L 8.33333E-7 0.25 " pathEditMode="relative" rAng="0" ptsTypes="AA">
                                      <p:cBhvr>
                                        <p:cTn id="29" dur="2000" fill="hold"/>
                                        <p:tgtEl>
                                          <p:spTgt spid="22"/>
                                        </p:tgtEl>
                                        <p:attrNameLst>
                                          <p:attrName>ppt_x</p:attrName>
                                          <p:attrName>ppt_y</p:attrName>
                                        </p:attrNameLst>
                                      </p:cBhvr>
                                      <p:rCtr x="-91" y="4722"/>
                                    </p:animMotion>
                                  </p:childTnLst>
                                </p:cTn>
                              </p:par>
                            </p:childTnLst>
                          </p:cTn>
                        </p:par>
                      </p:childTnLst>
                    </p:cTn>
                  </p:par>
                </p:childTnLst>
              </p:cTn>
              <p:nextCondLst>
                <p:cond evt="onClick" delay="0">
                  <p:tgtEl>
                    <p:spTgt spid="13"/>
                  </p:tgtEl>
                </p:cond>
              </p:nextCondLst>
            </p:seq>
            <p:seq concurrent="1" nextAc="seek">
              <p:cTn id="30" restart="whenNotActive" fill="hold" evtFilter="cancelBubble" nodeType="interactiveSeq">
                <p:stCondLst>
                  <p:cond evt="onClick" delay="0">
                    <p:tgtEl>
                      <p:spTgt spid="14"/>
                    </p:tgtEl>
                  </p:cond>
                </p:stCondLst>
                <p:endSync evt="end" delay="0">
                  <p:rtn val="all"/>
                </p:endSync>
                <p:childTnLst>
                  <p:par>
                    <p:cTn id="31" fill="hold">
                      <p:stCondLst>
                        <p:cond delay="0"/>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42" presetClass="path" presetSubtype="0" accel="50000" decel="50000" fill="hold" nodeType="withEffect">
                                  <p:stCondLst>
                                    <p:cond delay="0"/>
                                  </p:stCondLst>
                                  <p:childTnLst>
                                    <p:animMotion origin="layout" path="M 0.00026 0.24977 L 0.00026 0.35324 " pathEditMode="relative" rAng="0" ptsTypes="AA">
                                      <p:cBhvr>
                                        <p:cTn id="36" dur="2000" fill="hold"/>
                                        <p:tgtEl>
                                          <p:spTgt spid="3"/>
                                        </p:tgtEl>
                                        <p:attrNameLst>
                                          <p:attrName>ppt_x</p:attrName>
                                          <p:attrName>ppt_y</p:attrName>
                                        </p:attrNameLst>
                                      </p:cBhvr>
                                      <p:rCtr x="0" y="5162"/>
                                    </p:animMotion>
                                  </p:childTnLst>
                                </p:cTn>
                              </p:par>
                              <p:par>
                                <p:cTn id="37" presetID="42" presetClass="path" presetSubtype="0" accel="50000" decel="50000" fill="hold" grpId="7" nodeType="withEffect">
                                  <p:stCondLst>
                                    <p:cond delay="0"/>
                                  </p:stCondLst>
                                  <p:childTnLst>
                                    <p:animMotion origin="layout" path="M 8.33333E-7 0.25 L -0.0013 0.35231 " pathEditMode="relative" rAng="0" ptsTypes="AA">
                                      <p:cBhvr>
                                        <p:cTn id="38" dur="2000" fill="hold"/>
                                        <p:tgtEl>
                                          <p:spTgt spid="15"/>
                                        </p:tgtEl>
                                        <p:attrNameLst>
                                          <p:attrName>ppt_x</p:attrName>
                                          <p:attrName>ppt_y</p:attrName>
                                        </p:attrNameLst>
                                      </p:cBhvr>
                                      <p:rCtr x="-65" y="5116"/>
                                    </p:animMotion>
                                  </p:childTnLst>
                                </p:cTn>
                              </p:par>
                              <p:par>
                                <p:cTn id="39" presetID="42" presetClass="path" presetSubtype="0" accel="50000" decel="50000" fill="hold" grpId="7" nodeType="withEffect">
                                  <p:stCondLst>
                                    <p:cond delay="0"/>
                                  </p:stCondLst>
                                  <p:childTnLst>
                                    <p:animMotion origin="layout" path="M 8.33333E-7 0.25 L -0.0013 0.35232 " pathEditMode="relative" rAng="0" ptsTypes="AA">
                                      <p:cBhvr>
                                        <p:cTn id="40" dur="2000" fill="hold"/>
                                        <p:tgtEl>
                                          <p:spTgt spid="22"/>
                                        </p:tgtEl>
                                        <p:attrNameLst>
                                          <p:attrName>ppt_x</p:attrName>
                                          <p:attrName>ppt_y</p:attrName>
                                        </p:attrNameLst>
                                      </p:cBhvr>
                                      <p:rCtr x="-52" y="5069"/>
                                    </p:animMotion>
                                  </p:child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15"/>
                    </p:tgtEl>
                  </p:cond>
                </p:stCondLst>
                <p:endSync evt="end" delay="0">
                  <p:rtn val="all"/>
                </p:endSync>
                <p:childTnLst>
                  <p:par>
                    <p:cTn id="42" fill="hold">
                      <p:stCondLst>
                        <p:cond delay="0"/>
                      </p:stCondLst>
                      <p:childTnLst>
                        <p:par>
                          <p:cTn id="43" fill="hold">
                            <p:stCondLst>
                              <p:cond delay="0"/>
                            </p:stCondLst>
                            <p:childTnLst>
                              <p:par>
                                <p:cTn id="44" presetID="1" presetClass="exit" presetSubtype="0" fill="hold" grpId="0" nodeType="withEffect">
                                  <p:stCondLst>
                                    <p:cond delay="0"/>
                                  </p:stCondLst>
                                  <p:childTnLst>
                                    <p:set>
                                      <p:cBhvr>
                                        <p:cTn id="45" dur="1" fill="hold">
                                          <p:stCondLst>
                                            <p:cond delay="0"/>
                                          </p:stCondLst>
                                        </p:cTn>
                                        <p:tgtEl>
                                          <p:spTgt spid="15"/>
                                        </p:tgtEl>
                                        <p:attrNameLst>
                                          <p:attrName>style.visibility</p:attrName>
                                        </p:attrNameLst>
                                      </p:cBhvr>
                                      <p:to>
                                        <p:strVal val="hidden"/>
                                      </p:to>
                                    </p:set>
                                  </p:childTnLst>
                                </p:cTn>
                              </p:par>
                              <p:par>
                                <p:cTn id="46" presetID="42" presetClass="path" presetSubtype="0" accel="50000" decel="50000" fill="hold" nodeType="withEffect">
                                  <p:stCondLst>
                                    <p:cond delay="0"/>
                                  </p:stCondLst>
                                  <p:childTnLst>
                                    <p:animMotion origin="layout" path="M 0.00026 0.35324 L 0.00026 0.51458 " pathEditMode="relative" rAng="0" ptsTypes="AA">
                                      <p:cBhvr>
                                        <p:cTn id="47" dur="2000" fill="hold"/>
                                        <p:tgtEl>
                                          <p:spTgt spid="3"/>
                                        </p:tgtEl>
                                        <p:attrNameLst>
                                          <p:attrName>ppt_x</p:attrName>
                                          <p:attrName>ppt_y</p:attrName>
                                        </p:attrNameLst>
                                      </p:cBhvr>
                                      <p:rCtr x="0" y="8056"/>
                                    </p:animMotion>
                                  </p:childTnLst>
                                </p:cTn>
                              </p:par>
                              <p:par>
                                <p:cTn id="48" presetID="42" presetClass="path" presetSubtype="0" accel="50000" decel="50000" fill="hold" grpId="8" nodeType="withEffect">
                                  <p:stCondLst>
                                    <p:cond delay="0"/>
                                  </p:stCondLst>
                                  <p:childTnLst>
                                    <p:animMotion origin="layout" path="M -0.0013 0.35231 L -0.00091 0.50972 " pathEditMode="relative" rAng="0" ptsTypes="AA">
                                      <p:cBhvr>
                                        <p:cTn id="49" dur="2000" fill="hold"/>
                                        <p:tgtEl>
                                          <p:spTgt spid="22"/>
                                        </p:tgtEl>
                                        <p:attrNameLst>
                                          <p:attrName>ppt_x</p:attrName>
                                          <p:attrName>ppt_y</p:attrName>
                                        </p:attrNameLst>
                                      </p:cBhvr>
                                      <p:rCtr x="13" y="7870"/>
                                    </p:animMotion>
                                  </p:childTnLst>
                                </p:cTn>
                              </p:par>
                            </p:childTnLst>
                          </p:cTn>
                        </p:par>
                      </p:childTnLst>
                    </p:cTn>
                  </p:par>
                </p:childTnLst>
              </p:cTn>
              <p:nextCondLst>
                <p:cond evt="onClick" delay="0">
                  <p:tgtEl>
                    <p:spTgt spid="15"/>
                  </p:tgtEl>
                </p:cond>
              </p:nextCondLst>
            </p:seq>
            <p:seq concurrent="1" nextAc="seek">
              <p:cTn id="50" restart="whenNotActive" fill="hold" evtFilter="cancelBubble" nodeType="interactiveSeq">
                <p:stCondLst>
                  <p:cond evt="onClick" delay="0">
                    <p:tgtEl>
                      <p:spTgt spid="22"/>
                    </p:tgtEl>
                  </p:cond>
                </p:stCondLst>
                <p:endSync evt="end" delay="0">
                  <p:rtn val="all"/>
                </p:endSync>
                <p:childTnLst>
                  <p:par>
                    <p:cTn id="51" fill="hold">
                      <p:stCondLst>
                        <p:cond delay="0"/>
                      </p:stCondLst>
                      <p:childTnLst>
                        <p:par>
                          <p:cTn id="52" fill="hold">
                            <p:stCondLst>
                              <p:cond delay="0"/>
                            </p:stCondLst>
                            <p:childTnLst>
                              <p:par>
                                <p:cTn id="53" presetID="1" presetClass="exit" presetSubtype="0" fill="hold" grpId="0" nodeType="withEffect">
                                  <p:stCondLst>
                                    <p:cond delay="0"/>
                                  </p:stCondLst>
                                  <p:childTnLst>
                                    <p:set>
                                      <p:cBhvr>
                                        <p:cTn id="54" dur="1" fill="hold">
                                          <p:stCondLst>
                                            <p:cond delay="0"/>
                                          </p:stCondLst>
                                        </p:cTn>
                                        <p:tgtEl>
                                          <p:spTgt spid="22"/>
                                        </p:tgtEl>
                                        <p:attrNameLst>
                                          <p:attrName>style.visibility</p:attrName>
                                        </p:attrNameLst>
                                      </p:cBhvr>
                                      <p:to>
                                        <p:strVal val="hidden"/>
                                      </p:to>
                                    </p:set>
                                  </p:childTnLst>
                                </p:cTn>
                              </p:par>
                              <p:par>
                                <p:cTn id="55" presetID="42" presetClass="path" presetSubtype="0" accel="50000" decel="50000" fill="hold" nodeType="withEffect">
                                  <p:stCondLst>
                                    <p:cond delay="0"/>
                                  </p:stCondLst>
                                  <p:childTnLst>
                                    <p:animMotion origin="layout" path="M 0.00026 0.51458 L 0 0.66111 " pathEditMode="relative" rAng="0" ptsTypes="AA">
                                      <p:cBhvr>
                                        <p:cTn id="56" dur="2000" fill="hold"/>
                                        <p:tgtEl>
                                          <p:spTgt spid="3"/>
                                        </p:tgtEl>
                                        <p:attrNameLst>
                                          <p:attrName>ppt_x</p:attrName>
                                          <p:attrName>ppt_y</p:attrName>
                                        </p:attrNameLst>
                                      </p:cBhvr>
                                      <p:rCtr x="-52" y="7315"/>
                                    </p:animMotion>
                                  </p:childTnLst>
                                </p:cTn>
                              </p:par>
                              <p:par>
                                <p:cTn id="57" presetID="10" presetClass="entr" presetSubtype="0"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fade">
                                      <p:cBhvr>
                                        <p:cTn id="59" dur="1000"/>
                                        <p:tgtEl>
                                          <p:spTgt spid="16"/>
                                        </p:tgtEl>
                                      </p:cBhvr>
                                    </p:animEffect>
                                  </p:childTnLst>
                                </p:cTn>
                              </p:par>
                            </p:childTnLst>
                          </p:cTn>
                        </p:par>
                      </p:childTnLst>
                    </p:cTn>
                  </p:par>
                </p:childTnLst>
              </p:cTn>
              <p:nextCondLst>
                <p:cond evt="onClick" delay="0">
                  <p:tgtEl>
                    <p:spTgt spid="22"/>
                  </p:tgtEl>
                </p:cond>
              </p:nextCondLst>
            </p:seq>
            <p:seq concurrent="1" nextAc="seek">
              <p:cTn id="60" restart="whenNotActive" fill="hold" evtFilter="cancelBubble" nodeType="interactiveSeq">
                <p:stCondLst>
                  <p:cond evt="onClick" delay="0">
                    <p:tgtEl>
                      <p:spTgt spid="16"/>
                    </p:tgtEl>
                  </p:cond>
                </p:stCondLst>
                <p:endSync evt="end" delay="0">
                  <p:rtn val="all"/>
                </p:endSync>
                <p:childTnLst>
                  <p:par>
                    <p:cTn id="61" fill="hold">
                      <p:stCondLst>
                        <p:cond delay="0"/>
                      </p:stCondLst>
                      <p:childTnLst>
                        <p:par>
                          <p:cTn id="62" fill="hold">
                            <p:stCondLst>
                              <p:cond delay="0"/>
                            </p:stCondLst>
                            <p:childTnLst>
                              <p:par>
                                <p:cTn id="63" presetID="10" presetClass="exit" presetSubtype="0" fill="hold" grpId="1" nodeType="clickEffect">
                                  <p:stCondLst>
                                    <p:cond delay="0"/>
                                  </p:stCondLst>
                                  <p:childTnLst>
                                    <p:animEffect transition="out" filter="fade">
                                      <p:cBhvr>
                                        <p:cTn id="64" dur="500"/>
                                        <p:tgtEl>
                                          <p:spTgt spid="16"/>
                                        </p:tgtEl>
                                      </p:cBhvr>
                                    </p:animEffect>
                                    <p:set>
                                      <p:cBhvr>
                                        <p:cTn id="65" dur="1" fill="hold">
                                          <p:stCondLst>
                                            <p:cond delay="499"/>
                                          </p:stCondLst>
                                        </p:cTn>
                                        <p:tgtEl>
                                          <p:spTgt spid="16"/>
                                        </p:tgtEl>
                                        <p:attrNameLst>
                                          <p:attrName>style.visibility</p:attrName>
                                        </p:attrNameLst>
                                      </p:cBhvr>
                                      <p:to>
                                        <p:strVal val="hidden"/>
                                      </p:to>
                                    </p:set>
                                  </p:childTnLst>
                                </p:cTn>
                              </p:par>
                              <p:par>
                                <p:cTn id="66" presetID="42" presetClass="path" presetSubtype="0" accel="50000" decel="50000" fill="hold" nodeType="withEffect">
                                  <p:stCondLst>
                                    <p:cond delay="0"/>
                                  </p:stCondLst>
                                  <p:childTnLst>
                                    <p:animMotion origin="layout" path="M 0 0.66111 L 0 0.00185 " pathEditMode="relative" rAng="0" ptsTypes="AA">
                                      <p:cBhvr>
                                        <p:cTn id="67" dur="500" fill="hold"/>
                                        <p:tgtEl>
                                          <p:spTgt spid="3"/>
                                        </p:tgtEl>
                                        <p:attrNameLst>
                                          <p:attrName>ppt_x</p:attrName>
                                          <p:attrName>ppt_y</p:attrName>
                                        </p:attrNameLst>
                                      </p:cBhvr>
                                      <p:rCtr x="0" y="-32963"/>
                                    </p:animMotion>
                                  </p:childTnLst>
                                </p:cTn>
                              </p:par>
                              <p:par>
                                <p:cTn id="68" presetID="42" presetClass="path" presetSubtype="0" accel="50000" decel="50000" fill="hold" grpId="2" nodeType="withEffect">
                                  <p:stCondLst>
                                    <p:cond delay="0"/>
                                  </p:stCondLst>
                                  <p:childTnLst>
                                    <p:animMotion origin="layout" path="M 3.33333E-6 0.46529 L 3.33333E-6 -4.29497E-6 " pathEditMode="relative" rAng="0" ptsTypes="AA">
                                      <p:cBhvr>
                                        <p:cTn id="69" dur="500" fill="hold"/>
                                        <p:tgtEl>
                                          <p:spTgt spid="7"/>
                                        </p:tgtEl>
                                        <p:attrNameLst>
                                          <p:attrName>ppt_x</p:attrName>
                                          <p:attrName>ppt_y</p:attrName>
                                        </p:attrNameLst>
                                      </p:cBhvr>
                                      <p:rCtr x="0" y="-23264"/>
                                    </p:animMotion>
                                  </p:childTnLst>
                                </p:cTn>
                              </p:par>
                              <p:par>
                                <p:cTn id="70" presetID="42" presetClass="path" presetSubtype="0" accel="50000" decel="50000" fill="hold" grpId="3" nodeType="withEffect">
                                  <p:stCondLst>
                                    <p:cond delay="0"/>
                                  </p:stCondLst>
                                  <p:childTnLst>
                                    <p:animMotion origin="layout" path="M 3.33333E-6 0.46529 L 3.33333E-6 -4.29497E-6 " pathEditMode="relative" rAng="0" ptsTypes="AA">
                                      <p:cBhvr>
                                        <p:cTn id="71" dur="500" fill="hold"/>
                                        <p:tgtEl>
                                          <p:spTgt spid="13"/>
                                        </p:tgtEl>
                                        <p:attrNameLst>
                                          <p:attrName>ppt_x</p:attrName>
                                          <p:attrName>ppt_y</p:attrName>
                                        </p:attrNameLst>
                                      </p:cBhvr>
                                      <p:rCtr x="0" y="-23264"/>
                                    </p:animMotion>
                                  </p:childTnLst>
                                </p:cTn>
                              </p:par>
                              <p:par>
                                <p:cTn id="72" presetID="42" presetClass="path" presetSubtype="0" accel="50000" decel="50000" fill="hold" grpId="4" nodeType="withEffect">
                                  <p:stCondLst>
                                    <p:cond delay="0"/>
                                  </p:stCondLst>
                                  <p:childTnLst>
                                    <p:animMotion origin="layout" path="M 3.33333E-6 0.46529 L 3.33333E-6 -4.29497E-6 " pathEditMode="relative" rAng="0" ptsTypes="AA">
                                      <p:cBhvr>
                                        <p:cTn id="73" dur="500" fill="hold"/>
                                        <p:tgtEl>
                                          <p:spTgt spid="14"/>
                                        </p:tgtEl>
                                        <p:attrNameLst>
                                          <p:attrName>ppt_x</p:attrName>
                                          <p:attrName>ppt_y</p:attrName>
                                        </p:attrNameLst>
                                      </p:cBhvr>
                                      <p:rCtr x="0" y="-23264"/>
                                    </p:animMotion>
                                  </p:childTnLst>
                                </p:cTn>
                              </p:par>
                              <p:par>
                                <p:cTn id="74" presetID="42" presetClass="path" presetSubtype="0" accel="50000" decel="50000" fill="hold" grpId="5" nodeType="withEffect">
                                  <p:stCondLst>
                                    <p:cond delay="0"/>
                                  </p:stCondLst>
                                  <p:childTnLst>
                                    <p:animMotion origin="layout" path="M 3.33333E-6 0.46529 L 3.33333E-6 -4.29497E-6 " pathEditMode="relative" rAng="0" ptsTypes="AA">
                                      <p:cBhvr>
                                        <p:cTn id="75" dur="500" fill="hold"/>
                                        <p:tgtEl>
                                          <p:spTgt spid="15"/>
                                        </p:tgtEl>
                                        <p:attrNameLst>
                                          <p:attrName>ppt_x</p:attrName>
                                          <p:attrName>ppt_y</p:attrName>
                                        </p:attrNameLst>
                                      </p:cBhvr>
                                      <p:rCtr x="0" y="-23264"/>
                                    </p:animMotion>
                                  </p:childTnLst>
                                </p:cTn>
                              </p:par>
                              <p:par>
                                <p:cTn id="76" presetID="42" presetClass="path" presetSubtype="0" accel="50000" decel="50000" fill="hold" grpId="5" nodeType="withEffect">
                                  <p:stCondLst>
                                    <p:cond delay="0"/>
                                  </p:stCondLst>
                                  <p:childTnLst>
                                    <p:animMotion origin="layout" path="M 8.33333E-7 0.54692 L 8.33333E-7 0.00031 " pathEditMode="relative" rAng="0" ptsTypes="AA">
                                      <p:cBhvr>
                                        <p:cTn id="77" dur="500" fill="hold"/>
                                        <p:tgtEl>
                                          <p:spTgt spid="22"/>
                                        </p:tgtEl>
                                        <p:attrNameLst>
                                          <p:attrName>ppt_x</p:attrName>
                                          <p:attrName>ppt_y</p:attrName>
                                        </p:attrNameLst>
                                      </p:cBhvr>
                                      <p:rCtr x="0" y="-27346"/>
                                    </p:animMotion>
                                  </p:childTnLst>
                                </p:cTn>
                              </p:par>
                              <p:par>
                                <p:cTn id="78" presetID="10" presetClass="entr" presetSubtype="0" fill="hold" grpId="1" nodeType="withEffect">
                                  <p:stCondLst>
                                    <p:cond delay="0"/>
                                  </p:stCondLst>
                                  <p:childTnLst>
                                    <p:set>
                                      <p:cBhvr>
                                        <p:cTn id="79" dur="1" fill="hold">
                                          <p:stCondLst>
                                            <p:cond delay="0"/>
                                          </p:stCondLst>
                                        </p:cTn>
                                        <p:tgtEl>
                                          <p:spTgt spid="7"/>
                                        </p:tgtEl>
                                        <p:attrNameLst>
                                          <p:attrName>style.visibility</p:attrName>
                                        </p:attrNameLst>
                                      </p:cBhvr>
                                      <p:to>
                                        <p:strVal val="visible"/>
                                      </p:to>
                                    </p:set>
                                    <p:animEffect transition="in" filter="fade">
                                      <p:cBhvr>
                                        <p:cTn id="80" dur="500"/>
                                        <p:tgtEl>
                                          <p:spTgt spid="7"/>
                                        </p:tgtEl>
                                      </p:cBhvr>
                                    </p:animEffect>
                                  </p:childTnLst>
                                </p:cTn>
                              </p:par>
                              <p:par>
                                <p:cTn id="81" presetID="10" presetClass="entr" presetSubtype="0" fill="hold" grpId="2" nodeType="withEffect">
                                  <p:stCondLst>
                                    <p:cond delay="0"/>
                                  </p:stCondLst>
                                  <p:childTnLst>
                                    <p:set>
                                      <p:cBhvr>
                                        <p:cTn id="82" dur="1" fill="hold">
                                          <p:stCondLst>
                                            <p:cond delay="0"/>
                                          </p:stCondLst>
                                        </p:cTn>
                                        <p:tgtEl>
                                          <p:spTgt spid="13"/>
                                        </p:tgtEl>
                                        <p:attrNameLst>
                                          <p:attrName>style.visibility</p:attrName>
                                        </p:attrNameLst>
                                      </p:cBhvr>
                                      <p:to>
                                        <p:strVal val="visible"/>
                                      </p:to>
                                    </p:set>
                                    <p:animEffect transition="in" filter="fade">
                                      <p:cBhvr>
                                        <p:cTn id="83" dur="500"/>
                                        <p:tgtEl>
                                          <p:spTgt spid="13"/>
                                        </p:tgtEl>
                                      </p:cBhvr>
                                    </p:animEffect>
                                  </p:childTnLst>
                                </p:cTn>
                              </p:par>
                              <p:par>
                                <p:cTn id="84" presetID="10" presetClass="entr" presetSubtype="0" fill="hold" grpId="3" nodeType="withEffect">
                                  <p:stCondLst>
                                    <p:cond delay="0"/>
                                  </p:stCondLst>
                                  <p:childTnLst>
                                    <p:set>
                                      <p:cBhvr>
                                        <p:cTn id="85" dur="1" fill="hold">
                                          <p:stCondLst>
                                            <p:cond delay="0"/>
                                          </p:stCondLst>
                                        </p:cTn>
                                        <p:tgtEl>
                                          <p:spTgt spid="14"/>
                                        </p:tgtEl>
                                        <p:attrNameLst>
                                          <p:attrName>style.visibility</p:attrName>
                                        </p:attrNameLst>
                                      </p:cBhvr>
                                      <p:to>
                                        <p:strVal val="visible"/>
                                      </p:to>
                                    </p:set>
                                    <p:animEffect transition="in" filter="fade">
                                      <p:cBhvr>
                                        <p:cTn id="86" dur="500"/>
                                        <p:tgtEl>
                                          <p:spTgt spid="14"/>
                                        </p:tgtEl>
                                      </p:cBhvr>
                                    </p:animEffect>
                                  </p:childTnLst>
                                </p:cTn>
                              </p:par>
                              <p:par>
                                <p:cTn id="87" presetID="10" presetClass="entr" presetSubtype="0" fill="hold" grpId="4" nodeType="withEffect">
                                  <p:stCondLst>
                                    <p:cond delay="0"/>
                                  </p:stCondLst>
                                  <p:childTnLst>
                                    <p:set>
                                      <p:cBhvr>
                                        <p:cTn id="88" dur="1" fill="hold">
                                          <p:stCondLst>
                                            <p:cond delay="0"/>
                                          </p:stCondLst>
                                        </p:cTn>
                                        <p:tgtEl>
                                          <p:spTgt spid="15"/>
                                        </p:tgtEl>
                                        <p:attrNameLst>
                                          <p:attrName>style.visibility</p:attrName>
                                        </p:attrNameLst>
                                      </p:cBhvr>
                                      <p:to>
                                        <p:strVal val="visible"/>
                                      </p:to>
                                    </p:set>
                                    <p:animEffect transition="in" filter="fade">
                                      <p:cBhvr>
                                        <p:cTn id="89" dur="500"/>
                                        <p:tgtEl>
                                          <p:spTgt spid="15"/>
                                        </p:tgtEl>
                                      </p:cBhvr>
                                    </p:animEffect>
                                  </p:childTnLst>
                                </p:cTn>
                              </p:par>
                              <p:par>
                                <p:cTn id="90" presetID="10" presetClass="entr" presetSubtype="0" fill="hold" grpId="4" nodeType="withEffect">
                                  <p:stCondLst>
                                    <p:cond delay="0"/>
                                  </p:stCondLst>
                                  <p:childTnLst>
                                    <p:set>
                                      <p:cBhvr>
                                        <p:cTn id="91" dur="1" fill="hold">
                                          <p:stCondLst>
                                            <p:cond delay="0"/>
                                          </p:stCondLst>
                                        </p:cTn>
                                        <p:tgtEl>
                                          <p:spTgt spid="22"/>
                                        </p:tgtEl>
                                        <p:attrNameLst>
                                          <p:attrName>style.visibility</p:attrName>
                                        </p:attrNameLst>
                                      </p:cBhvr>
                                      <p:to>
                                        <p:strVal val="visible"/>
                                      </p:to>
                                    </p:set>
                                    <p:animEffect transition="in" filter="fade">
                                      <p:cBhvr>
                                        <p:cTn id="92" dur="500"/>
                                        <p:tgtEl>
                                          <p:spTgt spid="22"/>
                                        </p:tgtEl>
                                      </p:cBhvr>
                                    </p:animEffect>
                                  </p:childTnLst>
                                </p:cTn>
                              </p:par>
                            </p:childTnLst>
                          </p:cTn>
                        </p:par>
                      </p:childTnLst>
                    </p:cTn>
                  </p:par>
                </p:childTnLst>
              </p:cTn>
              <p:nextCondLst>
                <p:cond evt="onClick" delay="0">
                  <p:tgtEl>
                    <p:spTgt spid="16"/>
                  </p:tgtEl>
                </p:cond>
              </p:nextCondLst>
            </p:seq>
          </p:childTnLst>
        </p:cTn>
      </p:par>
    </p:tnLst>
    <p:bldLst>
      <p:bldP spid="22" grpId="0" animBg="1"/>
      <p:bldP spid="22" grpId="1" animBg="1"/>
      <p:bldP spid="22" grpId="4" animBg="1"/>
      <p:bldP spid="22" grpId="5" animBg="1"/>
      <p:bldP spid="22" grpId="6" animBg="1"/>
      <p:bldP spid="22" grpId="7" animBg="1"/>
      <p:bldP spid="22" grpId="8" animBg="1"/>
      <p:bldP spid="15" grpId="0" animBg="1"/>
      <p:bldP spid="15" grpId="1" animBg="1"/>
      <p:bldP spid="15" grpId="4" animBg="1"/>
      <p:bldP spid="15" grpId="5" animBg="1"/>
      <p:bldP spid="15" grpId="6" animBg="1"/>
      <p:bldP spid="15" grpId="7" animBg="1"/>
      <p:bldP spid="14" grpId="0" animBg="1"/>
      <p:bldP spid="14" grpId="1" animBg="1"/>
      <p:bldP spid="14" grpId="3" animBg="1"/>
      <p:bldP spid="14" grpId="4" animBg="1"/>
      <p:bldP spid="14" grpId="5" animBg="1"/>
      <p:bldP spid="13" grpId="0" animBg="1"/>
      <p:bldP spid="13" grpId="1" animBg="1"/>
      <p:bldP spid="13" grpId="2" animBg="1"/>
      <p:bldP spid="13" grpId="3" animBg="1"/>
      <p:bldP spid="7" grpId="0" animBg="1"/>
      <p:bldP spid="7" grpId="1" animBg="1"/>
      <p:bldP spid="7" grpId="2" animBg="1"/>
      <p:bldP spid="16" grpId="0" animBg="1"/>
      <p:bldP spid="16"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Text Lines"/>
          <p:cNvSpPr txBox="1"/>
          <p:nvPr/>
        </p:nvSpPr>
        <p:spPr>
          <a:xfrm>
            <a:off x="719404" y="1546621"/>
            <a:ext cx="10526352" cy="4606902"/>
          </a:xfrm>
          <a:prstGeom prst="rect">
            <a:avLst/>
          </a:prstGeom>
          <a:noFill/>
        </p:spPr>
        <p:txBody>
          <a:bodyPr wrap="square" rtlCol="0">
            <a:spAutoFit/>
          </a:bodyPr>
          <a:lstStyle/>
          <a:p>
            <a:pPr>
              <a:spcAft>
                <a:spcPts val="2400"/>
              </a:spcAft>
            </a:pPr>
            <a:r>
              <a:rPr lang="en-GB" sz="2667" b="1" dirty="0">
                <a:latin typeface="Segoe UI" pitchFamily="34" charset="0"/>
                <a:ea typeface="Segoe UI" pitchFamily="34" charset="0"/>
                <a:cs typeface="Segoe UI" pitchFamily="34" charset="0"/>
              </a:rPr>
              <a:t>In which part of the world do you think this family is celebrating Christmas?</a:t>
            </a:r>
          </a:p>
          <a:p>
            <a:pPr>
              <a:spcAft>
                <a:spcPts val="2400"/>
              </a:spcAft>
            </a:pPr>
            <a:r>
              <a:rPr lang="en-GB" sz="2667" b="1" dirty="0">
                <a:latin typeface="Segoe UI" pitchFamily="34" charset="0"/>
                <a:ea typeface="Segoe UI" pitchFamily="34" charset="0"/>
                <a:cs typeface="Segoe UI" pitchFamily="34" charset="0"/>
              </a:rPr>
              <a:t>Can you justify your answer?</a:t>
            </a:r>
          </a:p>
          <a:p>
            <a:pPr>
              <a:spcAft>
                <a:spcPts val="2400"/>
              </a:spcAft>
            </a:pPr>
            <a:r>
              <a:rPr lang="en-NZ" sz="2667" b="1" dirty="0">
                <a:latin typeface="Segoe UI" pitchFamily="34" charset="0"/>
                <a:ea typeface="Segoe UI" pitchFamily="34" charset="0"/>
                <a:cs typeface="Segoe UI" pitchFamily="34" charset="0"/>
              </a:rPr>
              <a:t>Who is sharing the Christmas dinner?</a:t>
            </a:r>
            <a:endParaRPr lang="en-GB" sz="2667" b="1" dirty="0">
              <a:latin typeface="Segoe UI" pitchFamily="34" charset="0"/>
              <a:ea typeface="Segoe UI" pitchFamily="34" charset="0"/>
              <a:cs typeface="Segoe UI" pitchFamily="34" charset="0"/>
            </a:endParaRPr>
          </a:p>
          <a:p>
            <a:pPr>
              <a:spcAft>
                <a:spcPts val="2400"/>
              </a:spcAft>
            </a:pPr>
            <a:r>
              <a:rPr lang="en-GB" sz="2667" b="1" dirty="0">
                <a:latin typeface="Segoe UI" pitchFamily="34" charset="0"/>
                <a:ea typeface="Segoe UI" pitchFamily="34" charset="0"/>
                <a:cs typeface="Segoe UI" pitchFamily="34" charset="0"/>
              </a:rPr>
              <a:t>What do you think the family might do after their Christmas dinner?</a:t>
            </a:r>
          </a:p>
          <a:p>
            <a:pPr>
              <a:spcAft>
                <a:spcPts val="2400"/>
              </a:spcAft>
            </a:pPr>
            <a:r>
              <a:rPr lang="en-GB" sz="2667" b="1" dirty="0">
                <a:latin typeface="Segoe UI" pitchFamily="34" charset="0"/>
                <a:ea typeface="Segoe UI" pitchFamily="34" charset="0"/>
                <a:cs typeface="Segoe UI" pitchFamily="34" charset="0"/>
              </a:rPr>
              <a:t>How is this family’s celebration similar to and different from yours?</a:t>
            </a:r>
          </a:p>
        </p:txBody>
      </p:sp>
      <p:grpSp>
        <p:nvGrpSpPr>
          <p:cNvPr id="3" name="Shape: Slider"/>
          <p:cNvGrpSpPr/>
          <p:nvPr/>
        </p:nvGrpSpPr>
        <p:grpSpPr>
          <a:xfrm>
            <a:off x="0" y="1546621"/>
            <a:ext cx="12192000" cy="5907449"/>
            <a:chOff x="2" y="1182012"/>
            <a:chExt cx="9144000" cy="4430587"/>
          </a:xfrm>
        </p:grpSpPr>
        <p:sp>
          <p:nvSpPr>
            <p:cNvPr id="6" name="Slider: Image"/>
            <p:cNvSpPr/>
            <p:nvPr/>
          </p:nvSpPr>
          <p:spPr>
            <a:xfrm>
              <a:off x="2" y="1182012"/>
              <a:ext cx="9144000" cy="4430587"/>
            </a:xfrm>
            <a:prstGeom prst="rect">
              <a:avLst/>
            </a:prstGeom>
            <a:blipFill dpi="0" rotWithShape="1">
              <a:blip r:embed="rId3"/>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733" b="1" dirty="0"/>
            </a:p>
          </p:txBody>
        </p:sp>
        <p:sp>
          <p:nvSpPr>
            <p:cNvPr id="8" name="Slider: Text"/>
            <p:cNvSpPr txBox="1"/>
            <p:nvPr/>
          </p:nvSpPr>
          <p:spPr>
            <a:xfrm>
              <a:off x="178402" y="1635646"/>
              <a:ext cx="138548" cy="377075"/>
            </a:xfrm>
            <a:prstGeom prst="rect">
              <a:avLst/>
            </a:prstGeom>
            <a:noFill/>
            <a:ln>
              <a:noFill/>
            </a:ln>
          </p:spPr>
          <p:txBody>
            <a:bodyPr wrap="none" rtlCol="0">
              <a:spAutoFit/>
            </a:bodyPr>
            <a:lstStyle/>
            <a:p>
              <a:endParaRPr lang="en-GB" sz="2667" b="1" dirty="0">
                <a:solidFill>
                  <a:schemeClr val="bg1"/>
                </a:solidFill>
                <a:latin typeface="Segoe UI" pitchFamily="34" charset="0"/>
                <a:ea typeface="Segoe UI" pitchFamily="34" charset="0"/>
                <a:cs typeface="Segoe UI" pitchFamily="34" charset="0"/>
              </a:endParaRPr>
            </a:p>
          </p:txBody>
        </p:sp>
      </p:grpSp>
      <p:sp>
        <p:nvSpPr>
          <p:cNvPr id="21" name="Shape: Sider Down 5"/>
          <p:cNvSpPr/>
          <p:nvPr/>
        </p:nvSpPr>
        <p:spPr>
          <a:xfrm rot="5400000">
            <a:off x="11052348" y="1739961"/>
            <a:ext cx="864096" cy="752711"/>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5" name="Shape: Sider Down 4"/>
          <p:cNvSpPr/>
          <p:nvPr/>
        </p:nvSpPr>
        <p:spPr>
          <a:xfrm rot="5400000">
            <a:off x="11049697" y="1739959"/>
            <a:ext cx="864096" cy="752711"/>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4" name="Shape: Sider Down 3"/>
          <p:cNvSpPr/>
          <p:nvPr/>
        </p:nvSpPr>
        <p:spPr>
          <a:xfrm rot="5400000">
            <a:off x="11049697" y="1739959"/>
            <a:ext cx="864096" cy="752711"/>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3" name="Shape: Sider Down 2"/>
          <p:cNvSpPr/>
          <p:nvPr/>
        </p:nvSpPr>
        <p:spPr>
          <a:xfrm rot="5400000">
            <a:off x="11049697" y="1739959"/>
            <a:ext cx="864096" cy="752711"/>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7" name="Shape: Sider Down 1"/>
          <p:cNvSpPr/>
          <p:nvPr/>
        </p:nvSpPr>
        <p:spPr>
          <a:xfrm rot="5400000">
            <a:off x="11049697" y="1739959"/>
            <a:ext cx="864096" cy="752711"/>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8" name="TextBox: PageNumber"/>
          <p:cNvSpPr txBox="1">
            <a:spLocks/>
          </p:cNvSpPr>
          <p:nvPr/>
        </p:nvSpPr>
        <p:spPr>
          <a:xfrm>
            <a:off x="11520000" y="6240000"/>
            <a:ext cx="480000" cy="48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1200" b="1" dirty="0">
                <a:solidFill>
                  <a:srgbClr val="002060"/>
                </a:solidFill>
                <a:latin typeface="Arial" pitchFamily="34" charset="0"/>
                <a:cs typeface="Arial" pitchFamily="34" charset="0"/>
              </a:rPr>
              <a:t>L-1</a:t>
            </a:r>
          </a:p>
          <a:p>
            <a:pPr algn="ctr"/>
            <a:r>
              <a:rPr lang="en-GB" sz="1200" b="1" dirty="0">
                <a:solidFill>
                  <a:srgbClr val="002060"/>
                </a:solidFill>
                <a:latin typeface="Arial" pitchFamily="34" charset="0"/>
                <a:cs typeface="Arial" pitchFamily="34" charset="0"/>
              </a:rPr>
              <a:t>S-09</a:t>
            </a:r>
          </a:p>
        </p:txBody>
      </p:sp>
      <p:sp>
        <p:nvSpPr>
          <p:cNvPr id="19"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0"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7" name="Textbox: Tool instructions"/>
          <p:cNvSpPr txBox="1"/>
          <p:nvPr/>
        </p:nvSpPr>
        <p:spPr>
          <a:xfrm>
            <a:off x="4434328" y="6550225"/>
            <a:ext cx="3323346" cy="276999"/>
          </a:xfrm>
          <a:prstGeom prst="rect">
            <a:avLst/>
          </a:prstGeom>
          <a:noFill/>
        </p:spPr>
        <p:txBody>
          <a:bodyPr wrap="none" rtlCol="0">
            <a:spAutoFit/>
          </a:bodyPr>
          <a:lstStyle/>
          <a:p>
            <a:pPr algn="ctr"/>
            <a:r>
              <a:rPr lang="en-GB" sz="1200" dirty="0">
                <a:latin typeface="Arial" pitchFamily="34" charset="0"/>
                <a:ea typeface="Segoe UI" pitchFamily="34" charset="0"/>
                <a:cs typeface="Arial" pitchFamily="34" charset="0"/>
              </a:rPr>
              <a:t>Click the down-button to move the blind down.</a:t>
            </a:r>
          </a:p>
        </p:txBody>
      </p:sp>
      <p:sp>
        <p:nvSpPr>
          <p:cNvPr id="4" name="Title 3"/>
          <p:cNvSpPr>
            <a:spLocks noGrp="1"/>
          </p:cNvSpPr>
          <p:nvPr>
            <p:ph type="title"/>
          </p:nvPr>
        </p:nvSpPr>
        <p:spPr>
          <a:xfrm>
            <a:off x="0" y="91833"/>
            <a:ext cx="12192000" cy="1325563"/>
          </a:xfrm>
        </p:spPr>
        <p:txBody>
          <a:bodyPr/>
          <a:lstStyle/>
          <a:p>
            <a:pPr algn="ctr"/>
            <a:r>
              <a:rPr lang="en-NZ" b="1" spc="50" dirty="0">
                <a:ln w="0"/>
                <a:solidFill>
                  <a:srgbClr val="C00000"/>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t>Families celebrate Christmas </a:t>
            </a:r>
            <a:br>
              <a:rPr lang="en-NZ" b="1" spc="50" dirty="0">
                <a:ln w="0"/>
                <a:solidFill>
                  <a:srgbClr val="C00000"/>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br>
            <a:r>
              <a:rPr lang="en-NZ" b="1" spc="50" dirty="0">
                <a:ln w="0"/>
                <a:solidFill>
                  <a:srgbClr val="C00000"/>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t>all over the world</a:t>
            </a:r>
          </a:p>
        </p:txBody>
      </p:sp>
    </p:spTree>
    <p:extLst>
      <p:ext uri="{BB962C8B-B14F-4D97-AF65-F5344CB8AC3E}">
        <p14:creationId xmlns:p14="http://schemas.microsoft.com/office/powerpoint/2010/main" val="360918820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42" presetClass="path" presetSubtype="0" accel="50000" decel="50000" fill="hold" nodeType="withEffect">
                                  <p:stCondLst>
                                    <p:cond delay="0"/>
                                  </p:stCondLst>
                                  <p:childTnLst>
                                    <p:animMotion origin="layout" path="M 0 -3.82716E-6 L 0 0.16574 " pathEditMode="relative" rAng="0" ptsTypes="AA">
                                      <p:cBhvr>
                                        <p:cTn id="8" dur="2000" fill="hold"/>
                                        <p:tgtEl>
                                          <p:spTgt spid="3"/>
                                        </p:tgtEl>
                                        <p:attrNameLst>
                                          <p:attrName>ppt_x</p:attrName>
                                          <p:attrName>ppt_y</p:attrName>
                                        </p:attrNameLst>
                                      </p:cBhvr>
                                      <p:rCtr x="0" y="8272"/>
                                    </p:animMotion>
                                  </p:childTnLst>
                                </p:cTn>
                              </p:par>
                              <p:par>
                                <p:cTn id="9" presetID="42" presetClass="path" presetSubtype="0" accel="50000" decel="50000" fill="hold" grpId="1" nodeType="withEffect">
                                  <p:stCondLst>
                                    <p:cond delay="0"/>
                                  </p:stCondLst>
                                  <p:childTnLst>
                                    <p:animMotion origin="layout" path="M 3.33333E-6 0.00031 L 3.33333E-6 0.16976 " pathEditMode="relative" rAng="0" ptsTypes="AA">
                                      <p:cBhvr>
                                        <p:cTn id="10" dur="2000" fill="hold"/>
                                        <p:tgtEl>
                                          <p:spTgt spid="13"/>
                                        </p:tgtEl>
                                        <p:attrNameLst>
                                          <p:attrName>ppt_x</p:attrName>
                                          <p:attrName>ppt_y</p:attrName>
                                        </p:attrNameLst>
                                      </p:cBhvr>
                                      <p:rCtr x="0" y="8457"/>
                                    </p:animMotion>
                                  </p:childTnLst>
                                </p:cTn>
                              </p:par>
                              <p:par>
                                <p:cTn id="11" presetID="42" presetClass="path" presetSubtype="0" accel="50000" decel="50000" fill="hold" grpId="1" nodeType="withEffect">
                                  <p:stCondLst>
                                    <p:cond delay="0"/>
                                  </p:stCondLst>
                                  <p:childTnLst>
                                    <p:animMotion origin="layout" path="M 3.33333E-6 0.00031 L 3.33333E-6 0.16914 " pathEditMode="relative" rAng="0" ptsTypes="AA">
                                      <p:cBhvr>
                                        <p:cTn id="12" dur="2000" fill="hold"/>
                                        <p:tgtEl>
                                          <p:spTgt spid="14"/>
                                        </p:tgtEl>
                                        <p:attrNameLst>
                                          <p:attrName>ppt_x</p:attrName>
                                          <p:attrName>ppt_y</p:attrName>
                                        </p:attrNameLst>
                                      </p:cBhvr>
                                      <p:rCtr x="0" y="8426"/>
                                    </p:animMotion>
                                  </p:childTnLst>
                                </p:cTn>
                              </p:par>
                              <p:par>
                                <p:cTn id="13" presetID="42" presetClass="path" presetSubtype="0" accel="50000" decel="50000" fill="hold" grpId="1" nodeType="withEffect">
                                  <p:stCondLst>
                                    <p:cond delay="0"/>
                                  </p:stCondLst>
                                  <p:childTnLst>
                                    <p:animMotion origin="layout" path="M 3.33333E-6 0.00031 L 3.33333E-6 0.1679 " pathEditMode="relative" rAng="0" ptsTypes="AA">
                                      <p:cBhvr>
                                        <p:cTn id="14" dur="2000" fill="hold"/>
                                        <p:tgtEl>
                                          <p:spTgt spid="15"/>
                                        </p:tgtEl>
                                        <p:attrNameLst>
                                          <p:attrName>ppt_x</p:attrName>
                                          <p:attrName>ppt_y</p:attrName>
                                        </p:attrNameLst>
                                      </p:cBhvr>
                                      <p:rCtr x="0" y="8364"/>
                                    </p:animMotion>
                                  </p:childTnLst>
                                </p:cTn>
                              </p:par>
                              <p:par>
                                <p:cTn id="15" presetID="64" presetClass="path" presetSubtype="0" accel="50000" decel="50000" fill="hold" grpId="5" nodeType="withEffect">
                                  <p:stCondLst>
                                    <p:cond delay="0"/>
                                  </p:stCondLst>
                                  <p:childTnLst>
                                    <p:animMotion origin="layout" path="M -0.00034 0.00031 L -0.00034 0.16852 " pathEditMode="relative" rAng="0" ptsTypes="AA">
                                      <p:cBhvr>
                                        <p:cTn id="16" dur="2000" fill="hold"/>
                                        <p:tgtEl>
                                          <p:spTgt spid="21"/>
                                        </p:tgtEl>
                                        <p:attrNameLst>
                                          <p:attrName>ppt_x</p:attrName>
                                          <p:attrName>ppt_y</p:attrName>
                                        </p:attrNameLst>
                                      </p:cBhvr>
                                      <p:rCtr x="0" y="8395"/>
                                    </p:animMotion>
                                  </p:childTnLst>
                                </p:cTn>
                              </p:par>
                            </p:childTnLst>
                          </p:cTn>
                        </p:par>
                      </p:childTnLst>
                    </p:cTn>
                  </p:par>
                </p:childTnLst>
              </p:cTn>
              <p:nextCondLst>
                <p:cond evt="onClick" delay="0">
                  <p:tgtEl>
                    <p:spTgt spid="7"/>
                  </p:tgtEl>
                </p:cond>
              </p:nextCondLst>
            </p:seq>
            <p:seq concurrent="1" nextAc="seek">
              <p:cTn id="17" restart="whenNotActive" fill="hold" evtFilter="cancelBubble" nodeType="interactiveSeq">
                <p:stCondLst>
                  <p:cond evt="onClick" delay="0">
                    <p:tgtEl>
                      <p:spTgt spid="13"/>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hidden"/>
                                      </p:to>
                                    </p:set>
                                  </p:childTnLst>
                                </p:cTn>
                              </p:par>
                              <p:par>
                                <p:cTn id="22" presetID="42" presetClass="path" presetSubtype="0" accel="50000" decel="50000" fill="hold" nodeType="withEffect">
                                  <p:stCondLst>
                                    <p:cond delay="0"/>
                                  </p:stCondLst>
                                  <p:childTnLst>
                                    <p:animMotion origin="layout" path="M 0 0.16574 L -4.16667E-7 0.26504 " pathEditMode="relative" rAng="0" ptsTypes="AA">
                                      <p:cBhvr>
                                        <p:cTn id="23" dur="2000" fill="hold"/>
                                        <p:tgtEl>
                                          <p:spTgt spid="3"/>
                                        </p:tgtEl>
                                        <p:attrNameLst>
                                          <p:attrName>ppt_x</p:attrName>
                                          <p:attrName>ppt_y</p:attrName>
                                        </p:attrNameLst>
                                      </p:cBhvr>
                                      <p:rCtr x="13" y="4722"/>
                                    </p:animMotion>
                                  </p:childTnLst>
                                </p:cTn>
                              </p:par>
                              <p:par>
                                <p:cTn id="24" presetID="42" presetClass="path" presetSubtype="0" accel="50000" decel="50000" fill="hold" grpId="2" nodeType="withEffect">
                                  <p:stCondLst>
                                    <p:cond delay="0"/>
                                  </p:stCondLst>
                                  <p:childTnLst>
                                    <p:animMotion origin="layout" path="M 3.33333E-6 0.16976 L 3.33333E-6 0.2679 " pathEditMode="relative" rAng="0" ptsTypes="AA">
                                      <p:cBhvr>
                                        <p:cTn id="25" dur="2000" fill="hold"/>
                                        <p:tgtEl>
                                          <p:spTgt spid="14"/>
                                        </p:tgtEl>
                                        <p:attrNameLst>
                                          <p:attrName>ppt_x</p:attrName>
                                          <p:attrName>ppt_y</p:attrName>
                                        </p:attrNameLst>
                                      </p:cBhvr>
                                      <p:rCtr x="0" y="4907"/>
                                    </p:animMotion>
                                  </p:childTnLst>
                                </p:cTn>
                              </p:par>
                              <p:par>
                                <p:cTn id="26" presetID="42" presetClass="path" presetSubtype="0" accel="50000" decel="50000" fill="hold" grpId="2" nodeType="withEffect">
                                  <p:stCondLst>
                                    <p:cond delay="0"/>
                                  </p:stCondLst>
                                  <p:childTnLst>
                                    <p:animMotion origin="layout" path="M 3.33333E-6 0.16976 L 3.33333E-6 0.26698 " pathEditMode="relative" rAng="0" ptsTypes="AA">
                                      <p:cBhvr>
                                        <p:cTn id="27" dur="2000" fill="hold"/>
                                        <p:tgtEl>
                                          <p:spTgt spid="15"/>
                                        </p:tgtEl>
                                        <p:attrNameLst>
                                          <p:attrName>ppt_x</p:attrName>
                                          <p:attrName>ppt_y</p:attrName>
                                        </p:attrNameLst>
                                      </p:cBhvr>
                                      <p:rCtr x="0" y="4846"/>
                                    </p:animMotion>
                                  </p:childTnLst>
                                </p:cTn>
                              </p:par>
                              <p:par>
                                <p:cTn id="28" presetID="42" presetClass="path" presetSubtype="0" accel="50000" decel="50000" fill="hold" grpId="6" nodeType="withEffect">
                                  <p:stCondLst>
                                    <p:cond delay="0"/>
                                  </p:stCondLst>
                                  <p:childTnLst>
                                    <p:animMotion origin="layout" path="M -0.00034 0.16976 L -0.00017 0.26729 " pathEditMode="relative" rAng="0" ptsTypes="AA">
                                      <p:cBhvr>
                                        <p:cTn id="29" dur="2000" fill="hold"/>
                                        <p:tgtEl>
                                          <p:spTgt spid="21"/>
                                        </p:tgtEl>
                                        <p:attrNameLst>
                                          <p:attrName>ppt_x</p:attrName>
                                          <p:attrName>ppt_y</p:attrName>
                                        </p:attrNameLst>
                                      </p:cBhvr>
                                      <p:rCtr x="0" y="4877"/>
                                    </p:animMotion>
                                  </p:childTnLst>
                                </p:cTn>
                              </p:par>
                            </p:childTnLst>
                          </p:cTn>
                        </p:par>
                      </p:childTnLst>
                    </p:cTn>
                  </p:par>
                </p:childTnLst>
              </p:cTn>
              <p:nextCondLst>
                <p:cond evt="onClick" delay="0">
                  <p:tgtEl>
                    <p:spTgt spid="13"/>
                  </p:tgtEl>
                </p:cond>
              </p:nextCondLst>
            </p:seq>
            <p:seq concurrent="1" nextAc="seek">
              <p:cTn id="30" restart="whenNotActive" fill="hold" evtFilter="cancelBubble" nodeType="interactiveSeq">
                <p:stCondLst>
                  <p:cond evt="onClick" delay="0">
                    <p:tgtEl>
                      <p:spTgt spid="14"/>
                    </p:tgtEl>
                  </p:cond>
                </p:stCondLst>
                <p:endSync evt="end" delay="0">
                  <p:rtn val="all"/>
                </p:endSync>
                <p:childTnLst>
                  <p:par>
                    <p:cTn id="31" fill="hold">
                      <p:stCondLst>
                        <p:cond delay="0"/>
                      </p:stCondLst>
                      <p:childTnLst>
                        <p:par>
                          <p:cTn id="32" fill="hold">
                            <p:stCondLst>
                              <p:cond delay="0"/>
                            </p:stCondLst>
                            <p:childTnLst>
                              <p:par>
                                <p:cTn id="33" presetID="1" presetClass="exit"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42" presetClass="path" presetSubtype="0" accel="50000" decel="50000" fill="hold" nodeType="withEffect">
                                  <p:stCondLst>
                                    <p:cond delay="0"/>
                                  </p:stCondLst>
                                  <p:childTnLst>
                                    <p:animMotion origin="layout" path="M 0 0.26504 L 0.00026 0.37129 " pathEditMode="relative" rAng="0" ptsTypes="AA">
                                      <p:cBhvr>
                                        <p:cTn id="36" dur="2000" fill="hold"/>
                                        <p:tgtEl>
                                          <p:spTgt spid="3"/>
                                        </p:tgtEl>
                                        <p:attrNameLst>
                                          <p:attrName>ppt_x</p:attrName>
                                          <p:attrName>ppt_y</p:attrName>
                                        </p:attrNameLst>
                                      </p:cBhvr>
                                      <p:rCtr x="13" y="5301"/>
                                    </p:animMotion>
                                  </p:childTnLst>
                                </p:cTn>
                              </p:par>
                              <p:par>
                                <p:cTn id="37" presetID="42" presetClass="path" presetSubtype="0" accel="50000" decel="50000" fill="hold" grpId="8" nodeType="withEffect">
                                  <p:stCondLst>
                                    <p:cond delay="0"/>
                                  </p:stCondLst>
                                  <p:childTnLst>
                                    <p:animMotion origin="layout" path="M 3.33333E-6 0.26783 L 0.00026 0.38241 " pathEditMode="relative" rAng="0" ptsTypes="AA">
                                      <p:cBhvr>
                                        <p:cTn id="38" dur="2000" fill="hold"/>
                                        <p:tgtEl>
                                          <p:spTgt spid="15"/>
                                        </p:tgtEl>
                                        <p:attrNameLst>
                                          <p:attrName>ppt_x</p:attrName>
                                          <p:attrName>ppt_y</p:attrName>
                                        </p:attrNameLst>
                                      </p:cBhvr>
                                      <p:rCtr x="13" y="5718"/>
                                    </p:animMotion>
                                  </p:childTnLst>
                                </p:cTn>
                              </p:par>
                              <p:par>
                                <p:cTn id="39" presetID="42" presetClass="path" presetSubtype="0" accel="50000" decel="50000" fill="hold" grpId="7" nodeType="withEffect">
                                  <p:stCondLst>
                                    <p:cond delay="0"/>
                                  </p:stCondLst>
                                  <p:childTnLst>
                                    <p:animMotion origin="layout" path="M -0.00026 0.26783 L -0.00065 0.38357 " pathEditMode="relative" rAng="0" ptsTypes="AA">
                                      <p:cBhvr>
                                        <p:cTn id="40" dur="2000" fill="hold"/>
                                        <p:tgtEl>
                                          <p:spTgt spid="21"/>
                                        </p:tgtEl>
                                        <p:attrNameLst>
                                          <p:attrName>ppt_x</p:attrName>
                                          <p:attrName>ppt_y</p:attrName>
                                        </p:attrNameLst>
                                      </p:cBhvr>
                                      <p:rCtr x="-26" y="5787"/>
                                    </p:animMotion>
                                  </p:child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15"/>
                    </p:tgtEl>
                  </p:cond>
                </p:stCondLst>
                <p:endSync evt="end" delay="0">
                  <p:rtn val="all"/>
                </p:endSync>
                <p:childTnLst>
                  <p:par>
                    <p:cTn id="42" fill="hold">
                      <p:stCondLst>
                        <p:cond delay="0"/>
                      </p:stCondLst>
                      <p:childTnLst>
                        <p:par>
                          <p:cTn id="43" fill="hold">
                            <p:stCondLst>
                              <p:cond delay="0"/>
                            </p:stCondLst>
                            <p:childTnLst>
                              <p:par>
                                <p:cTn id="44" presetID="1" presetClass="exit" presetSubtype="0" fill="hold" grpId="0" nodeType="withEffect">
                                  <p:stCondLst>
                                    <p:cond delay="0"/>
                                  </p:stCondLst>
                                  <p:childTnLst>
                                    <p:set>
                                      <p:cBhvr>
                                        <p:cTn id="45" dur="1" fill="hold">
                                          <p:stCondLst>
                                            <p:cond delay="0"/>
                                          </p:stCondLst>
                                        </p:cTn>
                                        <p:tgtEl>
                                          <p:spTgt spid="15"/>
                                        </p:tgtEl>
                                        <p:attrNameLst>
                                          <p:attrName>style.visibility</p:attrName>
                                        </p:attrNameLst>
                                      </p:cBhvr>
                                      <p:to>
                                        <p:strVal val="hidden"/>
                                      </p:to>
                                    </p:set>
                                  </p:childTnLst>
                                </p:cTn>
                              </p:par>
                              <p:par>
                                <p:cTn id="46" presetID="42" presetClass="path" presetSubtype="0" accel="50000" decel="50000" fill="hold" nodeType="withEffect">
                                  <p:stCondLst>
                                    <p:cond delay="0"/>
                                  </p:stCondLst>
                                  <p:childTnLst>
                                    <p:animMotion origin="layout" path="M 0.00026 0.37129 L 0.00026 0.50694 " pathEditMode="relative" rAng="0" ptsTypes="AA">
                                      <p:cBhvr>
                                        <p:cTn id="47" dur="2000" fill="hold"/>
                                        <p:tgtEl>
                                          <p:spTgt spid="3"/>
                                        </p:tgtEl>
                                        <p:attrNameLst>
                                          <p:attrName>ppt_x</p:attrName>
                                          <p:attrName>ppt_y</p:attrName>
                                        </p:attrNameLst>
                                      </p:cBhvr>
                                      <p:rCtr x="0" y="6782"/>
                                    </p:animMotion>
                                  </p:childTnLst>
                                </p:cTn>
                              </p:par>
                              <p:par>
                                <p:cTn id="48" presetID="42" presetClass="path" presetSubtype="0" accel="50000" decel="50000" fill="hold" grpId="8" nodeType="withEffect">
                                  <p:stCondLst>
                                    <p:cond delay="0"/>
                                  </p:stCondLst>
                                  <p:childTnLst>
                                    <p:animMotion origin="layout" path="M 2.91667E-6 0.38241 L -0.00039 0.51389 " pathEditMode="relative" rAng="0" ptsTypes="AA">
                                      <p:cBhvr>
                                        <p:cTn id="49" dur="2000" fill="hold"/>
                                        <p:tgtEl>
                                          <p:spTgt spid="21"/>
                                        </p:tgtEl>
                                        <p:attrNameLst>
                                          <p:attrName>ppt_x</p:attrName>
                                          <p:attrName>ppt_y</p:attrName>
                                        </p:attrNameLst>
                                      </p:cBhvr>
                                      <p:rCtr x="-26" y="6574"/>
                                    </p:animMotion>
                                  </p:childTnLst>
                                </p:cTn>
                              </p:par>
                            </p:childTnLst>
                          </p:cTn>
                        </p:par>
                      </p:childTnLst>
                    </p:cTn>
                  </p:par>
                </p:childTnLst>
              </p:cTn>
              <p:nextCondLst>
                <p:cond evt="onClick" delay="0">
                  <p:tgtEl>
                    <p:spTgt spid="15"/>
                  </p:tgtEl>
                </p:cond>
              </p:nextCondLst>
            </p:seq>
            <p:seq concurrent="1" nextAc="seek">
              <p:cTn id="50" restart="whenNotActive" fill="hold" evtFilter="cancelBubble" nodeType="interactiveSeq">
                <p:stCondLst>
                  <p:cond evt="onClick" delay="0">
                    <p:tgtEl>
                      <p:spTgt spid="21"/>
                    </p:tgtEl>
                  </p:cond>
                </p:stCondLst>
                <p:endSync evt="end" delay="0">
                  <p:rtn val="all"/>
                </p:endSync>
                <p:childTnLst>
                  <p:par>
                    <p:cTn id="51" fill="hold">
                      <p:stCondLst>
                        <p:cond delay="0"/>
                      </p:stCondLst>
                      <p:childTnLst>
                        <p:par>
                          <p:cTn id="52" fill="hold">
                            <p:stCondLst>
                              <p:cond delay="0"/>
                            </p:stCondLst>
                            <p:childTnLst>
                              <p:par>
                                <p:cTn id="53" presetID="1" presetClass="exit" presetSubtype="0" fill="hold" grpId="0" nodeType="withEffect">
                                  <p:stCondLst>
                                    <p:cond delay="0"/>
                                  </p:stCondLst>
                                  <p:childTnLst>
                                    <p:set>
                                      <p:cBhvr>
                                        <p:cTn id="54" dur="1" fill="hold">
                                          <p:stCondLst>
                                            <p:cond delay="0"/>
                                          </p:stCondLst>
                                        </p:cTn>
                                        <p:tgtEl>
                                          <p:spTgt spid="21"/>
                                        </p:tgtEl>
                                        <p:attrNameLst>
                                          <p:attrName>style.visibility</p:attrName>
                                        </p:attrNameLst>
                                      </p:cBhvr>
                                      <p:to>
                                        <p:strVal val="hidden"/>
                                      </p:to>
                                    </p:set>
                                  </p:childTnLst>
                                </p:cTn>
                              </p:par>
                              <p:par>
                                <p:cTn id="55" presetID="42" presetClass="path" presetSubtype="0" accel="50000" decel="50000" fill="hold" nodeType="withEffect">
                                  <p:stCondLst>
                                    <p:cond delay="0"/>
                                  </p:stCondLst>
                                  <p:childTnLst>
                                    <p:animMotion origin="layout" path="M 0.00026 0.50695 L 0.00052 0.7044 " pathEditMode="relative" rAng="0" ptsTypes="AA">
                                      <p:cBhvr>
                                        <p:cTn id="56" dur="2000" fill="hold"/>
                                        <p:tgtEl>
                                          <p:spTgt spid="3"/>
                                        </p:tgtEl>
                                        <p:attrNameLst>
                                          <p:attrName>ppt_x</p:attrName>
                                          <p:attrName>ppt_y</p:attrName>
                                        </p:attrNameLst>
                                      </p:cBhvr>
                                      <p:rCtr x="-26" y="9931"/>
                                    </p:animMotion>
                                  </p:childTnLst>
                                </p:cTn>
                              </p:par>
                            </p:childTnLst>
                          </p:cTn>
                        </p:par>
                      </p:childTnLst>
                    </p:cTn>
                  </p:par>
                </p:childTnLst>
              </p:cTn>
              <p:nextCondLst>
                <p:cond evt="onClick" delay="0">
                  <p:tgtEl>
                    <p:spTgt spid="21"/>
                  </p:tgtEl>
                </p:cond>
              </p:nextCondLst>
            </p:seq>
            <p:seq concurrent="1" nextAc="seek">
              <p:cTn id="57" restart="whenNotActive" fill="hold" evtFilter="cancelBubble" nodeType="interactiveSeq">
                <p:stCondLst>
                  <p:cond evt="onClick" delay="0">
                    <p:tgtEl>
                      <p:spTgt spid="19"/>
                    </p:tgtEl>
                  </p:cond>
                </p:stCondLst>
                <p:endSync evt="end" delay="0">
                  <p:rtn val="all"/>
                </p:endSync>
                <p:childTnLst>
                  <p:par>
                    <p:cTn id="58" fill="hold">
                      <p:stCondLst>
                        <p:cond delay="0"/>
                      </p:stCondLst>
                      <p:childTnLst>
                        <p:par>
                          <p:cTn id="59" fill="hold">
                            <p:stCondLst>
                              <p:cond delay="0"/>
                            </p:stCondLst>
                            <p:childTnLst>
                              <p:par>
                                <p:cTn id="60" presetID="42" presetClass="path" presetSubtype="0" accel="50000" decel="50000" fill="hold" nodeType="clickEffect">
                                  <p:stCondLst>
                                    <p:cond delay="0"/>
                                  </p:stCondLst>
                                  <p:childTnLst>
                                    <p:animMotion origin="layout" path="M 0.00052 0.70432 L 0 0.00061 " pathEditMode="relative" rAng="0" ptsTypes="AA">
                                      <p:cBhvr>
                                        <p:cTn id="61" dur="500" fill="hold"/>
                                        <p:tgtEl>
                                          <p:spTgt spid="3"/>
                                        </p:tgtEl>
                                        <p:attrNameLst>
                                          <p:attrName>ppt_x</p:attrName>
                                          <p:attrName>ppt_y</p:attrName>
                                        </p:attrNameLst>
                                      </p:cBhvr>
                                      <p:rCtr x="-35" y="-35185"/>
                                    </p:animMotion>
                                  </p:childTnLst>
                                </p:cTn>
                              </p:par>
                              <p:par>
                                <p:cTn id="62" presetID="42" presetClass="path" presetSubtype="0" accel="50000" decel="50000" fill="hold" grpId="2" nodeType="withEffect">
                                  <p:stCondLst>
                                    <p:cond delay="0"/>
                                  </p:stCondLst>
                                  <p:childTnLst>
                                    <p:animMotion origin="layout" path="M 3.33333E-6 0.54846 L 3.33333E-6 0.00185 " pathEditMode="relative" rAng="0" ptsTypes="AA">
                                      <p:cBhvr>
                                        <p:cTn id="63" dur="500" fill="hold"/>
                                        <p:tgtEl>
                                          <p:spTgt spid="7"/>
                                        </p:tgtEl>
                                        <p:attrNameLst>
                                          <p:attrName>ppt_x</p:attrName>
                                          <p:attrName>ppt_y</p:attrName>
                                        </p:attrNameLst>
                                      </p:cBhvr>
                                      <p:rCtr x="0" y="-27346"/>
                                    </p:animMotion>
                                  </p:childTnLst>
                                </p:cTn>
                              </p:par>
                              <p:par>
                                <p:cTn id="64" presetID="42" presetClass="path" presetSubtype="0" accel="50000" decel="50000" fill="hold" grpId="3" nodeType="withEffect">
                                  <p:stCondLst>
                                    <p:cond delay="0"/>
                                  </p:stCondLst>
                                  <p:childTnLst>
                                    <p:animMotion origin="layout" path="M 3.33333E-6 0.54938 L 3.33333E-6 0.0003 " pathEditMode="relative" rAng="0" ptsTypes="AA">
                                      <p:cBhvr>
                                        <p:cTn id="65" dur="500" fill="hold"/>
                                        <p:tgtEl>
                                          <p:spTgt spid="13"/>
                                        </p:tgtEl>
                                        <p:attrNameLst>
                                          <p:attrName>ppt_x</p:attrName>
                                          <p:attrName>ppt_y</p:attrName>
                                        </p:attrNameLst>
                                      </p:cBhvr>
                                      <p:rCtr x="0" y="-27469"/>
                                    </p:animMotion>
                                  </p:childTnLst>
                                </p:cTn>
                              </p:par>
                              <p:par>
                                <p:cTn id="66" presetID="42" presetClass="path" presetSubtype="0" accel="50000" decel="50000" fill="hold" grpId="4" nodeType="withEffect">
                                  <p:stCondLst>
                                    <p:cond delay="0"/>
                                  </p:stCondLst>
                                  <p:childTnLst>
                                    <p:animMotion origin="layout" path="M 3.33333E-6 0.54846 L 3.33333E-6 -1.97531E-6 " pathEditMode="relative" rAng="0" ptsTypes="AA">
                                      <p:cBhvr>
                                        <p:cTn id="67" dur="500" fill="hold"/>
                                        <p:tgtEl>
                                          <p:spTgt spid="14"/>
                                        </p:tgtEl>
                                        <p:attrNameLst>
                                          <p:attrName>ppt_x</p:attrName>
                                          <p:attrName>ppt_y</p:attrName>
                                        </p:attrNameLst>
                                      </p:cBhvr>
                                      <p:rCtr x="0" y="-27438"/>
                                    </p:animMotion>
                                  </p:childTnLst>
                                </p:cTn>
                              </p:par>
                              <p:par>
                                <p:cTn id="68" presetID="42" presetClass="path" presetSubtype="0" accel="50000" decel="50000" fill="hold" grpId="5" nodeType="withEffect">
                                  <p:stCondLst>
                                    <p:cond delay="0"/>
                                  </p:stCondLst>
                                  <p:childTnLst>
                                    <p:animMotion origin="layout" path="M 3.33333E-6 0.54846 L 3.33333E-6 -6.17284E-7 " pathEditMode="relative" rAng="0" ptsTypes="AA">
                                      <p:cBhvr>
                                        <p:cTn id="69" dur="500" fill="hold"/>
                                        <p:tgtEl>
                                          <p:spTgt spid="15"/>
                                        </p:tgtEl>
                                        <p:attrNameLst>
                                          <p:attrName>ppt_x</p:attrName>
                                          <p:attrName>ppt_y</p:attrName>
                                        </p:attrNameLst>
                                      </p:cBhvr>
                                      <p:rCtr x="0" y="-27438"/>
                                    </p:animMotion>
                                  </p:childTnLst>
                                </p:cTn>
                              </p:par>
                              <p:par>
                                <p:cTn id="70" presetID="42" presetClass="path" presetSubtype="0" accel="50000" decel="50000" fill="hold" grpId="1" nodeType="withEffect">
                                  <p:stCondLst>
                                    <p:cond delay="0"/>
                                  </p:stCondLst>
                                  <p:childTnLst>
                                    <p:animMotion origin="layout" path="M -0.00035 0.54938 L -0.00035 -0.00031 " pathEditMode="relative" rAng="0" ptsTypes="AA">
                                      <p:cBhvr>
                                        <p:cTn id="71" dur="500" fill="hold"/>
                                        <p:tgtEl>
                                          <p:spTgt spid="21"/>
                                        </p:tgtEl>
                                        <p:attrNameLst>
                                          <p:attrName>ppt_x</p:attrName>
                                          <p:attrName>ppt_y</p:attrName>
                                        </p:attrNameLst>
                                      </p:cBhvr>
                                      <p:rCtr x="0" y="-27500"/>
                                    </p:animMotion>
                                  </p:childTnLst>
                                </p:cTn>
                              </p:par>
                              <p:par>
                                <p:cTn id="72" presetID="10" presetClass="entr" presetSubtype="0" fill="hold" grpId="1" nodeType="withEffect">
                                  <p:stCondLst>
                                    <p:cond delay="0"/>
                                  </p:stCondLst>
                                  <p:childTnLst>
                                    <p:set>
                                      <p:cBhvr>
                                        <p:cTn id="73" dur="1" fill="hold">
                                          <p:stCondLst>
                                            <p:cond delay="0"/>
                                          </p:stCondLst>
                                        </p:cTn>
                                        <p:tgtEl>
                                          <p:spTgt spid="7"/>
                                        </p:tgtEl>
                                        <p:attrNameLst>
                                          <p:attrName>style.visibility</p:attrName>
                                        </p:attrNameLst>
                                      </p:cBhvr>
                                      <p:to>
                                        <p:strVal val="visible"/>
                                      </p:to>
                                    </p:set>
                                    <p:animEffect transition="in" filter="fade">
                                      <p:cBhvr>
                                        <p:cTn id="74" dur="500"/>
                                        <p:tgtEl>
                                          <p:spTgt spid="7"/>
                                        </p:tgtEl>
                                      </p:cBhvr>
                                    </p:animEffect>
                                  </p:childTnLst>
                                </p:cTn>
                              </p:par>
                              <p:par>
                                <p:cTn id="75" presetID="10" presetClass="entr" presetSubtype="0" fill="hold" grpId="2" nodeType="withEffect">
                                  <p:stCondLst>
                                    <p:cond delay="0"/>
                                  </p:stCondLst>
                                  <p:childTnLst>
                                    <p:set>
                                      <p:cBhvr>
                                        <p:cTn id="76" dur="1" fill="hold">
                                          <p:stCondLst>
                                            <p:cond delay="0"/>
                                          </p:stCondLst>
                                        </p:cTn>
                                        <p:tgtEl>
                                          <p:spTgt spid="13"/>
                                        </p:tgtEl>
                                        <p:attrNameLst>
                                          <p:attrName>style.visibility</p:attrName>
                                        </p:attrNameLst>
                                      </p:cBhvr>
                                      <p:to>
                                        <p:strVal val="visible"/>
                                      </p:to>
                                    </p:set>
                                    <p:animEffect transition="in" filter="fade">
                                      <p:cBhvr>
                                        <p:cTn id="77" dur="500"/>
                                        <p:tgtEl>
                                          <p:spTgt spid="13"/>
                                        </p:tgtEl>
                                      </p:cBhvr>
                                    </p:animEffect>
                                  </p:childTnLst>
                                </p:cTn>
                              </p:par>
                              <p:par>
                                <p:cTn id="78" presetID="10" presetClass="entr" presetSubtype="0" fill="hold" grpId="3" nodeType="withEffect">
                                  <p:stCondLst>
                                    <p:cond delay="0"/>
                                  </p:stCondLst>
                                  <p:childTnLst>
                                    <p:set>
                                      <p:cBhvr>
                                        <p:cTn id="79" dur="1" fill="hold">
                                          <p:stCondLst>
                                            <p:cond delay="0"/>
                                          </p:stCondLst>
                                        </p:cTn>
                                        <p:tgtEl>
                                          <p:spTgt spid="14"/>
                                        </p:tgtEl>
                                        <p:attrNameLst>
                                          <p:attrName>style.visibility</p:attrName>
                                        </p:attrNameLst>
                                      </p:cBhvr>
                                      <p:to>
                                        <p:strVal val="visible"/>
                                      </p:to>
                                    </p:set>
                                    <p:animEffect transition="in" filter="fade">
                                      <p:cBhvr>
                                        <p:cTn id="80" dur="500"/>
                                        <p:tgtEl>
                                          <p:spTgt spid="14"/>
                                        </p:tgtEl>
                                      </p:cBhvr>
                                    </p:animEffect>
                                  </p:childTnLst>
                                </p:cTn>
                              </p:par>
                              <p:par>
                                <p:cTn id="81" presetID="10" presetClass="entr" presetSubtype="0" fill="hold" grpId="4" nodeType="withEffect">
                                  <p:stCondLst>
                                    <p:cond delay="0"/>
                                  </p:stCondLst>
                                  <p:childTnLst>
                                    <p:set>
                                      <p:cBhvr>
                                        <p:cTn id="82" dur="1" fill="hold">
                                          <p:stCondLst>
                                            <p:cond delay="0"/>
                                          </p:stCondLst>
                                        </p:cTn>
                                        <p:tgtEl>
                                          <p:spTgt spid="15"/>
                                        </p:tgtEl>
                                        <p:attrNameLst>
                                          <p:attrName>style.visibility</p:attrName>
                                        </p:attrNameLst>
                                      </p:cBhvr>
                                      <p:to>
                                        <p:strVal val="visible"/>
                                      </p:to>
                                    </p:set>
                                    <p:animEffect transition="in" filter="fade">
                                      <p:cBhvr>
                                        <p:cTn id="83" dur="500"/>
                                        <p:tgtEl>
                                          <p:spTgt spid="15"/>
                                        </p:tgtEl>
                                      </p:cBhvr>
                                    </p:animEffect>
                                  </p:childTnLst>
                                </p:cTn>
                              </p:par>
                              <p:par>
                                <p:cTn id="84" presetID="10" presetClass="entr" presetSubtype="0" fill="hold" grpId="4" nodeType="withEffect">
                                  <p:stCondLst>
                                    <p:cond delay="0"/>
                                  </p:stCondLst>
                                  <p:childTnLst>
                                    <p:set>
                                      <p:cBhvr>
                                        <p:cTn id="85" dur="1" fill="hold">
                                          <p:stCondLst>
                                            <p:cond delay="0"/>
                                          </p:stCondLst>
                                        </p:cTn>
                                        <p:tgtEl>
                                          <p:spTgt spid="21"/>
                                        </p:tgtEl>
                                        <p:attrNameLst>
                                          <p:attrName>style.visibility</p:attrName>
                                        </p:attrNameLst>
                                      </p:cBhvr>
                                      <p:to>
                                        <p:strVal val="visible"/>
                                      </p:to>
                                    </p:set>
                                    <p:animEffect transition="in" filter="fade">
                                      <p:cBhvr>
                                        <p:cTn id="86" dur="500"/>
                                        <p:tgtEl>
                                          <p:spTgt spid="21"/>
                                        </p:tgtEl>
                                      </p:cBhvr>
                                    </p:animEffect>
                                  </p:childTnLst>
                                </p:cTn>
                              </p:par>
                            </p:childTnLst>
                          </p:cTn>
                        </p:par>
                      </p:childTnLst>
                    </p:cTn>
                  </p:par>
                </p:childTnLst>
              </p:cTn>
              <p:nextCondLst>
                <p:cond evt="onClick" delay="0">
                  <p:tgtEl>
                    <p:spTgt spid="19"/>
                  </p:tgtEl>
                </p:cond>
              </p:nextCondLst>
            </p:seq>
            <p:seq concurrent="1" nextAc="seek">
              <p:cTn id="87" restart="whenNotActive" fill="hold" evtFilter="cancelBubble" nodeType="interactiveSeq">
                <p:stCondLst>
                  <p:cond evt="onClick" delay="0">
                    <p:tgtEl>
                      <p:spTgt spid="20"/>
                    </p:tgtEl>
                  </p:cond>
                </p:stCondLst>
                <p:endSync evt="end" delay="0">
                  <p:rtn val="all"/>
                </p:endSync>
                <p:childTnLst>
                  <p:par>
                    <p:cTn id="88" fill="hold">
                      <p:stCondLst>
                        <p:cond delay="0"/>
                      </p:stCondLst>
                      <p:childTnLst>
                        <p:par>
                          <p:cTn id="89" fill="hold">
                            <p:stCondLst>
                              <p:cond delay="0"/>
                            </p:stCondLst>
                            <p:childTnLst>
                              <p:par>
                                <p:cTn id="90" presetID="42" presetClass="path" presetSubtype="0" accel="50000" decel="50000" fill="hold" nodeType="clickEffect">
                                  <p:stCondLst>
                                    <p:cond delay="0"/>
                                  </p:stCondLst>
                                  <p:childTnLst>
                                    <p:animMotion origin="layout" path="M 0.00052 0.70432 L 0 0.00185 " pathEditMode="relative" rAng="0" ptsTypes="AA">
                                      <p:cBhvr>
                                        <p:cTn id="91" dur="500" fill="hold"/>
                                        <p:tgtEl>
                                          <p:spTgt spid="3"/>
                                        </p:tgtEl>
                                        <p:attrNameLst>
                                          <p:attrName>ppt_x</p:attrName>
                                          <p:attrName>ppt_y</p:attrName>
                                        </p:attrNameLst>
                                      </p:cBhvr>
                                      <p:rCtr x="-35" y="-35123"/>
                                    </p:animMotion>
                                  </p:childTnLst>
                                </p:cTn>
                              </p:par>
                              <p:par>
                                <p:cTn id="92" presetID="42" presetClass="path" presetSubtype="0" accel="50000" decel="50000" fill="hold" grpId="3" nodeType="withEffect">
                                  <p:stCondLst>
                                    <p:cond delay="0"/>
                                  </p:stCondLst>
                                  <p:childTnLst>
                                    <p:animMotion origin="layout" path="M 3.33333E-6 0.54938 L 3.33333E-6 0.00092 " pathEditMode="relative" rAng="0" ptsTypes="AA">
                                      <p:cBhvr>
                                        <p:cTn id="93" dur="500" fill="hold"/>
                                        <p:tgtEl>
                                          <p:spTgt spid="7"/>
                                        </p:tgtEl>
                                        <p:attrNameLst>
                                          <p:attrName>ppt_x</p:attrName>
                                          <p:attrName>ppt_y</p:attrName>
                                        </p:attrNameLst>
                                      </p:cBhvr>
                                      <p:rCtr x="0" y="-27438"/>
                                    </p:animMotion>
                                  </p:childTnLst>
                                </p:cTn>
                              </p:par>
                              <p:par>
                                <p:cTn id="94" presetID="42" presetClass="path" presetSubtype="0" accel="50000" decel="50000" fill="hold" grpId="4" nodeType="withEffect">
                                  <p:stCondLst>
                                    <p:cond delay="0"/>
                                  </p:stCondLst>
                                  <p:childTnLst>
                                    <p:animMotion origin="layout" path="M 3.33333E-6 0.54938 L -0.00035 0.00061 " pathEditMode="relative" rAng="0" ptsTypes="AA">
                                      <p:cBhvr>
                                        <p:cTn id="95" dur="500" fill="hold"/>
                                        <p:tgtEl>
                                          <p:spTgt spid="13"/>
                                        </p:tgtEl>
                                        <p:attrNameLst>
                                          <p:attrName>ppt_x</p:attrName>
                                          <p:attrName>ppt_y</p:attrName>
                                        </p:attrNameLst>
                                      </p:cBhvr>
                                      <p:rCtr x="-17" y="-27438"/>
                                    </p:animMotion>
                                  </p:childTnLst>
                                </p:cTn>
                              </p:par>
                              <p:par>
                                <p:cTn id="96" presetID="42" presetClass="path" presetSubtype="0" accel="50000" decel="50000" fill="hold" grpId="5" nodeType="withEffect">
                                  <p:stCondLst>
                                    <p:cond delay="0"/>
                                  </p:stCondLst>
                                  <p:childTnLst>
                                    <p:animMotion origin="layout" path="M 3.33333E-6 0.54938 L 3.33333E-6 0.00092 " pathEditMode="relative" rAng="0" ptsTypes="AA">
                                      <p:cBhvr>
                                        <p:cTn id="97" dur="500" fill="hold"/>
                                        <p:tgtEl>
                                          <p:spTgt spid="14"/>
                                        </p:tgtEl>
                                        <p:attrNameLst>
                                          <p:attrName>ppt_x</p:attrName>
                                          <p:attrName>ppt_y</p:attrName>
                                        </p:attrNameLst>
                                      </p:cBhvr>
                                      <p:rCtr x="0" y="-27438"/>
                                    </p:animMotion>
                                  </p:childTnLst>
                                </p:cTn>
                              </p:par>
                              <p:par>
                                <p:cTn id="98" presetID="42" presetClass="path" presetSubtype="0" accel="50000" decel="50000" fill="hold" grpId="6" nodeType="withEffect">
                                  <p:stCondLst>
                                    <p:cond delay="0"/>
                                  </p:stCondLst>
                                  <p:childTnLst>
                                    <p:animMotion origin="layout" path="M 3.33333E-6 0.54938 L -0.00035 -0.00031 " pathEditMode="relative" rAng="0" ptsTypes="AA">
                                      <p:cBhvr>
                                        <p:cTn id="99" dur="500" fill="hold"/>
                                        <p:tgtEl>
                                          <p:spTgt spid="15"/>
                                        </p:tgtEl>
                                        <p:attrNameLst>
                                          <p:attrName>ppt_x</p:attrName>
                                          <p:attrName>ppt_y</p:attrName>
                                        </p:attrNameLst>
                                      </p:cBhvr>
                                      <p:rCtr x="-17" y="-27500"/>
                                    </p:animMotion>
                                  </p:childTnLst>
                                </p:cTn>
                              </p:par>
                              <p:par>
                                <p:cTn id="100" presetID="42" presetClass="path" presetSubtype="0" accel="50000" decel="50000" fill="hold" grpId="2" nodeType="withEffect">
                                  <p:stCondLst>
                                    <p:cond delay="0"/>
                                  </p:stCondLst>
                                  <p:childTnLst>
                                    <p:animMotion origin="layout" path="M -0.00034 0.54938 L -0.00034 -0.00031 " pathEditMode="relative" rAng="0" ptsTypes="AA">
                                      <p:cBhvr>
                                        <p:cTn id="101" dur="500" fill="hold"/>
                                        <p:tgtEl>
                                          <p:spTgt spid="21"/>
                                        </p:tgtEl>
                                        <p:attrNameLst>
                                          <p:attrName>ppt_x</p:attrName>
                                          <p:attrName>ppt_y</p:attrName>
                                        </p:attrNameLst>
                                      </p:cBhvr>
                                      <p:rCtr x="0" y="-27500"/>
                                    </p:animMotion>
                                  </p:childTnLst>
                                </p:cTn>
                              </p:par>
                              <p:par>
                                <p:cTn id="102" presetID="10" presetClass="entr" presetSubtype="0" fill="hold" grpId="4" nodeType="withEffect">
                                  <p:stCondLst>
                                    <p:cond delay="0"/>
                                  </p:stCondLst>
                                  <p:childTnLst>
                                    <p:set>
                                      <p:cBhvr>
                                        <p:cTn id="103" dur="1" fill="hold">
                                          <p:stCondLst>
                                            <p:cond delay="0"/>
                                          </p:stCondLst>
                                        </p:cTn>
                                        <p:tgtEl>
                                          <p:spTgt spid="7"/>
                                        </p:tgtEl>
                                        <p:attrNameLst>
                                          <p:attrName>style.visibility</p:attrName>
                                        </p:attrNameLst>
                                      </p:cBhvr>
                                      <p:to>
                                        <p:strVal val="visible"/>
                                      </p:to>
                                    </p:set>
                                    <p:animEffect transition="in" filter="fade">
                                      <p:cBhvr>
                                        <p:cTn id="104" dur="500"/>
                                        <p:tgtEl>
                                          <p:spTgt spid="7"/>
                                        </p:tgtEl>
                                      </p:cBhvr>
                                    </p:animEffect>
                                  </p:childTnLst>
                                </p:cTn>
                              </p:par>
                              <p:par>
                                <p:cTn id="105" presetID="10" presetClass="entr" presetSubtype="0" fill="hold" grpId="5" nodeType="withEffect">
                                  <p:stCondLst>
                                    <p:cond delay="0"/>
                                  </p:stCondLst>
                                  <p:childTnLst>
                                    <p:set>
                                      <p:cBhvr>
                                        <p:cTn id="106" dur="1" fill="hold">
                                          <p:stCondLst>
                                            <p:cond delay="0"/>
                                          </p:stCondLst>
                                        </p:cTn>
                                        <p:tgtEl>
                                          <p:spTgt spid="13"/>
                                        </p:tgtEl>
                                        <p:attrNameLst>
                                          <p:attrName>style.visibility</p:attrName>
                                        </p:attrNameLst>
                                      </p:cBhvr>
                                      <p:to>
                                        <p:strVal val="visible"/>
                                      </p:to>
                                    </p:set>
                                    <p:animEffect transition="in" filter="fade">
                                      <p:cBhvr>
                                        <p:cTn id="107" dur="500"/>
                                        <p:tgtEl>
                                          <p:spTgt spid="13"/>
                                        </p:tgtEl>
                                      </p:cBhvr>
                                    </p:animEffect>
                                  </p:childTnLst>
                                </p:cTn>
                              </p:par>
                              <p:par>
                                <p:cTn id="108" presetID="10" presetClass="entr" presetSubtype="0" fill="hold" grpId="6" nodeType="withEffect">
                                  <p:stCondLst>
                                    <p:cond delay="0"/>
                                  </p:stCondLst>
                                  <p:childTnLst>
                                    <p:set>
                                      <p:cBhvr>
                                        <p:cTn id="109" dur="1" fill="hold">
                                          <p:stCondLst>
                                            <p:cond delay="0"/>
                                          </p:stCondLst>
                                        </p:cTn>
                                        <p:tgtEl>
                                          <p:spTgt spid="14"/>
                                        </p:tgtEl>
                                        <p:attrNameLst>
                                          <p:attrName>style.visibility</p:attrName>
                                        </p:attrNameLst>
                                      </p:cBhvr>
                                      <p:to>
                                        <p:strVal val="visible"/>
                                      </p:to>
                                    </p:set>
                                    <p:animEffect transition="in" filter="fade">
                                      <p:cBhvr>
                                        <p:cTn id="110" dur="500"/>
                                        <p:tgtEl>
                                          <p:spTgt spid="14"/>
                                        </p:tgtEl>
                                      </p:cBhvr>
                                    </p:animEffect>
                                  </p:childTnLst>
                                </p:cTn>
                              </p:par>
                              <p:par>
                                <p:cTn id="111" presetID="10" presetClass="entr" presetSubtype="0" fill="hold" grpId="7" nodeType="withEffect">
                                  <p:stCondLst>
                                    <p:cond delay="0"/>
                                  </p:stCondLst>
                                  <p:childTnLst>
                                    <p:set>
                                      <p:cBhvr>
                                        <p:cTn id="112" dur="1" fill="hold">
                                          <p:stCondLst>
                                            <p:cond delay="0"/>
                                          </p:stCondLst>
                                        </p:cTn>
                                        <p:tgtEl>
                                          <p:spTgt spid="15"/>
                                        </p:tgtEl>
                                        <p:attrNameLst>
                                          <p:attrName>style.visibility</p:attrName>
                                        </p:attrNameLst>
                                      </p:cBhvr>
                                      <p:to>
                                        <p:strVal val="visible"/>
                                      </p:to>
                                    </p:set>
                                    <p:animEffect transition="in" filter="fade">
                                      <p:cBhvr>
                                        <p:cTn id="113" dur="500"/>
                                        <p:tgtEl>
                                          <p:spTgt spid="15"/>
                                        </p:tgtEl>
                                      </p:cBhvr>
                                    </p:animEffect>
                                  </p:childTnLst>
                                </p:cTn>
                              </p:par>
                              <p:par>
                                <p:cTn id="114" presetID="10" presetClass="entr" presetSubtype="0" fill="hold" grpId="3" nodeType="withEffect">
                                  <p:stCondLst>
                                    <p:cond delay="0"/>
                                  </p:stCondLst>
                                  <p:childTnLst>
                                    <p:set>
                                      <p:cBhvr>
                                        <p:cTn id="115" dur="1" fill="hold">
                                          <p:stCondLst>
                                            <p:cond delay="0"/>
                                          </p:stCondLst>
                                        </p:cTn>
                                        <p:tgtEl>
                                          <p:spTgt spid="21"/>
                                        </p:tgtEl>
                                        <p:attrNameLst>
                                          <p:attrName>style.visibility</p:attrName>
                                        </p:attrNameLst>
                                      </p:cBhvr>
                                      <p:to>
                                        <p:strVal val="visible"/>
                                      </p:to>
                                    </p:set>
                                    <p:animEffect transition="in" filter="fade">
                                      <p:cBhvr>
                                        <p:cTn id="116" dur="500"/>
                                        <p:tgtEl>
                                          <p:spTgt spid="21"/>
                                        </p:tgtEl>
                                      </p:cBhvr>
                                    </p:animEffect>
                                  </p:childTnLst>
                                </p:cTn>
                              </p:par>
                            </p:childTnLst>
                          </p:cTn>
                        </p:par>
                      </p:childTnLst>
                    </p:cTn>
                  </p:par>
                </p:childTnLst>
              </p:cTn>
              <p:nextCondLst>
                <p:cond evt="onClick" delay="0">
                  <p:tgtEl>
                    <p:spTgt spid="20"/>
                  </p:tgtEl>
                </p:cond>
              </p:nextCondLst>
            </p:seq>
          </p:childTnLst>
        </p:cTn>
      </p:par>
    </p:tnLst>
    <p:bldLst>
      <p:bldP spid="21" grpId="0" animBg="1"/>
      <p:bldP spid="21" grpId="1" animBg="1"/>
      <p:bldP spid="21" grpId="2" animBg="1"/>
      <p:bldP spid="21" grpId="3" animBg="1"/>
      <p:bldP spid="21" grpId="4" animBg="1"/>
      <p:bldP spid="21" grpId="5" animBg="1"/>
      <p:bldP spid="21" grpId="6" animBg="1"/>
      <p:bldP spid="21" grpId="7" animBg="1"/>
      <p:bldP spid="21" grpId="8" animBg="1"/>
      <p:bldP spid="15" grpId="0" animBg="1"/>
      <p:bldP spid="15" grpId="1" animBg="1"/>
      <p:bldP spid="15" grpId="2" animBg="1"/>
      <p:bldP spid="15" grpId="4" animBg="1"/>
      <p:bldP spid="15" grpId="5" animBg="1"/>
      <p:bldP spid="15" grpId="6" animBg="1"/>
      <p:bldP spid="15" grpId="7" animBg="1"/>
      <p:bldP spid="15" grpId="8" animBg="1"/>
      <p:bldP spid="14" grpId="0" animBg="1"/>
      <p:bldP spid="14" grpId="1" animBg="1"/>
      <p:bldP spid="14" grpId="2" animBg="1"/>
      <p:bldP spid="14" grpId="3" animBg="1"/>
      <p:bldP spid="14" grpId="4" animBg="1"/>
      <p:bldP spid="14" grpId="5" animBg="1"/>
      <p:bldP spid="14" grpId="6" animBg="1"/>
      <p:bldP spid="13" grpId="0" animBg="1"/>
      <p:bldP spid="13" grpId="1" animBg="1"/>
      <p:bldP spid="13" grpId="2" animBg="1"/>
      <p:bldP spid="13" grpId="3" animBg="1"/>
      <p:bldP spid="13" grpId="4" animBg="1"/>
      <p:bldP spid="13" grpId="5" animBg="1"/>
      <p:bldP spid="7" grpId="0" animBg="1"/>
      <p:bldP spid="7" grpId="1" animBg="1"/>
      <p:bldP spid="7" grpId="2" animBg="1"/>
      <p:bldP spid="7" grpId="3" animBg="1"/>
      <p:bldP spid="7" grpId="4"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11521</TotalTime>
  <Words>3525</Words>
  <Application>Microsoft Office PowerPoint</Application>
  <PresentationFormat>Custom</PresentationFormat>
  <Paragraphs>665</Paragraphs>
  <Slides>20</Slides>
  <Notes>20</Notes>
  <HiddenSlides>3</HiddenSlides>
  <MMClips>6</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Carol Singing Waiata</vt:lpstr>
      <vt:lpstr>Learning Intentions</vt:lpstr>
      <vt:lpstr>A rapid recap on the liturgical year –  what have we learned so far?</vt:lpstr>
      <vt:lpstr>Did you know that…</vt:lpstr>
      <vt:lpstr>What is special about Christmas carols?</vt:lpstr>
      <vt:lpstr>The story behind ‘Silent Night’</vt:lpstr>
      <vt:lpstr>Christmas carols are sung  all over the world</vt:lpstr>
      <vt:lpstr>Singing carols at Christmas helps to bring peace even when countries are at war</vt:lpstr>
      <vt:lpstr>Families celebrate Christmas  all over the world</vt:lpstr>
      <vt:lpstr>Where is this family whānau  celebrating their Christmas together?</vt:lpstr>
      <vt:lpstr>Christmas in Aotearoa New Zealand</vt:lpstr>
      <vt:lpstr>Christmas in Aotearoa New Zealand</vt:lpstr>
      <vt:lpstr>Christmas in Aotearoa New Zealand</vt:lpstr>
      <vt:lpstr>Christmas in Aotearoa New Zealand</vt:lpstr>
      <vt:lpstr>Find all the Christmas symbols and carols there are in the Word Find</vt:lpstr>
      <vt:lpstr>Check Up</vt:lpstr>
      <vt:lpstr>Time for Reflection</vt:lpstr>
      <vt:lpstr>A rapid recap on the liturgical year –  what have we learned so far?</vt:lpstr>
      <vt:lpstr>A Pukeko in a Ponga Tree</vt:lpstr>
      <vt:lpstr>Find all the Christmas symbols and carols  there are in the Word Find</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Carol Singing Waiata</dc:title>
  <dc:creator>Jenny McCairn</dc:creator>
  <cp:lastModifiedBy>Pierre Schmits</cp:lastModifiedBy>
  <cp:revision>116</cp:revision>
  <dcterms:created xsi:type="dcterms:W3CDTF">2016-10-18T08:46:46Z</dcterms:created>
  <dcterms:modified xsi:type="dcterms:W3CDTF">2016-11-20T21:02:33Z</dcterms:modified>
</cp:coreProperties>
</file>