
<file path=[Content_Types].xml><?xml version="1.0" encoding="utf-8"?>
<Types xmlns="http://schemas.openxmlformats.org/package/2006/content-types">
  <Default Extension="png" ContentType="image/png"/>
  <Default Extension="bin" ContentType="application/vnd.ms-office.activeX"/>
  <Default Extension="mp3" ContentType="audio/unknown"/>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activeX/activeX1.xml" ContentType="application/vnd.ms-office.activeX+xml"/>
  <Override PartName="/ppt/activeX/activeX2.xml" ContentType="application/vnd.ms-office.activeX+xml"/>
  <Override PartName="/ppt/activeX/activeX3.xml" ContentType="application/vnd.ms-office.activeX+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18"/>
  </p:notesMasterIdLst>
  <p:sldIdLst>
    <p:sldId id="257" r:id="rId3"/>
    <p:sldId id="258" r:id="rId4"/>
    <p:sldId id="259" r:id="rId5"/>
    <p:sldId id="260" r:id="rId6"/>
    <p:sldId id="262" r:id="rId7"/>
    <p:sldId id="263" r:id="rId8"/>
    <p:sldId id="265" r:id="rId9"/>
    <p:sldId id="266" r:id="rId10"/>
    <p:sldId id="267" r:id="rId11"/>
    <p:sldId id="269" r:id="rId12"/>
    <p:sldId id="270" r:id="rId13"/>
    <p:sldId id="261" r:id="rId14"/>
    <p:sldId id="272" r:id="rId15"/>
    <p:sldId id="264" r:id="rId16"/>
    <p:sldId id="27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3C8F0"/>
    <a:srgbClr val="58319F"/>
    <a:srgbClr val="C3B3EB"/>
    <a:srgbClr val="341D5D"/>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88686" autoAdjust="0"/>
  </p:normalViewPr>
  <p:slideViewPr>
    <p:cSldViewPr snapToGrid="0">
      <p:cViewPr>
        <p:scale>
          <a:sx n="60" d="100"/>
          <a:sy n="60" d="100"/>
        </p:scale>
        <p:origin x="-1734" y="-78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activeX1.xml><?xml version="1.0" encoding="utf-8"?>
<ax:ocx xmlns:ax="http://schemas.microsoft.com/office/2006/activeX" xmlns:r="http://schemas.openxmlformats.org/officeDocument/2006/relationships" ax:classid="{8BD21D10-EC42-11CE-9E0D-00AA006002F3}" ax:persistence="persistStorage" r:id="rId1"/>
</file>

<file path=ppt/activeX/activeX2.xml><?xml version="1.0" encoding="utf-8"?>
<ax:ocx xmlns:ax="http://schemas.microsoft.com/office/2006/activeX" xmlns:r="http://schemas.openxmlformats.org/officeDocument/2006/relationships" ax:classid="{8BD21D10-EC42-11CE-9E0D-00AA006002F3}" ax:persistence="persistStorage" r:id="rId1"/>
</file>

<file path=ppt/activeX/activeX3.xml><?xml version="1.0" encoding="utf-8"?>
<ax:ocx xmlns:ax="http://schemas.microsoft.com/office/2006/activeX" xmlns:r="http://schemas.openxmlformats.org/officeDocument/2006/relationships" ax:classid="{8BD21D10-EC42-11CE-9E0D-00AA006002F3}" ax:persistence="persistStorage" r:id="rId1"/>
</file>

<file path=ppt/drawings/_rels/vmlDrawing1.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E668EC-E8BB-4431-92A0-EC2C20D42113}" type="datetimeFigureOut">
              <a:rPr lang="en-NZ" smtClean="0"/>
              <a:t>19/11/2016</a:t>
            </a:fld>
            <a:endParaRPr lang="en-N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9E12CB-B086-439F-8C7D-C828F23ADF2E}" type="slidenum">
              <a:rPr lang="en-NZ" smtClean="0"/>
              <a:t>‹#›</a:t>
            </a:fld>
            <a:endParaRPr lang="en-NZ"/>
          </a:p>
        </p:txBody>
      </p:sp>
    </p:spTree>
    <p:extLst>
      <p:ext uri="{BB962C8B-B14F-4D97-AF65-F5344CB8AC3E}">
        <p14:creationId xmlns:p14="http://schemas.microsoft.com/office/powerpoint/2010/main" val="21309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Use this slide as a focussing strategy to introduce the lesson topic. Read the title together and invite children to share something they know about how people today prepare for Jesus to come at Christmas.</a:t>
            </a:r>
          </a:p>
        </p:txBody>
      </p:sp>
      <p:sp>
        <p:nvSpPr>
          <p:cNvPr id="4" name="Slide Number Placeholder 3"/>
          <p:cNvSpPr>
            <a:spLocks noGrp="1"/>
          </p:cNvSpPr>
          <p:nvPr>
            <p:ph type="sldNum" sz="quarter" idx="10"/>
          </p:nvPr>
        </p:nvSpPr>
        <p:spPr/>
        <p:txBody>
          <a:bodyPr/>
          <a:lstStyle/>
          <a:p>
            <a:fld id="{1D9E12CB-B086-439F-8C7D-C828F23ADF2E}" type="slidenum">
              <a:rPr lang="en-NZ" smtClean="0"/>
              <a:t>1</a:t>
            </a:fld>
            <a:endParaRPr lang="en-NZ"/>
          </a:p>
        </p:txBody>
      </p:sp>
    </p:spTree>
    <p:extLst>
      <p:ext uri="{BB962C8B-B14F-4D97-AF65-F5344CB8AC3E}">
        <p14:creationId xmlns:p14="http://schemas.microsoft.com/office/powerpoint/2010/main" val="24728396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NZ" noProof="0" dirty="0"/>
              <a:t>The MP3 is played to help create a reflective atmosphere and bring the young people to stillness and silence.</a:t>
            </a:r>
            <a:endParaRPr lang="en-GB" noProof="0"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7D854C1-D8DB-439C-8B37-6CAF82AB5E22}" type="slidenum">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10</a:t>
            </a:fld>
            <a:endParaRPr kumimoji="0" lang="en-GB" sz="1800" b="0" i="0" u="none" strike="noStrike" kern="0" cap="none" spc="0" normalizeH="0" baseline="0" noProof="0">
              <a:ln>
                <a:noFill/>
              </a:ln>
              <a:solidFill>
                <a:sysClr val="windowText" lastClr="000000"/>
              </a:solidFill>
              <a:effectLst/>
              <a:uLnTx/>
              <a:uFillTx/>
            </a:endParaRPr>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10745638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NZ" noProof="0" dirty="0"/>
              <a:t>This slide provides some choices for children to show and share what they have learned. Examples could be photographed as evidence of children’s learning.  You may like to put a copy of the Sharing our Learning page in children’s RE Learning Journals. You could talk through the choices using the slide and let children make their choice from their own copy.  Children could work on their choice at school and/or at home and you may like to set a day for sharing. Please let parents and whānau know what you expect them to do with this.  The slide is focussed on Year 4 Achievement Objective which is covered in Lessons 1-2 Year 4 AO) Children will be able to:  recognise how Advent is a time to prepare the way for the coming of Jesus, Son of Mary and Son of God.</a:t>
            </a:r>
            <a:endParaRPr lang="en-GB" noProof="0" dirty="0"/>
          </a:p>
        </p:txBody>
      </p:sp>
      <p:sp>
        <p:nvSpPr>
          <p:cNvPr id="4" name="Slide Number Placeholder 3"/>
          <p:cNvSpPr>
            <a:spLocks noGrp="1"/>
          </p:cNvSpPr>
          <p:nvPr>
            <p:ph type="sldNum" sz="quarter" idx="10"/>
          </p:nvPr>
        </p:nvSpPr>
        <p:spPr/>
        <p:txBody>
          <a:bodyPr/>
          <a:lstStyle/>
          <a:p>
            <a:fld id="{B7D854C1-D8DB-439C-8B37-6CAF82AB5E22}" type="slidenum">
              <a:rPr lang="en-GB" smtClean="0"/>
              <a:pPr/>
              <a:t>11</a:t>
            </a:fld>
            <a:endParaRPr lang="en-GB"/>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40793574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NZ" noProof="0" dirty="0"/>
              <a:t>This worksheet relates to slide 4 Find each word in the sentence on the matrix and highlight it in the sentence and in the Word Find.</a:t>
            </a:r>
            <a:endParaRPr lang="en-GB" noProof="0"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7D854C1-D8DB-439C-8B37-6CAF82AB5E22}" type="slidenum">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12</a:t>
            </a:fld>
            <a:endParaRPr kumimoji="0" lang="en-GB" sz="1800" b="0" i="0" u="none" strike="noStrike" kern="0" cap="none" spc="0" normalizeH="0" baseline="0" noProof="0">
              <a:ln>
                <a:noFill/>
              </a:ln>
              <a:solidFill>
                <a:sysClr val="windowText" lastClr="000000"/>
              </a:solidFill>
              <a:effectLst/>
              <a:uLnTx/>
              <a:uFillTx/>
            </a:endParaRPr>
          </a:p>
        </p:txBody>
      </p:sp>
      <p:sp>
        <p:nvSpPr>
          <p:cNvPr id="10" name="Slide Image Placeholder 9"/>
          <p:cNvSpPr>
            <a:spLocks noGrp="1" noRot="1" noChangeAspect="1"/>
          </p:cNvSpPr>
          <p:nvPr>
            <p:ph type="sldImg"/>
          </p:nvPr>
        </p:nvSpPr>
        <p:spPr/>
      </p:sp>
    </p:spTree>
    <p:extLst>
      <p:ext uri="{BB962C8B-B14F-4D97-AF65-F5344CB8AC3E}">
        <p14:creationId xmlns:p14="http://schemas.microsoft.com/office/powerpoint/2010/main" val="16883574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NZ" noProof="0" dirty="0"/>
              <a:t>This worksheet relates to slide 5 </a:t>
            </a:r>
            <a:endParaRPr lang="en-GB" noProof="0"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7D854C1-D8DB-439C-8B37-6CAF82AB5E22}" type="slidenum">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13</a:t>
            </a:fld>
            <a:endParaRPr kumimoji="0" lang="en-GB" sz="1800" b="0" i="0" u="none" strike="noStrike" kern="0" cap="none" spc="0" normalizeH="0" baseline="0" noProof="0">
              <a:ln>
                <a:noFill/>
              </a:ln>
              <a:solidFill>
                <a:sysClr val="windowText" lastClr="000000"/>
              </a:solidFill>
              <a:effectLst/>
              <a:uLnTx/>
              <a:uFillTx/>
            </a:endParaRPr>
          </a:p>
        </p:txBody>
      </p:sp>
      <p:sp>
        <p:nvSpPr>
          <p:cNvPr id="10" name="Slide Image Placeholder 9"/>
          <p:cNvSpPr>
            <a:spLocks noGrp="1" noRot="1" noChangeAspect="1"/>
          </p:cNvSpPr>
          <p:nvPr>
            <p:ph type="sldImg"/>
          </p:nvPr>
        </p:nvSpPr>
        <p:spPr/>
      </p:sp>
    </p:spTree>
    <p:extLst>
      <p:ext uri="{BB962C8B-B14F-4D97-AF65-F5344CB8AC3E}">
        <p14:creationId xmlns:p14="http://schemas.microsoft.com/office/powerpoint/2010/main" val="9906863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NZ" noProof="0" dirty="0"/>
              <a:t>This worksheet relates to slide 6</a:t>
            </a:r>
          </a:p>
          <a:p>
            <a:pPr lvl="0"/>
            <a:r>
              <a:rPr lang="en-NZ" noProof="0" dirty="0"/>
              <a:t>ANSWERS 1)E, 2) D, 3) A, 4) B, 5) C </a:t>
            </a:r>
            <a:endParaRPr lang="en-GB" noProof="0"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7D854C1-D8DB-439C-8B37-6CAF82AB5E22}" type="slidenum">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14</a:t>
            </a:fld>
            <a:endParaRPr kumimoji="0" lang="en-GB" sz="1800" b="0" i="0" u="none" strike="noStrike" kern="0" cap="none" spc="0" normalizeH="0" baseline="0" noProof="0">
              <a:ln>
                <a:noFill/>
              </a:ln>
              <a:solidFill>
                <a:sysClr val="windowText" lastClr="000000"/>
              </a:solidFill>
              <a:effectLst/>
              <a:uLnTx/>
              <a:uFillTx/>
            </a:endParaRPr>
          </a:p>
        </p:txBody>
      </p:sp>
      <p:sp>
        <p:nvSpPr>
          <p:cNvPr id="10" name="Slide Image Placeholder 9"/>
          <p:cNvSpPr>
            <a:spLocks noGrp="1" noRot="1" noChangeAspect="1"/>
          </p:cNvSpPr>
          <p:nvPr>
            <p:ph type="sldImg"/>
          </p:nvPr>
        </p:nvSpPr>
        <p:spPr/>
      </p:sp>
    </p:spTree>
    <p:extLst>
      <p:ext uri="{BB962C8B-B14F-4D97-AF65-F5344CB8AC3E}">
        <p14:creationId xmlns:p14="http://schemas.microsoft.com/office/powerpoint/2010/main" val="39562572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NZ" noProof="0" dirty="0"/>
              <a:t>This worksheet relates to slide 11 </a:t>
            </a:r>
            <a:endParaRPr lang="en-GB" noProof="0"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7D854C1-D8DB-439C-8B37-6CAF82AB5E22}" type="slidenum">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15</a:t>
            </a:fld>
            <a:endParaRPr kumimoji="0" lang="en-GB" sz="1800" b="0" i="0" u="none" strike="noStrike" kern="0" cap="none" spc="0" normalizeH="0" baseline="0" noProof="0">
              <a:ln>
                <a:noFill/>
              </a:ln>
              <a:solidFill>
                <a:sysClr val="windowText" lastClr="000000"/>
              </a:solidFill>
              <a:effectLst/>
              <a:uLnTx/>
              <a:uFillTx/>
            </a:endParaRPr>
          </a:p>
        </p:txBody>
      </p:sp>
      <p:sp>
        <p:nvSpPr>
          <p:cNvPr id="10" name="Slide Image Placeholder 9"/>
          <p:cNvSpPr>
            <a:spLocks noGrp="1" noRot="1" noChangeAspect="1"/>
          </p:cNvSpPr>
          <p:nvPr>
            <p:ph type="sldImg"/>
          </p:nvPr>
        </p:nvSpPr>
        <p:spPr/>
      </p:sp>
    </p:spTree>
    <p:extLst>
      <p:ext uri="{BB962C8B-B14F-4D97-AF65-F5344CB8AC3E}">
        <p14:creationId xmlns:p14="http://schemas.microsoft.com/office/powerpoint/2010/main" val="28471087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NZ" dirty="0"/>
              <a:t>Read through the Learning Intentions with the class and identify some ideas/questions that might be explored in the lesson. </a:t>
            </a:r>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7D854C1-D8DB-439C-8B37-6CAF82AB5E22}" type="slidenum">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a:t>
            </a:fld>
            <a:endParaRPr kumimoji="0" lang="en-GB" sz="1800" b="0" i="0" u="none" strike="noStrike" kern="0" cap="none" spc="0" normalizeH="0" baseline="0" noProof="0">
              <a:ln>
                <a:noFill/>
              </a:ln>
              <a:solidFill>
                <a:sysClr val="windowText" lastClr="000000"/>
              </a:solidFill>
              <a:effectLst/>
              <a:uLnTx/>
              <a:uFillTx/>
            </a:endParaRPr>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13947896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NZ" dirty="0"/>
              <a:t>Use the information on the pop up to get children thinking and talking about those who waited for Jesus in the past and how people today prepare for his coming now.</a:t>
            </a:r>
          </a:p>
          <a:p>
            <a:r>
              <a:rPr lang="en-NZ" dirty="0"/>
              <a:t>Use the red arrow as you read each item and encourage comments and questions. Look closely at the images in the collage and name all the ways people prepare to celebrate the birth of Jesus today. </a:t>
            </a:r>
            <a:endParaRPr lang="en-GB" dirty="0"/>
          </a:p>
        </p:txBody>
      </p:sp>
      <p:sp>
        <p:nvSpPr>
          <p:cNvPr id="4" name="Slide Number Placeholder 3"/>
          <p:cNvSpPr>
            <a:spLocks noGrp="1"/>
          </p:cNvSpPr>
          <p:nvPr>
            <p:ph type="sldNum" sz="quarter" idx="10"/>
          </p:nvPr>
        </p:nvSpPr>
        <p:spPr/>
        <p:txBody>
          <a:bodyPr/>
          <a:lstStyle/>
          <a:p>
            <a:fld id="{B7D854C1-D8DB-439C-8B37-6CAF82AB5E22}" type="slidenum">
              <a:rPr lang="en-GB" smtClean="0"/>
              <a:pPr/>
              <a:t>3</a:t>
            </a:fld>
            <a:endParaRPr lang="en-GB"/>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5427521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NZ" dirty="0"/>
              <a:t>Read the word find sentence and invite children to say how these people would have felt.  Find each word in the sentence on the matrix and highlight it in the sentence and in the Word Find. Check children’s worksheets using the screen Word Find. Children add worksheets to their RE Learning Journals as evidence of their learning. </a:t>
            </a:r>
            <a:endParaRPr lang="en-US" dirty="0"/>
          </a:p>
        </p:txBody>
      </p:sp>
      <p:sp>
        <p:nvSpPr>
          <p:cNvPr id="4" name="Slide Number Placeholder 3"/>
          <p:cNvSpPr>
            <a:spLocks noGrp="1"/>
          </p:cNvSpPr>
          <p:nvPr>
            <p:ph type="sldNum" sz="quarter" idx="10"/>
          </p:nvPr>
        </p:nvSpPr>
        <p:spPr/>
        <p:txBody>
          <a:bodyPr/>
          <a:lstStyle/>
          <a:p>
            <a:fld id="{78A0D677-DEC0-4940-8013-C9F6E12CFB06}" type="slidenum">
              <a:rPr lang="en-US" smtClean="0"/>
              <a:pPr/>
              <a:t>4</a:t>
            </a:fld>
            <a:endParaRPr lang="en-US"/>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42789338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NZ" noProof="0" dirty="0"/>
              <a:t>Adapt Teaching and Learning Experience 3 and invite children to share ways families can get ready for Jesus’s birth.                                                                                        Record some ideas on screen. Children record their own ideas on their worksheets. </a:t>
            </a:r>
            <a:endParaRPr lang="en-GB" noProof="0" dirty="0"/>
          </a:p>
        </p:txBody>
      </p:sp>
      <p:sp>
        <p:nvSpPr>
          <p:cNvPr id="4" name="Slide Number Placeholder 3"/>
          <p:cNvSpPr>
            <a:spLocks noGrp="1"/>
          </p:cNvSpPr>
          <p:nvPr>
            <p:ph type="sldNum" sz="quarter" idx="10"/>
          </p:nvPr>
        </p:nvSpPr>
        <p:spPr/>
        <p:txBody>
          <a:bodyPr/>
          <a:lstStyle/>
          <a:p>
            <a:fld id="{B7D854C1-D8DB-439C-8B37-6CAF82AB5E22}" type="slidenum">
              <a:rPr lang="en-GB" smtClean="0"/>
              <a:pPr/>
              <a:t>5</a:t>
            </a:fld>
            <a:endParaRPr lang="en-GB"/>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36977695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NZ" noProof="0" dirty="0"/>
              <a:t>Children talk about what is meant by our inside selves and how we get them ready. They read each statement and suggest the statement that completes it.  Check this with the floaters. Children record their work on their worksheet.  ANSWERS 1)E, 2) D, 3) A, 4) B, 5) C </a:t>
            </a:r>
            <a:endParaRPr lang="en-GB" noProof="0" dirty="0"/>
          </a:p>
        </p:txBody>
      </p:sp>
      <p:sp>
        <p:nvSpPr>
          <p:cNvPr id="4" name="Slide Number Placeholder 3"/>
          <p:cNvSpPr>
            <a:spLocks noGrp="1"/>
          </p:cNvSpPr>
          <p:nvPr>
            <p:ph type="sldNum" sz="quarter" idx="10"/>
          </p:nvPr>
        </p:nvSpPr>
        <p:spPr/>
        <p:txBody>
          <a:bodyPr/>
          <a:lstStyle/>
          <a:p>
            <a:fld id="{B7D854C1-D8DB-439C-8B37-6CAF82AB5E22}" type="slidenum">
              <a:rPr lang="en-GB" smtClean="0"/>
              <a:pPr/>
              <a:t>6</a:t>
            </a:fld>
            <a:endParaRPr lang="en-GB"/>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25207695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a:prstGeom prst="rect">
            <a:avLst/>
          </a:prstGeom>
        </p:spPr>
      </p:sp>
      <p:sp>
        <p:nvSpPr>
          <p:cNvPr id="3" name="Notes Placeholder 2"/>
          <p:cNvSpPr>
            <a:spLocks noGrp="1"/>
          </p:cNvSpPr>
          <p:nvPr>
            <p:ph type="body" idx="1"/>
          </p:nvPr>
        </p:nvSpPr>
        <p:spPr>
          <a:xfrm>
            <a:off x="0" y="1758656"/>
            <a:ext cx="3211500" cy="7230032"/>
          </a:xfrm>
          <a:prstGeom prst="rect">
            <a:avLst/>
          </a:prstGeom>
        </p:spPr>
        <p:txBody>
          <a:bodyPr/>
          <a:lstStyle/>
          <a:p>
            <a:r>
              <a:rPr lang="en-NZ" b="0" noProof="0" dirty="0"/>
              <a:t>Adapt Teaching and Learning Experience 4 Children choose a word on the </a:t>
            </a:r>
            <a:r>
              <a:rPr lang="en-NZ" b="0" noProof="0" dirty="0" err="1"/>
              <a:t>wordle</a:t>
            </a:r>
            <a:r>
              <a:rPr lang="en-NZ" b="0" noProof="0" dirty="0"/>
              <a:t> and use it  and ADVENT in a sentence about preparing for Jesus to come.   Children read and discuss each reveal and decide what they could encourage their family to do to use Advent as a season to prepare for Jesus’ coming. </a:t>
            </a:r>
            <a:endParaRPr lang="en-GB" b="0" baseline="0" noProof="0" dirty="0"/>
          </a:p>
        </p:txBody>
      </p:sp>
      <p:sp>
        <p:nvSpPr>
          <p:cNvPr id="4" name="Slide Number Placeholder 3"/>
          <p:cNvSpPr>
            <a:spLocks noGrp="1"/>
          </p:cNvSpPr>
          <p:nvPr>
            <p:ph type="sldNum" sz="quarter" idx="10"/>
          </p:nvPr>
        </p:nvSpPr>
        <p:spPr>
          <a:xfrm>
            <a:off x="3850443" y="9428583"/>
            <a:ext cx="2945659" cy="496332"/>
          </a:xfrm>
          <a:prstGeom prst="rect">
            <a:avLst/>
          </a:prstGeom>
        </p:spPr>
        <p:txBody>
          <a:bodyPr/>
          <a:lstStyle/>
          <a:p>
            <a:fld id="{B7D854C1-D8DB-439C-8B37-6CAF82AB5E22}" type="slidenum">
              <a:rPr lang="en-GB" smtClean="0"/>
              <a:pPr/>
              <a:t>7</a:t>
            </a:fld>
            <a:endParaRPr lang="en-GB"/>
          </a:p>
        </p:txBody>
      </p:sp>
    </p:spTree>
    <p:extLst>
      <p:ext uri="{BB962C8B-B14F-4D97-AF65-F5344CB8AC3E}">
        <p14:creationId xmlns:p14="http://schemas.microsoft.com/office/powerpoint/2010/main" val="13878905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NZ" noProof="0" dirty="0"/>
              <a:t>Children read each reveal and choose one they would like to make a comment on or ask a question about.  Read the last item and spend some time in silence reflecting on how they can welcome Jesus into their lives more deeply this Christmas. Sing using the MP3 ‘Prepare the Way’ </a:t>
            </a:r>
            <a:endParaRPr lang="en-GB" noProof="0" dirty="0"/>
          </a:p>
        </p:txBody>
      </p:sp>
      <p:sp>
        <p:nvSpPr>
          <p:cNvPr id="4" name="Slide Number Placeholder 3"/>
          <p:cNvSpPr>
            <a:spLocks noGrp="1"/>
          </p:cNvSpPr>
          <p:nvPr>
            <p:ph type="sldNum" sz="quarter" idx="10"/>
          </p:nvPr>
        </p:nvSpPr>
        <p:spPr/>
        <p:txBody>
          <a:bodyPr/>
          <a:lstStyle/>
          <a:p>
            <a:fld id="{B7D854C1-D8DB-439C-8B37-6CAF82AB5E22}" type="slidenum">
              <a:rPr lang="en-GB" smtClean="0"/>
              <a:pPr/>
              <a:t>8</a:t>
            </a:fld>
            <a:endParaRPr lang="en-GB"/>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14690076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NZ" noProof="0" dirty="0"/>
              <a:t>This formative assessment strategy will help teachers to identify how well the children have achieved the Learning Intentions of the lesson. Teachers can choose how they use the slide in their range of assessment options. A worksheet of this slide is available for children in Years 5-8 to complete. The last two items are feed forward for the teacher. Recording the children’s responses to these items is recommended as it will enable teachers to adjust their learning strategies for future lessons and target the areas that need further attention. </a:t>
            </a:r>
            <a:endParaRPr lang="en-GB" noProof="0" dirty="0"/>
          </a:p>
        </p:txBody>
      </p:sp>
      <p:sp>
        <p:nvSpPr>
          <p:cNvPr id="4" name="Slide Number Placeholder 3"/>
          <p:cNvSpPr>
            <a:spLocks noGrp="1"/>
          </p:cNvSpPr>
          <p:nvPr>
            <p:ph type="sldNum" sz="quarter" idx="10"/>
          </p:nvPr>
        </p:nvSpPr>
        <p:spPr/>
        <p:txBody>
          <a:bodyPr/>
          <a:lstStyle/>
          <a:p>
            <a:fld id="{B7D854C1-D8DB-439C-8B37-6CAF82AB5E22}" type="slidenum">
              <a:rPr lang="en-GB" smtClean="0"/>
              <a:pPr/>
              <a:t>9</a:t>
            </a:fld>
            <a:endParaRPr lang="en-GB"/>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18545944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NZ"/>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a:p>
        </p:txBody>
      </p:sp>
      <p:sp>
        <p:nvSpPr>
          <p:cNvPr id="4" name="Date Placeholder 3"/>
          <p:cNvSpPr>
            <a:spLocks noGrp="1"/>
          </p:cNvSpPr>
          <p:nvPr>
            <p:ph type="dt" sz="half" idx="10"/>
          </p:nvPr>
        </p:nvSpPr>
        <p:spPr/>
        <p:txBody>
          <a:bodyPr/>
          <a:lstStyle/>
          <a:p>
            <a:fld id="{28C5E741-6DC5-40D1-982F-59A89E7A5EEA}" type="datetimeFigureOut">
              <a:rPr lang="en-NZ" smtClean="0"/>
              <a:t>19/11/2016</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F6CF25E4-0C2C-43DB-AA09-83F8654F1270}" type="slidenum">
              <a:rPr lang="en-NZ" smtClean="0"/>
              <a:t>‹#›</a:t>
            </a:fld>
            <a:endParaRPr lang="en-NZ"/>
          </a:p>
        </p:txBody>
      </p:sp>
    </p:spTree>
    <p:extLst>
      <p:ext uri="{BB962C8B-B14F-4D97-AF65-F5344CB8AC3E}">
        <p14:creationId xmlns:p14="http://schemas.microsoft.com/office/powerpoint/2010/main" val="2437130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28C5E741-6DC5-40D1-982F-59A89E7A5EEA}" type="datetimeFigureOut">
              <a:rPr lang="en-NZ" smtClean="0"/>
              <a:t>19/11/2016</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F6CF25E4-0C2C-43DB-AA09-83F8654F1270}" type="slidenum">
              <a:rPr lang="en-NZ" smtClean="0"/>
              <a:t>‹#›</a:t>
            </a:fld>
            <a:endParaRPr lang="en-NZ"/>
          </a:p>
        </p:txBody>
      </p:sp>
    </p:spTree>
    <p:extLst>
      <p:ext uri="{BB962C8B-B14F-4D97-AF65-F5344CB8AC3E}">
        <p14:creationId xmlns:p14="http://schemas.microsoft.com/office/powerpoint/2010/main" val="15502651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NZ"/>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28C5E741-6DC5-40D1-982F-59A89E7A5EEA}" type="datetimeFigureOut">
              <a:rPr lang="en-NZ" smtClean="0"/>
              <a:t>19/11/2016</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F6CF25E4-0C2C-43DB-AA09-83F8654F1270}" type="slidenum">
              <a:rPr lang="en-NZ" smtClean="0"/>
              <a:t>‹#›</a:t>
            </a:fld>
            <a:endParaRPr lang="en-NZ"/>
          </a:p>
        </p:txBody>
      </p:sp>
    </p:spTree>
    <p:extLst>
      <p:ext uri="{BB962C8B-B14F-4D97-AF65-F5344CB8AC3E}">
        <p14:creationId xmlns:p14="http://schemas.microsoft.com/office/powerpoint/2010/main" val="14636903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0799635"/>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NZ"/>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a:p>
        </p:txBody>
      </p:sp>
      <p:sp>
        <p:nvSpPr>
          <p:cNvPr id="4" name="Date Placeholder 3"/>
          <p:cNvSpPr>
            <a:spLocks noGrp="1"/>
          </p:cNvSpPr>
          <p:nvPr>
            <p:ph type="dt" sz="half" idx="10"/>
          </p:nvPr>
        </p:nvSpPr>
        <p:spPr/>
        <p:txBody>
          <a:bodyPr/>
          <a:lstStyle/>
          <a:p>
            <a:fld id="{D915E7BE-A5AD-4C2B-B2E6-30B7D29A6F2C}" type="datetimeFigureOut">
              <a:rPr lang="en-NZ" smtClean="0"/>
              <a:t>19/11/2016</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A8DD2592-B8DF-4844-B056-50EC3C1EC12A}" type="slidenum">
              <a:rPr lang="en-NZ" smtClean="0"/>
              <a:t>‹#›</a:t>
            </a:fld>
            <a:endParaRPr lang="en-NZ"/>
          </a:p>
        </p:txBody>
      </p:sp>
    </p:spTree>
    <p:extLst>
      <p:ext uri="{BB962C8B-B14F-4D97-AF65-F5344CB8AC3E}">
        <p14:creationId xmlns:p14="http://schemas.microsoft.com/office/powerpoint/2010/main" val="23048190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D915E7BE-A5AD-4C2B-B2E6-30B7D29A6F2C}" type="datetimeFigureOut">
              <a:rPr lang="en-NZ" smtClean="0"/>
              <a:t>19/11/2016</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A8DD2592-B8DF-4844-B056-50EC3C1EC12A}" type="slidenum">
              <a:rPr lang="en-NZ" smtClean="0"/>
              <a:t>‹#›</a:t>
            </a:fld>
            <a:endParaRPr lang="en-NZ"/>
          </a:p>
        </p:txBody>
      </p:sp>
    </p:spTree>
    <p:extLst>
      <p:ext uri="{BB962C8B-B14F-4D97-AF65-F5344CB8AC3E}">
        <p14:creationId xmlns:p14="http://schemas.microsoft.com/office/powerpoint/2010/main" val="40649628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NZ"/>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915E7BE-A5AD-4C2B-B2E6-30B7D29A6F2C}" type="datetimeFigureOut">
              <a:rPr lang="en-NZ" smtClean="0"/>
              <a:t>19/11/2016</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A8DD2592-B8DF-4844-B056-50EC3C1EC12A}" type="slidenum">
              <a:rPr lang="en-NZ" smtClean="0"/>
              <a:t>‹#›</a:t>
            </a:fld>
            <a:endParaRPr lang="en-NZ"/>
          </a:p>
        </p:txBody>
      </p:sp>
    </p:spTree>
    <p:extLst>
      <p:ext uri="{BB962C8B-B14F-4D97-AF65-F5344CB8AC3E}">
        <p14:creationId xmlns:p14="http://schemas.microsoft.com/office/powerpoint/2010/main" val="39866692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p:cNvSpPr>
            <a:spLocks noGrp="1"/>
          </p:cNvSpPr>
          <p:nvPr>
            <p:ph type="dt" sz="half" idx="10"/>
          </p:nvPr>
        </p:nvSpPr>
        <p:spPr/>
        <p:txBody>
          <a:bodyPr/>
          <a:lstStyle/>
          <a:p>
            <a:fld id="{D915E7BE-A5AD-4C2B-B2E6-30B7D29A6F2C}" type="datetimeFigureOut">
              <a:rPr lang="en-NZ" smtClean="0"/>
              <a:t>19/11/2016</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A8DD2592-B8DF-4844-B056-50EC3C1EC12A}" type="slidenum">
              <a:rPr lang="en-NZ" smtClean="0"/>
              <a:t>‹#›</a:t>
            </a:fld>
            <a:endParaRPr lang="en-NZ"/>
          </a:p>
        </p:txBody>
      </p:sp>
    </p:spTree>
    <p:extLst>
      <p:ext uri="{BB962C8B-B14F-4D97-AF65-F5344CB8AC3E}">
        <p14:creationId xmlns:p14="http://schemas.microsoft.com/office/powerpoint/2010/main" val="10363780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NZ"/>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p:cNvSpPr>
            <a:spLocks noGrp="1"/>
          </p:cNvSpPr>
          <p:nvPr>
            <p:ph type="dt" sz="half" idx="10"/>
          </p:nvPr>
        </p:nvSpPr>
        <p:spPr/>
        <p:txBody>
          <a:bodyPr/>
          <a:lstStyle/>
          <a:p>
            <a:fld id="{D915E7BE-A5AD-4C2B-B2E6-30B7D29A6F2C}" type="datetimeFigureOut">
              <a:rPr lang="en-NZ" smtClean="0"/>
              <a:t>19/11/2016</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A8DD2592-B8DF-4844-B056-50EC3C1EC12A}" type="slidenum">
              <a:rPr lang="en-NZ" smtClean="0"/>
              <a:t>‹#›</a:t>
            </a:fld>
            <a:endParaRPr lang="en-NZ"/>
          </a:p>
        </p:txBody>
      </p:sp>
    </p:spTree>
    <p:extLst>
      <p:ext uri="{BB962C8B-B14F-4D97-AF65-F5344CB8AC3E}">
        <p14:creationId xmlns:p14="http://schemas.microsoft.com/office/powerpoint/2010/main" val="12916736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Date Placeholder 2"/>
          <p:cNvSpPr>
            <a:spLocks noGrp="1"/>
          </p:cNvSpPr>
          <p:nvPr>
            <p:ph type="dt" sz="half" idx="10"/>
          </p:nvPr>
        </p:nvSpPr>
        <p:spPr/>
        <p:txBody>
          <a:bodyPr/>
          <a:lstStyle/>
          <a:p>
            <a:fld id="{D915E7BE-A5AD-4C2B-B2E6-30B7D29A6F2C}" type="datetimeFigureOut">
              <a:rPr lang="en-NZ" smtClean="0"/>
              <a:t>19/11/2016</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A8DD2592-B8DF-4844-B056-50EC3C1EC12A}" type="slidenum">
              <a:rPr lang="en-NZ" smtClean="0"/>
              <a:t>‹#›</a:t>
            </a:fld>
            <a:endParaRPr lang="en-NZ"/>
          </a:p>
        </p:txBody>
      </p:sp>
    </p:spTree>
    <p:extLst>
      <p:ext uri="{BB962C8B-B14F-4D97-AF65-F5344CB8AC3E}">
        <p14:creationId xmlns:p14="http://schemas.microsoft.com/office/powerpoint/2010/main" val="22383588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15E7BE-A5AD-4C2B-B2E6-30B7D29A6F2C}" type="datetimeFigureOut">
              <a:rPr lang="en-NZ" smtClean="0"/>
              <a:t>19/11/2016</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A8DD2592-B8DF-4844-B056-50EC3C1EC12A}" type="slidenum">
              <a:rPr lang="en-NZ" smtClean="0"/>
              <a:t>‹#›</a:t>
            </a:fld>
            <a:endParaRPr lang="en-NZ"/>
          </a:p>
        </p:txBody>
      </p:sp>
    </p:spTree>
    <p:extLst>
      <p:ext uri="{BB962C8B-B14F-4D97-AF65-F5344CB8AC3E}">
        <p14:creationId xmlns:p14="http://schemas.microsoft.com/office/powerpoint/2010/main" val="3539944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28C5E741-6DC5-40D1-982F-59A89E7A5EEA}" type="datetimeFigureOut">
              <a:rPr lang="en-NZ" smtClean="0"/>
              <a:t>19/11/2016</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F6CF25E4-0C2C-43DB-AA09-83F8654F1270}" type="slidenum">
              <a:rPr lang="en-NZ" smtClean="0"/>
              <a:t>‹#›</a:t>
            </a:fld>
            <a:endParaRPr lang="en-NZ"/>
          </a:p>
        </p:txBody>
      </p:sp>
    </p:spTree>
    <p:extLst>
      <p:ext uri="{BB962C8B-B14F-4D97-AF65-F5344CB8AC3E}">
        <p14:creationId xmlns:p14="http://schemas.microsoft.com/office/powerpoint/2010/main" val="449564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915E7BE-A5AD-4C2B-B2E6-30B7D29A6F2C}" type="datetimeFigureOut">
              <a:rPr lang="en-NZ" smtClean="0"/>
              <a:t>19/11/2016</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A8DD2592-B8DF-4844-B056-50EC3C1EC12A}" type="slidenum">
              <a:rPr lang="en-NZ" smtClean="0"/>
              <a:t>‹#›</a:t>
            </a:fld>
            <a:endParaRPr lang="en-NZ"/>
          </a:p>
        </p:txBody>
      </p:sp>
    </p:spTree>
    <p:extLst>
      <p:ext uri="{BB962C8B-B14F-4D97-AF65-F5344CB8AC3E}">
        <p14:creationId xmlns:p14="http://schemas.microsoft.com/office/powerpoint/2010/main" val="7043347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915E7BE-A5AD-4C2B-B2E6-30B7D29A6F2C}" type="datetimeFigureOut">
              <a:rPr lang="en-NZ" smtClean="0"/>
              <a:t>19/11/2016</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A8DD2592-B8DF-4844-B056-50EC3C1EC12A}" type="slidenum">
              <a:rPr lang="en-NZ" smtClean="0"/>
              <a:t>‹#›</a:t>
            </a:fld>
            <a:endParaRPr lang="en-NZ"/>
          </a:p>
        </p:txBody>
      </p:sp>
    </p:spTree>
    <p:extLst>
      <p:ext uri="{BB962C8B-B14F-4D97-AF65-F5344CB8AC3E}">
        <p14:creationId xmlns:p14="http://schemas.microsoft.com/office/powerpoint/2010/main" val="3179357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D915E7BE-A5AD-4C2B-B2E6-30B7D29A6F2C}" type="datetimeFigureOut">
              <a:rPr lang="en-NZ" smtClean="0"/>
              <a:t>19/11/2016</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A8DD2592-B8DF-4844-B056-50EC3C1EC12A}" type="slidenum">
              <a:rPr lang="en-NZ" smtClean="0"/>
              <a:t>‹#›</a:t>
            </a:fld>
            <a:endParaRPr lang="en-NZ"/>
          </a:p>
        </p:txBody>
      </p:sp>
    </p:spTree>
    <p:extLst>
      <p:ext uri="{BB962C8B-B14F-4D97-AF65-F5344CB8AC3E}">
        <p14:creationId xmlns:p14="http://schemas.microsoft.com/office/powerpoint/2010/main" val="37000111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NZ"/>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D915E7BE-A5AD-4C2B-B2E6-30B7D29A6F2C}" type="datetimeFigureOut">
              <a:rPr lang="en-NZ" smtClean="0"/>
              <a:t>19/11/2016</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A8DD2592-B8DF-4844-B056-50EC3C1EC12A}" type="slidenum">
              <a:rPr lang="en-NZ" smtClean="0"/>
              <a:t>‹#›</a:t>
            </a:fld>
            <a:endParaRPr lang="en-NZ"/>
          </a:p>
        </p:txBody>
      </p:sp>
    </p:spTree>
    <p:extLst>
      <p:ext uri="{BB962C8B-B14F-4D97-AF65-F5344CB8AC3E}">
        <p14:creationId xmlns:p14="http://schemas.microsoft.com/office/powerpoint/2010/main" val="25236225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NZ"/>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8C5E741-6DC5-40D1-982F-59A89E7A5EEA}" type="datetimeFigureOut">
              <a:rPr lang="en-NZ" smtClean="0"/>
              <a:t>19/11/2016</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F6CF25E4-0C2C-43DB-AA09-83F8654F1270}" type="slidenum">
              <a:rPr lang="en-NZ" smtClean="0"/>
              <a:t>‹#›</a:t>
            </a:fld>
            <a:endParaRPr lang="en-NZ"/>
          </a:p>
        </p:txBody>
      </p:sp>
    </p:spTree>
    <p:extLst>
      <p:ext uri="{BB962C8B-B14F-4D97-AF65-F5344CB8AC3E}">
        <p14:creationId xmlns:p14="http://schemas.microsoft.com/office/powerpoint/2010/main" val="36795363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p:cNvSpPr>
            <a:spLocks noGrp="1"/>
          </p:cNvSpPr>
          <p:nvPr>
            <p:ph type="dt" sz="half" idx="10"/>
          </p:nvPr>
        </p:nvSpPr>
        <p:spPr/>
        <p:txBody>
          <a:bodyPr/>
          <a:lstStyle/>
          <a:p>
            <a:fld id="{28C5E741-6DC5-40D1-982F-59A89E7A5EEA}" type="datetimeFigureOut">
              <a:rPr lang="en-NZ" smtClean="0"/>
              <a:t>19/11/2016</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F6CF25E4-0C2C-43DB-AA09-83F8654F1270}" type="slidenum">
              <a:rPr lang="en-NZ" smtClean="0"/>
              <a:t>‹#›</a:t>
            </a:fld>
            <a:endParaRPr lang="en-NZ"/>
          </a:p>
        </p:txBody>
      </p:sp>
    </p:spTree>
    <p:extLst>
      <p:ext uri="{BB962C8B-B14F-4D97-AF65-F5344CB8AC3E}">
        <p14:creationId xmlns:p14="http://schemas.microsoft.com/office/powerpoint/2010/main" val="25543976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NZ"/>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p:cNvSpPr>
            <a:spLocks noGrp="1"/>
          </p:cNvSpPr>
          <p:nvPr>
            <p:ph type="dt" sz="half" idx="10"/>
          </p:nvPr>
        </p:nvSpPr>
        <p:spPr/>
        <p:txBody>
          <a:bodyPr/>
          <a:lstStyle/>
          <a:p>
            <a:fld id="{28C5E741-6DC5-40D1-982F-59A89E7A5EEA}" type="datetimeFigureOut">
              <a:rPr lang="en-NZ" smtClean="0"/>
              <a:t>19/11/2016</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F6CF25E4-0C2C-43DB-AA09-83F8654F1270}" type="slidenum">
              <a:rPr lang="en-NZ" smtClean="0"/>
              <a:t>‹#›</a:t>
            </a:fld>
            <a:endParaRPr lang="en-NZ"/>
          </a:p>
        </p:txBody>
      </p:sp>
    </p:spTree>
    <p:extLst>
      <p:ext uri="{BB962C8B-B14F-4D97-AF65-F5344CB8AC3E}">
        <p14:creationId xmlns:p14="http://schemas.microsoft.com/office/powerpoint/2010/main" val="17056472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Date Placeholder 2"/>
          <p:cNvSpPr>
            <a:spLocks noGrp="1"/>
          </p:cNvSpPr>
          <p:nvPr>
            <p:ph type="dt" sz="half" idx="10"/>
          </p:nvPr>
        </p:nvSpPr>
        <p:spPr/>
        <p:txBody>
          <a:bodyPr/>
          <a:lstStyle/>
          <a:p>
            <a:fld id="{28C5E741-6DC5-40D1-982F-59A89E7A5EEA}" type="datetimeFigureOut">
              <a:rPr lang="en-NZ" smtClean="0"/>
              <a:t>19/11/2016</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F6CF25E4-0C2C-43DB-AA09-83F8654F1270}" type="slidenum">
              <a:rPr lang="en-NZ" smtClean="0"/>
              <a:t>‹#›</a:t>
            </a:fld>
            <a:endParaRPr lang="en-NZ"/>
          </a:p>
        </p:txBody>
      </p:sp>
    </p:spTree>
    <p:extLst>
      <p:ext uri="{BB962C8B-B14F-4D97-AF65-F5344CB8AC3E}">
        <p14:creationId xmlns:p14="http://schemas.microsoft.com/office/powerpoint/2010/main" val="38801985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C5E741-6DC5-40D1-982F-59A89E7A5EEA}" type="datetimeFigureOut">
              <a:rPr lang="en-NZ" smtClean="0"/>
              <a:t>19/11/2016</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F6CF25E4-0C2C-43DB-AA09-83F8654F1270}" type="slidenum">
              <a:rPr lang="en-NZ" smtClean="0"/>
              <a:t>‹#›</a:t>
            </a:fld>
            <a:endParaRPr lang="en-NZ"/>
          </a:p>
        </p:txBody>
      </p:sp>
    </p:spTree>
    <p:extLst>
      <p:ext uri="{BB962C8B-B14F-4D97-AF65-F5344CB8AC3E}">
        <p14:creationId xmlns:p14="http://schemas.microsoft.com/office/powerpoint/2010/main" val="3772787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8C5E741-6DC5-40D1-982F-59A89E7A5EEA}" type="datetimeFigureOut">
              <a:rPr lang="en-NZ" smtClean="0"/>
              <a:t>19/11/2016</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F6CF25E4-0C2C-43DB-AA09-83F8654F1270}" type="slidenum">
              <a:rPr lang="en-NZ" smtClean="0"/>
              <a:t>‹#›</a:t>
            </a:fld>
            <a:endParaRPr lang="en-NZ"/>
          </a:p>
        </p:txBody>
      </p:sp>
    </p:spTree>
    <p:extLst>
      <p:ext uri="{BB962C8B-B14F-4D97-AF65-F5344CB8AC3E}">
        <p14:creationId xmlns:p14="http://schemas.microsoft.com/office/powerpoint/2010/main" val="15891184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8C5E741-6DC5-40D1-982F-59A89E7A5EEA}" type="datetimeFigureOut">
              <a:rPr lang="en-NZ" smtClean="0"/>
              <a:t>19/11/2016</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F6CF25E4-0C2C-43DB-AA09-83F8654F1270}" type="slidenum">
              <a:rPr lang="en-NZ" smtClean="0"/>
              <a:t>‹#›</a:t>
            </a:fld>
            <a:endParaRPr lang="en-NZ"/>
          </a:p>
        </p:txBody>
      </p:sp>
    </p:spTree>
    <p:extLst>
      <p:ext uri="{BB962C8B-B14F-4D97-AF65-F5344CB8AC3E}">
        <p14:creationId xmlns:p14="http://schemas.microsoft.com/office/powerpoint/2010/main" val="15361186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C5E741-6DC5-40D1-982F-59A89E7A5EEA}" type="datetimeFigureOut">
              <a:rPr lang="en-NZ" smtClean="0"/>
              <a:t>19/11/2016</a:t>
            </a:fld>
            <a:endParaRPr lang="en-NZ"/>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CF25E4-0C2C-43DB-AA09-83F8654F1270}" type="slidenum">
              <a:rPr lang="en-NZ" smtClean="0"/>
              <a:t>‹#›</a:t>
            </a:fld>
            <a:endParaRPr lang="en-NZ"/>
          </a:p>
        </p:txBody>
      </p:sp>
    </p:spTree>
    <p:extLst>
      <p:ext uri="{BB962C8B-B14F-4D97-AF65-F5344CB8AC3E}">
        <p14:creationId xmlns:p14="http://schemas.microsoft.com/office/powerpoint/2010/main" val="9376338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extLst>
              <a:ext uri="{BEBA8EAE-BF5A-486C-A8C5-ECC9F3942E4B}">
                <a14:imgProps xmlns:a14="http://schemas.microsoft.com/office/drawing/2010/main">
                  <a14:imgLayer r:embed="rId14">
                    <a14:imgEffect>
                      <a14:artisticTexturizer trans="61000" scaling="16"/>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15E7BE-A5AD-4C2B-B2E6-30B7D29A6F2C}" type="datetimeFigureOut">
              <a:rPr lang="en-NZ" smtClean="0"/>
              <a:t>19/11/2016</a:t>
            </a:fld>
            <a:endParaRPr lang="en-NZ"/>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DD2592-B8DF-4844-B056-50EC3C1EC12A}" type="slidenum">
              <a:rPr lang="en-NZ" smtClean="0"/>
              <a:t>‹#›</a:t>
            </a:fld>
            <a:endParaRPr lang="en-NZ"/>
          </a:p>
        </p:txBody>
      </p:sp>
    </p:spTree>
    <p:extLst>
      <p:ext uri="{BB962C8B-B14F-4D97-AF65-F5344CB8AC3E}">
        <p14:creationId xmlns:p14="http://schemas.microsoft.com/office/powerpoint/2010/main" val="388571099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hyperlink" Target="http://www.tinyurl.com/NCRSfeedback" TargetMode="External"/><Relationship Id="rId3" Type="http://schemas.openxmlformats.org/officeDocument/2006/relationships/slideLayout" Target="../slideLayouts/slideLayout18.xml"/><Relationship Id="rId7" Type="http://schemas.openxmlformats.org/officeDocument/2006/relationships/image" Target="../media/image20.jp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16.png"/><Relationship Id="rId5" Type="http://schemas.openxmlformats.org/officeDocument/2006/relationships/image" Target="../media/image19.jpeg"/><Relationship Id="rId4" Type="http://schemas.openxmlformats.org/officeDocument/2006/relationships/notesSlide" Target="../notesSlides/notesSlide10.xml"/><Relationship Id="rId9" Type="http://schemas.openxmlformats.org/officeDocument/2006/relationships/image" Target="../media/image21.png"/></Relationships>
</file>

<file path=ppt/slides/_rels/slide1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22.jpg"/><Relationship Id="rId7"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18.xml"/><Relationship Id="rId6" Type="http://schemas.openxmlformats.org/officeDocument/2006/relationships/image" Target="../media/image25.jpg"/><Relationship Id="rId5" Type="http://schemas.openxmlformats.org/officeDocument/2006/relationships/image" Target="../media/image24.jpg"/><Relationship Id="rId10" Type="http://schemas.openxmlformats.org/officeDocument/2006/relationships/slide" Target="slide15.xml"/><Relationship Id="rId4" Type="http://schemas.openxmlformats.org/officeDocument/2006/relationships/image" Target="../media/image23.jpg"/><Relationship Id="rId9" Type="http://schemas.openxmlformats.org/officeDocument/2006/relationships/image" Target="../media/image27.jpeg"/></Relationships>
</file>

<file path=ppt/slides/_rels/slide12.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microsoft.com/office/2007/relationships/hdphoto" Target="../media/hdphoto3.wdp"/><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microsoft.com/office/2007/relationships/hdphoto" Target="../media/hdphoto4.wdp"/><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microsoft.com/office/2007/relationships/hdphoto" Target="../media/hdphoto5.wdp"/><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8" Type="http://schemas.openxmlformats.org/officeDocument/2006/relationships/image" Target="../media/image33.png"/><Relationship Id="rId13" Type="http://schemas.microsoft.com/office/2007/relationships/hdphoto" Target="../media/hdphoto10.wdp"/><Relationship Id="rId3" Type="http://schemas.openxmlformats.org/officeDocument/2006/relationships/slide" Target="slide11.xml"/><Relationship Id="rId7" Type="http://schemas.microsoft.com/office/2007/relationships/hdphoto" Target="../media/hdphoto7.wdp"/><Relationship Id="rId12"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18.xml"/><Relationship Id="rId6" Type="http://schemas.openxmlformats.org/officeDocument/2006/relationships/image" Target="../media/image32.png"/><Relationship Id="rId11" Type="http://schemas.microsoft.com/office/2007/relationships/hdphoto" Target="../media/hdphoto9.wdp"/><Relationship Id="rId5" Type="http://schemas.microsoft.com/office/2007/relationships/hdphoto" Target="../media/hdphoto6.wdp"/><Relationship Id="rId10" Type="http://schemas.openxmlformats.org/officeDocument/2006/relationships/image" Target="../media/image34.png"/><Relationship Id="rId4" Type="http://schemas.openxmlformats.org/officeDocument/2006/relationships/image" Target="../media/image31.png"/><Relationship Id="rId9" Type="http://schemas.microsoft.com/office/2007/relationships/hdphoto" Target="../media/hdphoto8.wdp"/></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6.jpg"/><Relationship Id="rId4" Type="http://schemas.openxmlformats.org/officeDocument/2006/relationships/slide" Target="slide12.xml"/></Relationships>
</file>

<file path=ppt/slides/_rels/slide5.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control" Target="../activeX/activeX2.xml"/><Relationship Id="rId7" Type="http://schemas.openxmlformats.org/officeDocument/2006/relationships/image" Target="../media/image4.jpg"/><Relationship Id="rId12" Type="http://schemas.openxmlformats.org/officeDocument/2006/relationships/image" Target="../media/image13.wmf"/><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notesSlide" Target="../notesSlides/notesSlide5.xml"/><Relationship Id="rId11" Type="http://schemas.openxmlformats.org/officeDocument/2006/relationships/image" Target="../media/image12.wmf"/><Relationship Id="rId5" Type="http://schemas.openxmlformats.org/officeDocument/2006/relationships/slideLayout" Target="../slideLayouts/slideLayout6.xml"/><Relationship Id="rId10" Type="http://schemas.openxmlformats.org/officeDocument/2006/relationships/image" Target="../media/image11.wmf"/><Relationship Id="rId4" Type="http://schemas.openxmlformats.org/officeDocument/2006/relationships/control" Target="../activeX/activeX3.xml"/><Relationship Id="rId9" Type="http://schemas.openxmlformats.org/officeDocument/2006/relationships/slide" Target="slide13.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14.jpg"/><Relationship Id="rId4" Type="http://schemas.openxmlformats.org/officeDocument/2006/relationships/slide" Target="slide14.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slideLayout" Target="../slideLayouts/slideLayout6.xml"/><Relationship Id="rId7" Type="http://schemas.openxmlformats.org/officeDocument/2006/relationships/image" Target="../media/image17.jp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6.png"/><Relationship Id="rId5" Type="http://schemas.openxmlformats.org/officeDocument/2006/relationships/image" Target="../media/image4.jp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t="1138" r="958" b="1"/>
          <a:stretch/>
        </p:blipFill>
        <p:spPr>
          <a:xfrm>
            <a:off x="19" y="0"/>
            <a:ext cx="7593961" cy="6857999"/>
          </a:xfrm>
          <a:prstGeom prst="rect">
            <a:avLst/>
          </a:prstGeom>
          <a:solidFill>
            <a:srgbClr val="C3B3EB"/>
          </a:solidFill>
          <a:ln>
            <a:solidFill>
              <a:srgbClr val="58319F"/>
            </a:solidFill>
          </a:ln>
        </p:spPr>
      </p:pic>
      <p:sp>
        <p:nvSpPr>
          <p:cNvPr id="5" name="Action Button: Forward">
            <a:hlinkClick r:id="" action="ppaction://hlinkshowjump?jump=nextslide" highlightClick="1"/>
          </p:cNvPr>
          <p:cNvSpPr/>
          <p:nvPr/>
        </p:nvSpPr>
        <p:spPr>
          <a:xfrm>
            <a:off x="10800523" y="6240000"/>
            <a:ext cx="576064" cy="48000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4" name="Title 3"/>
          <p:cNvSpPr>
            <a:spLocks noGrp="1"/>
          </p:cNvSpPr>
          <p:nvPr>
            <p:ph type="title"/>
          </p:nvPr>
        </p:nvSpPr>
        <p:spPr>
          <a:xfrm>
            <a:off x="7883913" y="365125"/>
            <a:ext cx="4003288" cy="5530319"/>
          </a:xfrm>
          <a:solidFill>
            <a:srgbClr val="C3B3EB"/>
          </a:solidFill>
          <a:ln w="57150">
            <a:solidFill>
              <a:srgbClr val="58319F"/>
            </a:solidFill>
          </a:ln>
        </p:spPr>
        <p:txBody>
          <a:bodyPr>
            <a:normAutofit/>
          </a:bodyPr>
          <a:lstStyle/>
          <a:p>
            <a:pPr algn="ctr"/>
            <a:r>
              <a:rPr lang="en-NZ" b="1" dirty="0">
                <a:ln w="9525">
                  <a:solidFill>
                    <a:schemeClr val="bg1"/>
                  </a:solidFill>
                  <a:prstDash val="solid"/>
                </a:ln>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Preparing the way today</a:t>
            </a:r>
          </a:p>
        </p:txBody>
      </p:sp>
      <p:sp>
        <p:nvSpPr>
          <p:cNvPr id="6" name="TextBox: PageNumber"/>
          <p:cNvSpPr txBox="1">
            <a:spLocks/>
          </p:cNvSpPr>
          <p:nvPr/>
        </p:nvSpPr>
        <p:spPr>
          <a:xfrm>
            <a:off x="11520000" y="6240000"/>
            <a:ext cx="480000" cy="480000"/>
          </a:xfrm>
          <a:prstGeom prst="rect">
            <a:avLst/>
          </a:prstGeom>
          <a:solidFill>
            <a:schemeClr val="bg1">
              <a:lumMod val="95000"/>
            </a:schemeClr>
          </a:solidFill>
          <a:ln w="25400">
            <a:solidFill>
              <a:srgbClr val="002060"/>
            </a:solidFill>
          </a:ln>
        </p:spPr>
        <p:txBody>
          <a:bodyPr wrap="none" rtlCol="0" anchor="ctr" anchorCtr="1">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rgbClr val="002060"/>
                </a:solidFill>
                <a:effectLst/>
                <a:uLnTx/>
                <a:uFillTx/>
                <a:latin typeface="Arial" pitchFamily="34" charset="0"/>
                <a:cs typeface="Arial" pitchFamily="34" charset="0"/>
              </a:rPr>
              <a:t>L-2</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rgbClr val="002060"/>
                </a:solidFill>
                <a:effectLst/>
                <a:uLnTx/>
                <a:uFillTx/>
                <a:latin typeface="Arial" pitchFamily="34" charset="0"/>
                <a:cs typeface="Arial" pitchFamily="34" charset="0"/>
              </a:rPr>
              <a:t>S-01</a:t>
            </a:r>
          </a:p>
        </p:txBody>
      </p:sp>
    </p:spTree>
    <p:extLst>
      <p:ext uri="{BB962C8B-B14F-4D97-AF65-F5344CB8AC3E}">
        <p14:creationId xmlns:p14="http://schemas.microsoft.com/office/powerpoint/2010/main" val="12417802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5">
            <a:alphaModFix amt="60000"/>
          </a:blip>
          <a:srcRect/>
          <a:tile tx="0" ty="0" sx="100000" sy="100000" flip="none" algn="tl"/>
        </a:blipFill>
        <a:effectLst/>
      </p:bgPr>
    </p:bg>
    <p:spTree>
      <p:nvGrpSpPr>
        <p:cNvPr id="1" name=""/>
        <p:cNvGrpSpPr/>
        <p:nvPr/>
      </p:nvGrpSpPr>
      <p:grpSpPr>
        <a:xfrm>
          <a:off x="0" y="0"/>
          <a:ext cx="0" cy="0"/>
          <a:chOff x="0" y="0"/>
          <a:chExt cx="0" cy="0"/>
        </a:xfrm>
      </p:grpSpPr>
      <p:pic>
        <p:nvPicPr>
          <p:cNvPr id="2" name="Y4 - Pueri Concinite.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2475788" y="274055"/>
            <a:ext cx="609600" cy="609600"/>
          </a:xfrm>
          <a:prstGeom prst="rect">
            <a:avLst/>
          </a:prstGeom>
        </p:spPr>
      </p:pic>
      <p:sp>
        <p:nvSpPr>
          <p:cNvPr id="10" name="TextBox: PageNumber"/>
          <p:cNvSpPr txBox="1">
            <a:spLocks/>
          </p:cNvSpPr>
          <p:nvPr/>
        </p:nvSpPr>
        <p:spPr>
          <a:xfrm>
            <a:off x="11520000" y="6240000"/>
            <a:ext cx="480000" cy="480000"/>
          </a:xfrm>
          <a:prstGeom prst="rect">
            <a:avLst/>
          </a:prstGeom>
          <a:solidFill>
            <a:schemeClr val="bg1">
              <a:lumMod val="95000"/>
            </a:schemeClr>
          </a:solidFill>
          <a:ln w="25400">
            <a:solidFill>
              <a:srgbClr val="002060"/>
            </a:solidFill>
          </a:ln>
        </p:spPr>
        <p:txBody>
          <a:bodyPr wrap="none" rtlCol="0" anchor="ctr" anchorCtr="1">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rgbClr val="002060"/>
                </a:solidFill>
                <a:effectLst/>
                <a:uLnTx/>
                <a:uFillTx/>
                <a:latin typeface="Arial" pitchFamily="34" charset="0"/>
                <a:cs typeface="Arial" pitchFamily="34" charset="0"/>
              </a:rPr>
              <a:t>L-2</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rgbClr val="002060"/>
                </a:solidFill>
                <a:effectLst/>
                <a:uLnTx/>
                <a:uFillTx/>
                <a:latin typeface="Arial" pitchFamily="34" charset="0"/>
                <a:cs typeface="Arial" pitchFamily="34" charset="0"/>
              </a:rPr>
              <a:t>S-10</a:t>
            </a:r>
          </a:p>
        </p:txBody>
      </p:sp>
      <p:sp>
        <p:nvSpPr>
          <p:cNvPr id="12" name="Action Button: Back">
            <a:hlinkClick r:id="" action="ppaction://hlinkshowjump?jump=previousslide" highlightClick="1"/>
          </p:cNvPr>
          <p:cNvSpPr/>
          <p:nvPr/>
        </p:nvSpPr>
        <p:spPr>
          <a:xfrm>
            <a:off x="10135438" y="6240000"/>
            <a:ext cx="576064" cy="480000"/>
          </a:xfrm>
          <a:prstGeom prst="actionButtonBackPrevious">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sysClr val="windowText" lastClr="000000"/>
              </a:solidFill>
              <a:effectLst/>
              <a:uLnTx/>
              <a:uFillTx/>
            </a:endParaRPr>
          </a:p>
        </p:txBody>
      </p:sp>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24513" y="1062567"/>
            <a:ext cx="9083929" cy="5099428"/>
          </a:xfrm>
          <a:prstGeom prst="rect">
            <a:avLst/>
          </a:prstGeom>
          <a:noFill/>
          <a:ln>
            <a:noFill/>
          </a:ln>
          <a:effectLst>
            <a:softEdge rad="292100"/>
          </a:effectLst>
        </p:spPr>
      </p:pic>
      <p:sp>
        <p:nvSpPr>
          <p:cNvPr id="4" name="Title 3"/>
          <p:cNvSpPr>
            <a:spLocks noGrp="1"/>
          </p:cNvSpPr>
          <p:nvPr>
            <p:ph type="title"/>
          </p:nvPr>
        </p:nvSpPr>
        <p:spPr>
          <a:xfrm>
            <a:off x="808678" y="0"/>
            <a:ext cx="10515600" cy="1325563"/>
          </a:xfrm>
          <a:effectLst>
            <a:glow rad="63500">
              <a:schemeClr val="accent3">
                <a:satMod val="175000"/>
                <a:alpha val="40000"/>
              </a:schemeClr>
            </a:glow>
          </a:effectLst>
        </p:spPr>
        <p:txBody>
          <a:bodyPr>
            <a:normAutofit/>
            <a:scene3d>
              <a:camera prst="orthographicFront"/>
              <a:lightRig rig="threePt" dir="t"/>
            </a:scene3d>
            <a:sp3d extrusionH="57150">
              <a:bevelT w="38100" h="38100"/>
            </a:sp3d>
          </a:bodyPr>
          <a:lstStyle/>
          <a:p>
            <a:pPr algn="ctr"/>
            <a:r>
              <a:rPr lang="en-GB" sz="5400" b="1" kern="0" spc="50" dirty="0">
                <a:ln w="0">
                  <a:solidFill>
                    <a:srgbClr val="744FD1"/>
                  </a:solidFill>
                </a:ln>
                <a:solidFill>
                  <a:schemeClr val="bg2"/>
                </a:solidFill>
                <a:effectLst>
                  <a:glow rad="101600">
                    <a:schemeClr val="accent3">
                      <a:satMod val="175000"/>
                      <a:alpha val="40000"/>
                    </a:schemeClr>
                  </a:glow>
                </a:effectLst>
                <a:latin typeface="Segoe Script" panose="030B0504020000000003" pitchFamily="66" charset="0"/>
                <a:cs typeface="Leelawadee" panose="020B0502040204020203" pitchFamily="34" charset="-34"/>
              </a:rPr>
              <a:t>Time for Reflection</a:t>
            </a:r>
            <a:endParaRPr lang="en-NZ" sz="5400" dirty="0">
              <a:ln w="0">
                <a:solidFill>
                  <a:srgbClr val="744FD1"/>
                </a:solidFill>
              </a:ln>
              <a:effectLst>
                <a:glow rad="101600">
                  <a:schemeClr val="accent3">
                    <a:satMod val="175000"/>
                    <a:alpha val="40000"/>
                  </a:schemeClr>
                </a:glow>
              </a:effectLst>
              <a:latin typeface="Segoe Script" panose="030B0504020000000003" pitchFamily="66" charset="0"/>
            </a:endParaRPr>
          </a:p>
        </p:txBody>
      </p:sp>
      <p:sp>
        <p:nvSpPr>
          <p:cNvPr id="9" name="Action Button: Forward">
            <a:hlinkClick r:id="" action="ppaction://hlinkshowjump?jump=nextslide" highlightClick="1"/>
          </p:cNvPr>
          <p:cNvSpPr/>
          <p:nvPr/>
        </p:nvSpPr>
        <p:spPr>
          <a:xfrm>
            <a:off x="10800523" y="6240000"/>
            <a:ext cx="576064" cy="48000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3" name="Action Button: Audio">
            <a:hlinkClick r:id="" action="ppaction://noaction" highlightClick="1"/>
          </p:cNvPr>
          <p:cNvSpPr/>
          <p:nvPr/>
        </p:nvSpPr>
        <p:spPr>
          <a:xfrm>
            <a:off x="9495573" y="6240000"/>
            <a:ext cx="489014" cy="476791"/>
          </a:xfrm>
          <a:prstGeom prst="actionButtonSound">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Tool instructions stop"/>
          <p:cNvSpPr txBox="1"/>
          <p:nvPr/>
        </p:nvSpPr>
        <p:spPr>
          <a:xfrm>
            <a:off x="4004991" y="6581001"/>
            <a:ext cx="3324949" cy="276999"/>
          </a:xfrm>
          <a:prstGeom prst="rect">
            <a:avLst/>
          </a:prstGeom>
          <a:noFill/>
        </p:spPr>
        <p:txBody>
          <a:bodyPr wrap="none" rtlCol="0">
            <a:spAutoFit/>
          </a:bodyPr>
          <a:lstStyle/>
          <a:p>
            <a:pPr algn="ctr"/>
            <a:r>
              <a:rPr lang="en-GB" sz="1200" dirty="0">
                <a:latin typeface="Arial" panose="020B0604020202020204" pitchFamily="34" charset="0"/>
                <a:cs typeface="Arial" panose="020B0604020202020204" pitchFamily="34" charset="0"/>
              </a:rPr>
              <a:t>Click the audio button to stop </a:t>
            </a:r>
            <a:r>
              <a:rPr lang="en-GB" sz="1200" dirty="0" smtClean="0">
                <a:latin typeface="Arial" panose="020B0604020202020204" pitchFamily="34" charset="0"/>
                <a:cs typeface="Arial" panose="020B0604020202020204" pitchFamily="34" charset="0"/>
              </a:rPr>
              <a:t>Reflective Music</a:t>
            </a:r>
            <a:endParaRPr lang="en-GB" sz="1200" dirty="0">
              <a:latin typeface="Arial" panose="020B0604020202020204" pitchFamily="34" charset="0"/>
              <a:cs typeface="Arial" panose="020B0604020202020204" pitchFamily="34" charset="0"/>
            </a:endParaRPr>
          </a:p>
        </p:txBody>
      </p:sp>
      <p:sp>
        <p:nvSpPr>
          <p:cNvPr id="15" name="TextBox: Tool instructions start"/>
          <p:cNvSpPr txBox="1"/>
          <p:nvPr/>
        </p:nvSpPr>
        <p:spPr>
          <a:xfrm>
            <a:off x="4004994" y="6581001"/>
            <a:ext cx="3315331" cy="276999"/>
          </a:xfrm>
          <a:prstGeom prst="rect">
            <a:avLst/>
          </a:prstGeom>
          <a:noFill/>
        </p:spPr>
        <p:txBody>
          <a:bodyPr wrap="none" rtlCol="0">
            <a:spAutoFit/>
          </a:bodyPr>
          <a:lstStyle/>
          <a:p>
            <a:pPr algn="ctr"/>
            <a:r>
              <a:rPr lang="en-GB" sz="1200" dirty="0">
                <a:latin typeface="Arial" panose="020B0604020202020204" pitchFamily="34" charset="0"/>
                <a:cs typeface="Arial" panose="020B0604020202020204" pitchFamily="34" charset="0"/>
              </a:rPr>
              <a:t>Click the audio button to play </a:t>
            </a:r>
            <a:r>
              <a:rPr lang="en-GB" sz="1200" dirty="0" smtClean="0">
                <a:latin typeface="Arial" panose="020B0604020202020204" pitchFamily="34" charset="0"/>
                <a:cs typeface="Arial" panose="020B0604020202020204" pitchFamily="34" charset="0"/>
              </a:rPr>
              <a:t>Reflective Music</a:t>
            </a:r>
            <a:endParaRPr lang="en-GB" sz="1200" dirty="0">
              <a:latin typeface="Arial" panose="020B0604020202020204" pitchFamily="34" charset="0"/>
              <a:cs typeface="Arial" panose="020B0604020202020204" pitchFamily="34" charset="0"/>
            </a:endParaRPr>
          </a:p>
        </p:txBody>
      </p:sp>
      <p:pic>
        <p:nvPicPr>
          <p:cNvPr id="16" name="Feedback" descr="D:\03 Projects\TCI\02 Deliverables\2016-10 Release Liturgical\Feedback button.png">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532" y="6158813"/>
            <a:ext cx="903177" cy="644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335222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3"/>
                    </p:tgtEl>
                  </p:cond>
                </p:stCondLst>
                <p:endSync evt="end" delay="0">
                  <p:rtn val="all"/>
                </p:endSync>
                <p:childTnLst>
                  <p:par>
                    <p:cTn id="8" fill="hold">
                      <p:stCondLst>
                        <p:cond delay="0"/>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par>
                                <p:cTn id="13" presetID="10" presetClass="exit" presetSubtype="0" fill="hold" grpId="1" nodeType="withEffect">
                                  <p:stCondLst>
                                    <p:cond delay="0"/>
                                  </p:stCondLst>
                                  <p:childTnLst>
                                    <p:animEffect transition="out" filter="fade">
                                      <p:cBhvr>
                                        <p:cTn id="14" dur="500"/>
                                        <p:tgtEl>
                                          <p:spTgt spid="15"/>
                                        </p:tgtEl>
                                      </p:cBhvr>
                                    </p:animEffect>
                                    <p:set>
                                      <p:cBhvr>
                                        <p:cTn id="15" dur="1" fill="hold">
                                          <p:stCondLst>
                                            <p:cond delay="499"/>
                                          </p:stCondLst>
                                        </p:cTn>
                                        <p:tgtEl>
                                          <p:spTgt spid="15"/>
                                        </p:tgtEl>
                                        <p:attrNameLst>
                                          <p:attrName>style.visibility</p:attrName>
                                        </p:attrNameLst>
                                      </p:cBhvr>
                                      <p:to>
                                        <p:strVal val="hidden"/>
                                      </p:to>
                                    </p:set>
                                  </p:childTnLst>
                                </p:cTn>
                              </p:par>
                            </p:childTnLst>
                          </p:cTn>
                        </p:par>
                        <p:par>
                          <p:cTn id="16" fill="hold">
                            <p:stCondLst>
                              <p:cond delay="500"/>
                            </p:stCondLst>
                            <p:childTnLst>
                              <p:par>
                                <p:cTn id="17" presetID="1" presetClass="mediacall" presetSubtype="0" fill="hold" nodeType="afterEffect">
                                  <p:stCondLst>
                                    <p:cond delay="0"/>
                                  </p:stCondLst>
                                  <p:childTnLst>
                                    <p:cmd type="call" cmd="playFrom(0.0)">
                                      <p:cBhvr>
                                        <p:cTn id="18" dur="142742" fill="hold"/>
                                        <p:tgtEl>
                                          <p:spTgt spid="2"/>
                                        </p:tgtEl>
                                      </p:cBhvr>
                                    </p:cmd>
                                  </p:childTnLst>
                                </p:cTn>
                              </p:par>
                              <p:par>
                                <p:cTn id="19" presetID="1" presetClass="emph" presetSubtype="2" fill="hold" nodeType="withEffect">
                                  <p:stCondLst>
                                    <p:cond delay="0"/>
                                  </p:stCondLst>
                                  <p:childTnLst>
                                    <p:animClr clrSpc="rgb" dir="cw">
                                      <p:cBhvr>
                                        <p:cTn id="20" dur="1000" fill="hold"/>
                                        <p:tgtEl>
                                          <p:spTgt spid="13"/>
                                        </p:tgtEl>
                                        <p:attrNameLst>
                                          <p:attrName>fillcolor</p:attrName>
                                        </p:attrNameLst>
                                      </p:cBhvr>
                                      <p:to>
                                        <a:schemeClr val="accent2"/>
                                      </p:to>
                                    </p:animClr>
                                    <p:set>
                                      <p:cBhvr>
                                        <p:cTn id="21" dur="1000" fill="hold"/>
                                        <p:tgtEl>
                                          <p:spTgt spid="13"/>
                                        </p:tgtEl>
                                        <p:attrNameLst>
                                          <p:attrName>fill.type</p:attrName>
                                        </p:attrNameLst>
                                      </p:cBhvr>
                                      <p:to>
                                        <p:strVal val="solid"/>
                                      </p:to>
                                    </p:set>
                                    <p:set>
                                      <p:cBhvr>
                                        <p:cTn id="22" dur="1000" fill="hold"/>
                                        <p:tgtEl>
                                          <p:spTgt spid="13"/>
                                        </p:tgtEl>
                                        <p:attrNameLst>
                                          <p:attrName>fill.on</p:attrName>
                                        </p:attrNameLst>
                                      </p:cBhvr>
                                      <p:to>
                                        <p:strVal val="true"/>
                                      </p:to>
                                    </p:set>
                                  </p:childTnLst>
                                </p:cTn>
                              </p:par>
                            </p:childTnLst>
                          </p:cTn>
                        </p:par>
                      </p:childTnLst>
                    </p:cTn>
                  </p:par>
                  <p:par>
                    <p:cTn id="23" fill="hold">
                      <p:stCondLst>
                        <p:cond delay="indefinite"/>
                      </p:stCondLst>
                      <p:childTnLst>
                        <p:par>
                          <p:cTn id="24" fill="hold">
                            <p:stCondLst>
                              <p:cond delay="0"/>
                            </p:stCondLst>
                            <p:childTnLst>
                              <p:par>
                                <p:cTn id="25" presetID="3" presetClass="mediacall" presetSubtype="0" fill="hold" nodeType="clickEffect">
                                  <p:stCondLst>
                                    <p:cond delay="0"/>
                                  </p:stCondLst>
                                  <p:childTnLst>
                                    <p:cmd type="call" cmd="stop">
                                      <p:cBhvr>
                                        <p:cTn id="26" dur="1" fill="hold"/>
                                        <p:tgtEl>
                                          <p:spTgt spid="2"/>
                                        </p:tgtEl>
                                      </p:cBhvr>
                                    </p:cmd>
                                  </p:childTnLst>
                                </p:cTn>
                              </p:par>
                              <p:par>
                                <p:cTn id="27" presetID="10" presetClass="exit" presetSubtype="0" fill="hold" grpId="1" nodeType="withEffect">
                                  <p:stCondLst>
                                    <p:cond delay="0"/>
                                  </p:stCondLst>
                                  <p:childTnLst>
                                    <p:animEffect transition="out" filter="fade">
                                      <p:cBhvr>
                                        <p:cTn id="28" dur="500"/>
                                        <p:tgtEl>
                                          <p:spTgt spid="14"/>
                                        </p:tgtEl>
                                      </p:cBhvr>
                                    </p:animEffect>
                                    <p:set>
                                      <p:cBhvr>
                                        <p:cTn id="29" dur="1" fill="hold">
                                          <p:stCondLst>
                                            <p:cond delay="499"/>
                                          </p:stCondLst>
                                        </p:cTn>
                                        <p:tgtEl>
                                          <p:spTgt spid="14"/>
                                        </p:tgtEl>
                                        <p:attrNameLst>
                                          <p:attrName>style.visibility</p:attrName>
                                        </p:attrNameLst>
                                      </p:cBhvr>
                                      <p:to>
                                        <p:strVal val="hidden"/>
                                      </p:to>
                                    </p:set>
                                  </p:childTnLst>
                                </p:cTn>
                              </p:par>
                              <p:par>
                                <p:cTn id="30" presetID="10" presetClass="entr" presetSubtype="0" fill="hold" grpId="2"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par>
                                <p:cTn id="33" presetID="1" presetClass="emph" presetSubtype="2" fill="hold" nodeType="withEffect">
                                  <p:stCondLst>
                                    <p:cond delay="0"/>
                                  </p:stCondLst>
                                  <p:childTnLst>
                                    <p:animClr clrSpc="rgb" dir="cw">
                                      <p:cBhvr>
                                        <p:cTn id="34" dur="2000" fill="hold"/>
                                        <p:tgtEl>
                                          <p:spTgt spid="13"/>
                                        </p:tgtEl>
                                        <p:attrNameLst>
                                          <p:attrName>fillcolor</p:attrName>
                                        </p:attrNameLst>
                                      </p:cBhvr>
                                      <p:to>
                                        <a:schemeClr val="bg1"/>
                                      </p:to>
                                    </p:animClr>
                                    <p:set>
                                      <p:cBhvr>
                                        <p:cTn id="35" dur="2000" fill="hold"/>
                                        <p:tgtEl>
                                          <p:spTgt spid="13"/>
                                        </p:tgtEl>
                                        <p:attrNameLst>
                                          <p:attrName>fill.type</p:attrName>
                                        </p:attrNameLst>
                                      </p:cBhvr>
                                      <p:to>
                                        <p:strVal val="solid"/>
                                      </p:to>
                                    </p:set>
                                    <p:set>
                                      <p:cBhvr>
                                        <p:cTn id="36" dur="20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audio>
              <p:cMediaNode vol="80000">
                <p:cTn id="37" fill="hold" display="0">
                  <p:stCondLst>
                    <p:cond delay="indefinite"/>
                  </p:stCondLst>
                  <p:endCondLst>
                    <p:cond evt="onStopAudio" delay="0">
                      <p:tgtEl>
                        <p:sldTgt/>
                      </p:tgtEl>
                    </p:cond>
                  </p:endCondLst>
                </p:cTn>
                <p:tgtEl>
                  <p:spTgt spid="2"/>
                </p:tgtEl>
              </p:cMediaNode>
            </p:audio>
          </p:childTnLst>
        </p:cTn>
      </p:par>
    </p:tnLst>
    <p:bldLst>
      <p:bldP spid="14" grpId="0"/>
      <p:bldP spid="14" grpId="1"/>
      <p:bldP spid="15" grpId="0"/>
      <p:bldP spid="15" grpId="1"/>
      <p:bldP spid="15" grpId="2"/>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188" b="557"/>
          <a:stretch/>
        </p:blipFill>
        <p:spPr>
          <a:xfrm>
            <a:off x="0" y="12366"/>
            <a:ext cx="12192000" cy="6845633"/>
          </a:xfrm>
          <a:prstGeom prst="frame">
            <a:avLst>
              <a:gd name="adj1" fmla="val 10472"/>
            </a:avLst>
          </a:prstGeom>
        </p:spPr>
      </p:pic>
      <p:sp>
        <p:nvSpPr>
          <p:cNvPr id="10" name="TextBox: PageNumber"/>
          <p:cNvSpPr txBox="1">
            <a:spLocks/>
          </p:cNvSpPr>
          <p:nvPr/>
        </p:nvSpPr>
        <p:spPr>
          <a:xfrm>
            <a:off x="11520000" y="6240000"/>
            <a:ext cx="480000" cy="480000"/>
          </a:xfrm>
          <a:prstGeom prst="rect">
            <a:avLst/>
          </a:prstGeom>
          <a:solidFill>
            <a:schemeClr val="bg1">
              <a:lumMod val="95000"/>
            </a:schemeClr>
          </a:solidFill>
          <a:ln w="25400">
            <a:solidFill>
              <a:srgbClr val="002060"/>
            </a:solidFill>
          </a:ln>
        </p:spPr>
        <p:txBody>
          <a:bodyPr wrap="none" rtlCol="0" anchor="ctr" anchorCtr="1">
            <a:noAutofit/>
          </a:bodyPr>
          <a:lstStyle/>
          <a:p>
            <a:pPr algn="ctr"/>
            <a:r>
              <a:rPr lang="en-GB" sz="1200" b="1" dirty="0">
                <a:solidFill>
                  <a:srgbClr val="002060"/>
                </a:solidFill>
                <a:latin typeface="Arial" pitchFamily="34" charset="0"/>
                <a:cs typeface="Arial" pitchFamily="34" charset="0"/>
              </a:rPr>
              <a:t>L-2</a:t>
            </a:r>
          </a:p>
          <a:p>
            <a:pPr algn="ctr"/>
            <a:r>
              <a:rPr lang="en-GB" sz="1200" b="1" dirty="0">
                <a:solidFill>
                  <a:srgbClr val="002060"/>
                </a:solidFill>
                <a:latin typeface="Arial" pitchFamily="34" charset="0"/>
                <a:cs typeface="Arial" pitchFamily="34" charset="0"/>
              </a:rPr>
              <a:t>S-11</a:t>
            </a:r>
          </a:p>
        </p:txBody>
      </p:sp>
      <p:sp>
        <p:nvSpPr>
          <p:cNvPr id="12" name="Action Button: Back">
            <a:hlinkClick r:id="" action="ppaction://hlinkshowjump?jump=previousslide" highlightClick="1"/>
          </p:cNvPr>
          <p:cNvSpPr/>
          <p:nvPr/>
        </p:nvSpPr>
        <p:spPr>
          <a:xfrm>
            <a:off x="10815060" y="6240000"/>
            <a:ext cx="576064" cy="480000"/>
          </a:xfrm>
          <a:prstGeom prst="actionButtonBackPrevious">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20" name="Title 19"/>
          <p:cNvSpPr>
            <a:spLocks noGrp="1"/>
          </p:cNvSpPr>
          <p:nvPr>
            <p:ph type="title"/>
          </p:nvPr>
        </p:nvSpPr>
        <p:spPr>
          <a:xfrm>
            <a:off x="865750" y="830998"/>
            <a:ext cx="10510837" cy="1325563"/>
          </a:xfrm>
        </p:spPr>
        <p:txBody>
          <a:bodyPr/>
          <a:lstStyle/>
          <a:p>
            <a:pPr algn="ctr"/>
            <a:r>
              <a:rPr lang="en-NZ" b="1" dirty="0">
                <a:ln w="10160">
                  <a:solidFill>
                    <a:srgbClr val="58319F"/>
                  </a:solidFill>
                  <a:prstDash val="solid"/>
                </a:ln>
                <a:solidFill>
                  <a:srgbClr val="FFFFFF"/>
                </a:solidFill>
                <a:effectLst>
                  <a:outerShdw blurRad="38100" dist="22860" dir="5400000" algn="tl" rotWithShape="0">
                    <a:srgbClr val="000000">
                      <a:alpha val="30000"/>
                    </a:srgbClr>
                  </a:outerShdw>
                </a:effectLst>
                <a:latin typeface="Book Antiqua" panose="02040602050305030304" pitchFamily="18" charset="0"/>
                <a:cs typeface="Arial" panose="020B0604020202020204" pitchFamily="34" charset="0"/>
              </a:rPr>
              <a:t>Sharing our Learning</a:t>
            </a:r>
            <a:br>
              <a:rPr lang="en-NZ" b="1" dirty="0">
                <a:ln w="10160">
                  <a:solidFill>
                    <a:srgbClr val="58319F"/>
                  </a:solidFill>
                  <a:prstDash val="solid"/>
                </a:ln>
                <a:solidFill>
                  <a:srgbClr val="FFFFFF"/>
                </a:solidFill>
                <a:effectLst>
                  <a:outerShdw blurRad="38100" dist="22860" dir="5400000" algn="tl" rotWithShape="0">
                    <a:srgbClr val="000000">
                      <a:alpha val="30000"/>
                    </a:srgbClr>
                  </a:outerShdw>
                </a:effectLst>
                <a:latin typeface="Book Antiqua" panose="02040602050305030304" pitchFamily="18" charset="0"/>
                <a:cs typeface="Arial" panose="020B0604020202020204" pitchFamily="34" charset="0"/>
              </a:rPr>
            </a:br>
            <a:r>
              <a:rPr lang="en-NZ" b="1" dirty="0">
                <a:ln w="10160">
                  <a:solidFill>
                    <a:srgbClr val="58319F"/>
                  </a:solidFill>
                  <a:prstDash val="solid"/>
                </a:ln>
                <a:solidFill>
                  <a:srgbClr val="FFFFFF"/>
                </a:solidFill>
                <a:effectLst>
                  <a:outerShdw blurRad="38100" dist="22860" dir="5400000" algn="tl" rotWithShape="0">
                    <a:srgbClr val="000000">
                      <a:alpha val="30000"/>
                    </a:srgbClr>
                  </a:outerShdw>
                </a:effectLst>
                <a:latin typeface="Book Antiqua" panose="02040602050305030304" pitchFamily="18" charset="0"/>
                <a:cs typeface="Arial" panose="020B0604020202020204" pitchFamily="34" charset="0"/>
              </a:rPr>
              <a:t>about ADVENT with family whānau</a:t>
            </a:r>
          </a:p>
        </p:txBody>
      </p:sp>
      <p:sp>
        <p:nvSpPr>
          <p:cNvPr id="25" name="Page 5"/>
          <p:cNvSpPr/>
          <p:nvPr/>
        </p:nvSpPr>
        <p:spPr>
          <a:xfrm>
            <a:off x="1695303" y="2221136"/>
            <a:ext cx="8801380" cy="3614888"/>
          </a:xfrm>
          <a:prstGeom prst="rect">
            <a:avLst/>
          </a:prstGeom>
          <a:solidFill>
            <a:srgbClr val="C3B3EB"/>
          </a:solidFill>
          <a:ln>
            <a:solidFill>
              <a:srgbClr val="58319F"/>
            </a:solidFill>
          </a:ln>
        </p:spPr>
        <p:style>
          <a:lnRef idx="2">
            <a:schemeClr val="accent1">
              <a:shade val="50000"/>
            </a:schemeClr>
          </a:lnRef>
          <a:fillRef idx="1">
            <a:schemeClr val="accent1"/>
          </a:fillRef>
          <a:effectRef idx="0">
            <a:schemeClr val="accent1"/>
          </a:effectRef>
          <a:fontRef idx="minor">
            <a:schemeClr val="lt1"/>
          </a:fontRef>
        </p:style>
        <p:txBody>
          <a:bodyPr lIns="360000" rIns="4284000" rtlCol="0" anchor="ctr"/>
          <a:lstStyle/>
          <a:p>
            <a:pPr lvl="0"/>
            <a:r>
              <a:rPr lang="en-NZ" sz="2400" b="1" dirty="0">
                <a:solidFill>
                  <a:schemeClr val="tx1"/>
                </a:solidFill>
                <a:latin typeface="Arial" panose="020B0604020202020204" pitchFamily="34" charset="0"/>
                <a:cs typeface="Arial" panose="020B0604020202020204" pitchFamily="34" charset="0"/>
              </a:rPr>
              <a:t>Make up your own way </a:t>
            </a:r>
            <a:r>
              <a:rPr lang="en-NZ" sz="2400" dirty="0">
                <a:solidFill>
                  <a:schemeClr val="tx1"/>
                </a:solidFill>
                <a:latin typeface="Arial" panose="020B0604020202020204" pitchFamily="34" charset="0"/>
                <a:cs typeface="Arial" panose="020B0604020202020204" pitchFamily="34" charset="0"/>
              </a:rPr>
              <a:t>of showing and sharing what you have learned and decide with whom you would like to share it. </a:t>
            </a:r>
          </a:p>
        </p:txBody>
      </p:sp>
      <p:pic>
        <p:nvPicPr>
          <p:cNvPr id="30"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13198" y="2947393"/>
            <a:ext cx="1832013" cy="2142524"/>
          </a:xfrm>
          <a:prstGeom prst="rect">
            <a:avLst/>
          </a:prstGeom>
          <a:ln w="88900" cap="sq" cmpd="thickThin">
            <a:solidFill>
              <a:srgbClr val="000000"/>
            </a:solidFill>
            <a:prstDash val="solid"/>
            <a:miter lim="800000"/>
          </a:ln>
          <a:effectLst>
            <a:innerShdw blurRad="76200">
              <a:srgbClr val="000000"/>
            </a:innerShdw>
          </a:effectLst>
        </p:spPr>
      </p:pic>
      <p:sp>
        <p:nvSpPr>
          <p:cNvPr id="24" name="Page 4"/>
          <p:cNvSpPr/>
          <p:nvPr/>
        </p:nvSpPr>
        <p:spPr>
          <a:xfrm>
            <a:off x="1695304" y="2221136"/>
            <a:ext cx="8801379" cy="3614888"/>
          </a:xfrm>
          <a:prstGeom prst="rect">
            <a:avLst/>
          </a:prstGeom>
          <a:solidFill>
            <a:srgbClr val="C3B3EB"/>
          </a:solidFill>
          <a:ln>
            <a:solidFill>
              <a:srgbClr val="58319F"/>
            </a:solidFill>
          </a:ln>
        </p:spPr>
        <p:style>
          <a:lnRef idx="2">
            <a:schemeClr val="accent1">
              <a:shade val="50000"/>
            </a:schemeClr>
          </a:lnRef>
          <a:fillRef idx="1">
            <a:schemeClr val="accent1"/>
          </a:fillRef>
          <a:effectRef idx="0">
            <a:schemeClr val="accent1"/>
          </a:effectRef>
          <a:fontRef idx="minor">
            <a:schemeClr val="lt1"/>
          </a:fontRef>
        </p:style>
        <p:txBody>
          <a:bodyPr lIns="360000" rIns="4392000" rtlCol="0" anchor="ctr"/>
          <a:lstStyle/>
          <a:p>
            <a:pPr algn="just"/>
            <a:r>
              <a:rPr lang="en-NZ" sz="2000" b="1" dirty="0">
                <a:solidFill>
                  <a:schemeClr val="tx1"/>
                </a:solidFill>
                <a:latin typeface="Arial" panose="020B0604020202020204" pitchFamily="34" charset="0"/>
                <a:cs typeface="Arial" panose="020B0604020202020204" pitchFamily="34" charset="0"/>
              </a:rPr>
              <a:t>Share with your parish </a:t>
            </a:r>
            <a:r>
              <a:rPr lang="en-NZ" sz="2000" dirty="0">
                <a:solidFill>
                  <a:schemeClr val="tx1"/>
                </a:solidFill>
                <a:latin typeface="Arial" panose="020B0604020202020204" pitchFamily="34" charset="0"/>
                <a:cs typeface="Arial" panose="020B0604020202020204" pitchFamily="34" charset="0"/>
              </a:rPr>
              <a:t>at Mass all the ways you are using Advent to prepare for the birth of Jesus and sing ‘Prepare the Way”. Show and explain how the Advent Wreath, the Jesse Tree and the Advent Calendar are useful reminders for you to prepare to make more room in your heart for Jesus.</a:t>
            </a:r>
            <a:endParaRPr lang="en-NZ" sz="2400" dirty="0">
              <a:solidFill>
                <a:schemeClr val="tx1"/>
              </a:solidFill>
              <a:latin typeface="Arial" panose="020B0604020202020204" pitchFamily="34" charset="0"/>
              <a:cs typeface="Arial" panose="020B0604020202020204" pitchFamily="34" charset="0"/>
            </a:endParaRPr>
          </a:p>
        </p:txBody>
      </p:sp>
      <p:pic>
        <p:nvPicPr>
          <p:cNvPr id="31"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87614" y="3146637"/>
            <a:ext cx="2321201" cy="1744037"/>
          </a:xfrm>
          <a:prstGeom prst="rect">
            <a:avLst/>
          </a:prstGeom>
          <a:ln w="88900" cap="sq" cmpd="thickThin">
            <a:solidFill>
              <a:srgbClr val="000000"/>
            </a:solidFill>
            <a:prstDash val="solid"/>
            <a:miter lim="800000"/>
          </a:ln>
          <a:effectLst>
            <a:innerShdw blurRad="76200">
              <a:srgbClr val="000000"/>
            </a:innerShdw>
          </a:effectLst>
        </p:spPr>
      </p:pic>
      <p:sp>
        <p:nvSpPr>
          <p:cNvPr id="23" name="Page 3"/>
          <p:cNvSpPr/>
          <p:nvPr/>
        </p:nvSpPr>
        <p:spPr>
          <a:xfrm>
            <a:off x="1695305" y="2221136"/>
            <a:ext cx="8801379" cy="3614888"/>
          </a:xfrm>
          <a:prstGeom prst="rect">
            <a:avLst/>
          </a:prstGeom>
          <a:solidFill>
            <a:srgbClr val="C3B3EB"/>
          </a:solidFill>
          <a:ln>
            <a:solidFill>
              <a:srgbClr val="58319F"/>
            </a:solidFill>
          </a:ln>
        </p:spPr>
        <p:style>
          <a:lnRef idx="2">
            <a:schemeClr val="accent1">
              <a:shade val="50000"/>
            </a:schemeClr>
          </a:lnRef>
          <a:fillRef idx="1">
            <a:schemeClr val="accent1"/>
          </a:fillRef>
          <a:effectRef idx="0">
            <a:schemeClr val="accent1"/>
          </a:effectRef>
          <a:fontRef idx="minor">
            <a:schemeClr val="lt1"/>
          </a:fontRef>
        </p:style>
        <p:txBody>
          <a:bodyPr lIns="360000" rIns="4500000" rtlCol="0" anchor="ctr"/>
          <a:lstStyle/>
          <a:p>
            <a:pPr lvl="0"/>
            <a:r>
              <a:rPr lang="en-NZ" sz="2400" b="1" dirty="0">
                <a:solidFill>
                  <a:schemeClr val="tx1"/>
                </a:solidFill>
                <a:latin typeface="Arial" panose="020B0604020202020204" pitchFamily="34" charset="0"/>
                <a:cs typeface="Arial" panose="020B0604020202020204" pitchFamily="34" charset="0"/>
              </a:rPr>
              <a:t>Dress up as John the Baptist</a:t>
            </a:r>
            <a:r>
              <a:rPr lang="en-NZ" sz="2400" dirty="0">
                <a:solidFill>
                  <a:schemeClr val="tx1"/>
                </a:solidFill>
                <a:latin typeface="Arial" panose="020B0604020202020204" pitchFamily="34" charset="0"/>
                <a:cs typeface="Arial" panose="020B0604020202020204" pitchFamily="34" charset="0"/>
              </a:rPr>
              <a:t> and write and share your story with your family and your class.</a:t>
            </a:r>
          </a:p>
        </p:txBody>
      </p:sp>
      <p:pic>
        <p:nvPicPr>
          <p:cNvPr id="32"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66575" y="3178782"/>
            <a:ext cx="2340592" cy="1731912"/>
          </a:xfrm>
          <a:prstGeom prst="rect">
            <a:avLst/>
          </a:prstGeom>
          <a:ln w="88900" cap="sq" cmpd="thickThin">
            <a:solidFill>
              <a:srgbClr val="000000"/>
            </a:solidFill>
            <a:prstDash val="solid"/>
            <a:miter lim="800000"/>
          </a:ln>
          <a:effectLst>
            <a:innerShdw blurRad="76200">
              <a:srgbClr val="000000"/>
            </a:innerShdw>
          </a:effectLst>
        </p:spPr>
      </p:pic>
      <p:sp>
        <p:nvSpPr>
          <p:cNvPr id="22" name="Page 2"/>
          <p:cNvSpPr/>
          <p:nvPr/>
        </p:nvSpPr>
        <p:spPr>
          <a:xfrm>
            <a:off x="1695305" y="2221137"/>
            <a:ext cx="8801380" cy="3627180"/>
          </a:xfrm>
          <a:prstGeom prst="rect">
            <a:avLst/>
          </a:prstGeom>
          <a:solidFill>
            <a:srgbClr val="C3B3EB"/>
          </a:solidFill>
          <a:ln>
            <a:solidFill>
              <a:srgbClr val="58319F"/>
            </a:solidFill>
          </a:ln>
        </p:spPr>
        <p:style>
          <a:lnRef idx="2">
            <a:schemeClr val="accent1">
              <a:shade val="50000"/>
            </a:schemeClr>
          </a:lnRef>
          <a:fillRef idx="1">
            <a:schemeClr val="accent1"/>
          </a:fillRef>
          <a:effectRef idx="0">
            <a:schemeClr val="accent1"/>
          </a:effectRef>
          <a:fontRef idx="minor">
            <a:schemeClr val="lt1"/>
          </a:fontRef>
        </p:style>
        <p:txBody>
          <a:bodyPr lIns="360000" rIns="4320000" rtlCol="0" anchor="ctr"/>
          <a:lstStyle/>
          <a:p>
            <a:pPr algn="just"/>
            <a:r>
              <a:rPr lang="en-NZ" sz="2400" b="1" dirty="0">
                <a:solidFill>
                  <a:schemeClr val="tx1"/>
                </a:solidFill>
                <a:latin typeface="Arial" panose="020B0604020202020204" pitchFamily="34" charset="0"/>
                <a:cs typeface="Arial" panose="020B0604020202020204" pitchFamily="34" charset="0"/>
              </a:rPr>
              <a:t>Make up a rap </a:t>
            </a:r>
            <a:r>
              <a:rPr lang="en-NZ" sz="2400" dirty="0">
                <a:solidFill>
                  <a:schemeClr val="tx1"/>
                </a:solidFill>
                <a:latin typeface="Arial" panose="020B0604020202020204" pitchFamily="34" charset="0"/>
                <a:cs typeface="Arial" panose="020B0604020202020204" pitchFamily="34" charset="0"/>
              </a:rPr>
              <a:t>about Jesus’ whakapapa and share it at assembly.</a:t>
            </a:r>
            <a:endParaRPr lang="en-NZ" sz="2800" dirty="0">
              <a:solidFill>
                <a:schemeClr val="tx1"/>
              </a:solidFill>
              <a:latin typeface="Arial" panose="020B0604020202020204" pitchFamily="34" charset="0"/>
              <a:cs typeface="Arial" panose="020B0604020202020204" pitchFamily="34" charset="0"/>
            </a:endParaRPr>
          </a:p>
        </p:txBody>
      </p:sp>
      <p:pic>
        <p:nvPicPr>
          <p:cNvPr id="33" name="Picture 2"/>
          <p:cNvPicPr>
            <a:picLocks noChangeAspect="1"/>
          </p:cNvPicPr>
          <p:nvPr/>
        </p:nvPicPr>
        <p:blipFill>
          <a:blip r:embed="rId7">
            <a:extLst>
              <a:ext uri="{BEBA8EAE-BF5A-486C-A8C5-ECC9F3942E4B}">
                <a14:imgProps xmlns:a14="http://schemas.microsoft.com/office/drawing/2010/main">
                  <a14:imgLayer r:embed="rId8">
                    <a14:imgEffect>
                      <a14:sharpenSoften amount="100000"/>
                    </a14:imgEffect>
                  </a14:imgLayer>
                </a14:imgProps>
              </a:ext>
              <a:ext uri="{28A0092B-C50C-407E-A947-70E740481C1C}">
                <a14:useLocalDpi xmlns:a14="http://schemas.microsoft.com/office/drawing/2010/main" val="0"/>
              </a:ext>
            </a:extLst>
          </a:blip>
          <a:stretch>
            <a:fillRect/>
          </a:stretch>
        </p:blipFill>
        <p:spPr>
          <a:xfrm>
            <a:off x="7829177" y="2590073"/>
            <a:ext cx="2032339" cy="2877014"/>
          </a:xfrm>
          <a:prstGeom prst="rect">
            <a:avLst/>
          </a:prstGeom>
          <a:ln w="88900" cap="sq" cmpd="thickThin">
            <a:solidFill>
              <a:srgbClr val="000000"/>
            </a:solidFill>
            <a:prstDash val="solid"/>
            <a:miter lim="800000"/>
          </a:ln>
          <a:effectLst>
            <a:innerShdw blurRad="76200">
              <a:srgbClr val="000000"/>
            </a:innerShdw>
          </a:effectLst>
        </p:spPr>
      </p:pic>
      <p:sp>
        <p:nvSpPr>
          <p:cNvPr id="21" name="Page 1"/>
          <p:cNvSpPr/>
          <p:nvPr/>
        </p:nvSpPr>
        <p:spPr>
          <a:xfrm>
            <a:off x="1695305" y="2221136"/>
            <a:ext cx="8801380" cy="3614888"/>
          </a:xfrm>
          <a:prstGeom prst="rect">
            <a:avLst/>
          </a:prstGeom>
          <a:solidFill>
            <a:srgbClr val="C3B3EB"/>
          </a:solidFill>
          <a:ln>
            <a:solidFill>
              <a:srgbClr val="58319F"/>
            </a:solidFill>
          </a:ln>
        </p:spPr>
        <p:style>
          <a:lnRef idx="2">
            <a:schemeClr val="accent1">
              <a:shade val="50000"/>
            </a:schemeClr>
          </a:lnRef>
          <a:fillRef idx="1">
            <a:schemeClr val="accent1"/>
          </a:fillRef>
          <a:effectRef idx="0">
            <a:schemeClr val="accent1"/>
          </a:effectRef>
          <a:fontRef idx="minor">
            <a:schemeClr val="lt1"/>
          </a:fontRef>
        </p:style>
        <p:txBody>
          <a:bodyPr lIns="360000" rIns="4320000" rtlCol="0" anchor="ctr"/>
          <a:lstStyle/>
          <a:p>
            <a:pPr lvl="0" algn="just"/>
            <a:r>
              <a:rPr lang="en-NZ" b="1" dirty="0">
                <a:solidFill>
                  <a:schemeClr val="tx1"/>
                </a:solidFill>
                <a:latin typeface="Arial" panose="020B0604020202020204" pitchFamily="34" charset="0"/>
                <a:cs typeface="Arial" panose="020B0604020202020204" pitchFamily="34" charset="0"/>
              </a:rPr>
              <a:t>Work in groups of 6 </a:t>
            </a:r>
            <a:r>
              <a:rPr lang="en-NZ" dirty="0">
                <a:solidFill>
                  <a:schemeClr val="tx1"/>
                </a:solidFill>
                <a:latin typeface="Arial" panose="020B0604020202020204" pitchFamily="34" charset="0"/>
                <a:cs typeface="Arial" panose="020B0604020202020204" pitchFamily="34" charset="0"/>
              </a:rPr>
              <a:t>– assign people to be Isaiah, Joseph, Mary, Elizabeth, John the Baptist and an interviewer. Create 5 questions as a group that will enable the characters to tell who they are, something about their family, their connection with each other and with Jesus and how they are prepared for Jesus to come. Practise responses and present the interviews to different classes.</a:t>
            </a:r>
            <a:endParaRPr lang="en-NZ" sz="2000" dirty="0">
              <a:solidFill>
                <a:schemeClr val="tx1"/>
              </a:solidFill>
              <a:latin typeface="Arial" panose="020B0604020202020204" pitchFamily="34" charset="0"/>
              <a:cs typeface="Arial" panose="020B0604020202020204" pitchFamily="34" charset="0"/>
            </a:endParaRPr>
          </a:p>
        </p:txBody>
      </p:sp>
      <p:pic>
        <p:nvPicPr>
          <p:cNvPr id="34" name="Picture 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625958" y="2547361"/>
            <a:ext cx="2221828" cy="2962438"/>
          </a:xfrm>
          <a:prstGeom prst="rect">
            <a:avLst/>
          </a:prstGeom>
          <a:ln w="38100">
            <a:solidFill>
              <a:schemeClr val="tx1"/>
            </a:solidFill>
          </a:ln>
        </p:spPr>
      </p:pic>
      <p:sp>
        <p:nvSpPr>
          <p:cNvPr id="35" name="Arrow: Notched Right 34"/>
          <p:cNvSpPr/>
          <p:nvPr/>
        </p:nvSpPr>
        <p:spPr>
          <a:xfrm>
            <a:off x="5266879" y="5836024"/>
            <a:ext cx="1658228" cy="576561"/>
          </a:xfrm>
          <a:prstGeom prst="notchedRightArrow">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6" name="Action Button: Worksheet">
            <a:hlinkClick r:id="rId10" action="ppaction://hlinksldjump" highlightClick="1"/>
          </p:cNvPr>
          <p:cNvSpPr/>
          <p:nvPr/>
        </p:nvSpPr>
        <p:spPr>
          <a:xfrm>
            <a:off x="10214512" y="6240000"/>
            <a:ext cx="480000" cy="480000"/>
          </a:xfrm>
          <a:prstGeom prst="actionButtonDocumen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3" name="TextBox 2"/>
          <p:cNvSpPr txBox="1"/>
          <p:nvPr/>
        </p:nvSpPr>
        <p:spPr>
          <a:xfrm>
            <a:off x="3093612" y="6613287"/>
            <a:ext cx="6055112" cy="276999"/>
          </a:xfrm>
          <a:prstGeom prst="rect">
            <a:avLst/>
          </a:prstGeom>
          <a:noFill/>
        </p:spPr>
        <p:txBody>
          <a:bodyPr wrap="square" rtlCol="0">
            <a:spAutoFit/>
          </a:bodyPr>
          <a:lstStyle/>
          <a:p>
            <a:pPr algn="ctr"/>
            <a:r>
              <a:rPr lang="en-NZ" sz="1200" dirty="0">
                <a:solidFill>
                  <a:schemeClr val="bg1"/>
                </a:solidFill>
                <a:latin typeface="Arial" panose="020B0604020202020204" pitchFamily="34" charset="0"/>
                <a:cs typeface="Arial" panose="020B0604020202020204" pitchFamily="34" charset="0"/>
              </a:rPr>
              <a:t>Click the red arrow to move through options (5 total)</a:t>
            </a:r>
          </a:p>
        </p:txBody>
      </p:sp>
    </p:spTree>
    <p:extLst>
      <p:ext uri="{BB962C8B-B14F-4D97-AF65-F5344CB8AC3E}">
        <p14:creationId xmlns:p14="http://schemas.microsoft.com/office/powerpoint/2010/main" val="41371564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5"/>
                    </p:tgtEl>
                  </p:cond>
                </p:stCondLst>
                <p:endSync evt="end" delay="0">
                  <p:rtn val="all"/>
                </p:endSync>
                <p:childTnLst>
                  <p:par>
                    <p:cTn id="3" fill="hold">
                      <p:stCondLst>
                        <p:cond delay="0"/>
                      </p:stCondLst>
                      <p:childTnLst>
                        <p:par>
                          <p:cTn id="4" fill="hold">
                            <p:stCondLst>
                              <p:cond delay="0"/>
                            </p:stCondLst>
                            <p:childTnLst>
                              <p:par>
                                <p:cTn id="5" presetID="14" presetClass="exit" presetSubtype="10" fill="hold" nodeType="clickEffect">
                                  <p:stCondLst>
                                    <p:cond delay="0"/>
                                  </p:stCondLst>
                                  <p:childTnLst>
                                    <p:animEffect transition="out" filter="randombar(horizontal)">
                                      <p:cBhvr>
                                        <p:cTn id="6" dur="500"/>
                                        <p:tgtEl>
                                          <p:spTgt spid="34"/>
                                        </p:tgtEl>
                                      </p:cBhvr>
                                    </p:animEffect>
                                    <p:set>
                                      <p:cBhvr>
                                        <p:cTn id="7" dur="1" fill="hold">
                                          <p:stCondLst>
                                            <p:cond delay="499"/>
                                          </p:stCondLst>
                                        </p:cTn>
                                        <p:tgtEl>
                                          <p:spTgt spid="34"/>
                                        </p:tgtEl>
                                        <p:attrNameLst>
                                          <p:attrName>style.visibility</p:attrName>
                                        </p:attrNameLst>
                                      </p:cBhvr>
                                      <p:to>
                                        <p:strVal val="hidden"/>
                                      </p:to>
                                    </p:set>
                                  </p:childTnLst>
                                </p:cTn>
                              </p:par>
                              <p:par>
                                <p:cTn id="8" presetID="14" presetClass="exit" presetSubtype="10" fill="hold" grpId="0" nodeType="withEffect">
                                  <p:stCondLst>
                                    <p:cond delay="0"/>
                                  </p:stCondLst>
                                  <p:childTnLst>
                                    <p:animEffect transition="out" filter="randombar(horizontal)">
                                      <p:cBhvr>
                                        <p:cTn id="9" dur="500"/>
                                        <p:tgtEl>
                                          <p:spTgt spid="21"/>
                                        </p:tgtEl>
                                      </p:cBhvr>
                                    </p:animEffect>
                                    <p:set>
                                      <p:cBhvr>
                                        <p:cTn id="10" dur="1" fill="hold">
                                          <p:stCondLst>
                                            <p:cond delay="499"/>
                                          </p:stCondLst>
                                        </p:cTn>
                                        <p:tgtEl>
                                          <p:spTgt spid="21"/>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4" presetClass="exit" presetSubtype="10" fill="hold" nodeType="clickEffect">
                                  <p:stCondLst>
                                    <p:cond delay="0"/>
                                  </p:stCondLst>
                                  <p:childTnLst>
                                    <p:animEffect transition="out" filter="randombar(horizontal)">
                                      <p:cBhvr>
                                        <p:cTn id="14" dur="500"/>
                                        <p:tgtEl>
                                          <p:spTgt spid="33"/>
                                        </p:tgtEl>
                                      </p:cBhvr>
                                    </p:animEffect>
                                    <p:set>
                                      <p:cBhvr>
                                        <p:cTn id="15" dur="1" fill="hold">
                                          <p:stCondLst>
                                            <p:cond delay="499"/>
                                          </p:stCondLst>
                                        </p:cTn>
                                        <p:tgtEl>
                                          <p:spTgt spid="33"/>
                                        </p:tgtEl>
                                        <p:attrNameLst>
                                          <p:attrName>style.visibility</p:attrName>
                                        </p:attrNameLst>
                                      </p:cBhvr>
                                      <p:to>
                                        <p:strVal val="hidden"/>
                                      </p:to>
                                    </p:set>
                                  </p:childTnLst>
                                </p:cTn>
                              </p:par>
                              <p:par>
                                <p:cTn id="16" presetID="14" presetClass="exit" presetSubtype="10" fill="hold" grpId="0" nodeType="withEffect">
                                  <p:stCondLst>
                                    <p:cond delay="0"/>
                                  </p:stCondLst>
                                  <p:childTnLst>
                                    <p:animEffect transition="out" filter="randombar(horizontal)">
                                      <p:cBhvr>
                                        <p:cTn id="17" dur="500"/>
                                        <p:tgtEl>
                                          <p:spTgt spid="22"/>
                                        </p:tgtEl>
                                      </p:cBhvr>
                                    </p:animEffect>
                                    <p:set>
                                      <p:cBhvr>
                                        <p:cTn id="18" dur="1" fill="hold">
                                          <p:stCondLst>
                                            <p:cond delay="499"/>
                                          </p:stCondLst>
                                        </p:cTn>
                                        <p:tgtEl>
                                          <p:spTgt spid="22"/>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4" presetClass="exit" presetSubtype="10" fill="hold" nodeType="clickEffect">
                                  <p:stCondLst>
                                    <p:cond delay="0"/>
                                  </p:stCondLst>
                                  <p:childTnLst>
                                    <p:animEffect transition="out" filter="randombar(horizontal)">
                                      <p:cBhvr>
                                        <p:cTn id="22" dur="500"/>
                                        <p:tgtEl>
                                          <p:spTgt spid="32"/>
                                        </p:tgtEl>
                                      </p:cBhvr>
                                    </p:animEffect>
                                    <p:set>
                                      <p:cBhvr>
                                        <p:cTn id="23" dur="1" fill="hold">
                                          <p:stCondLst>
                                            <p:cond delay="499"/>
                                          </p:stCondLst>
                                        </p:cTn>
                                        <p:tgtEl>
                                          <p:spTgt spid="32"/>
                                        </p:tgtEl>
                                        <p:attrNameLst>
                                          <p:attrName>style.visibility</p:attrName>
                                        </p:attrNameLst>
                                      </p:cBhvr>
                                      <p:to>
                                        <p:strVal val="hidden"/>
                                      </p:to>
                                    </p:set>
                                  </p:childTnLst>
                                </p:cTn>
                              </p:par>
                              <p:par>
                                <p:cTn id="24" presetID="14" presetClass="exit" presetSubtype="10" fill="hold" grpId="0" nodeType="withEffect">
                                  <p:stCondLst>
                                    <p:cond delay="0"/>
                                  </p:stCondLst>
                                  <p:childTnLst>
                                    <p:animEffect transition="out" filter="randombar(horizontal)">
                                      <p:cBhvr>
                                        <p:cTn id="25" dur="500"/>
                                        <p:tgtEl>
                                          <p:spTgt spid="23"/>
                                        </p:tgtEl>
                                      </p:cBhvr>
                                    </p:animEffect>
                                    <p:set>
                                      <p:cBhvr>
                                        <p:cTn id="26" dur="1" fill="hold">
                                          <p:stCondLst>
                                            <p:cond delay="499"/>
                                          </p:stCondLst>
                                        </p:cTn>
                                        <p:tgtEl>
                                          <p:spTgt spid="23"/>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4" presetClass="exit" presetSubtype="10" fill="hold" nodeType="clickEffect">
                                  <p:stCondLst>
                                    <p:cond delay="0"/>
                                  </p:stCondLst>
                                  <p:childTnLst>
                                    <p:animEffect transition="out" filter="randombar(horizontal)">
                                      <p:cBhvr>
                                        <p:cTn id="30" dur="500"/>
                                        <p:tgtEl>
                                          <p:spTgt spid="31"/>
                                        </p:tgtEl>
                                      </p:cBhvr>
                                    </p:animEffect>
                                    <p:set>
                                      <p:cBhvr>
                                        <p:cTn id="31" dur="1" fill="hold">
                                          <p:stCondLst>
                                            <p:cond delay="499"/>
                                          </p:stCondLst>
                                        </p:cTn>
                                        <p:tgtEl>
                                          <p:spTgt spid="31"/>
                                        </p:tgtEl>
                                        <p:attrNameLst>
                                          <p:attrName>style.visibility</p:attrName>
                                        </p:attrNameLst>
                                      </p:cBhvr>
                                      <p:to>
                                        <p:strVal val="hidden"/>
                                      </p:to>
                                    </p:set>
                                  </p:childTnLst>
                                </p:cTn>
                              </p:par>
                              <p:par>
                                <p:cTn id="32" presetID="14" presetClass="exit" presetSubtype="10" fill="hold" grpId="0" nodeType="withEffect">
                                  <p:stCondLst>
                                    <p:cond delay="0"/>
                                  </p:stCondLst>
                                  <p:childTnLst>
                                    <p:animEffect transition="out" filter="randombar(horizontal)">
                                      <p:cBhvr>
                                        <p:cTn id="33" dur="500"/>
                                        <p:tgtEl>
                                          <p:spTgt spid="24"/>
                                        </p:tgtEl>
                                      </p:cBhvr>
                                    </p:animEffect>
                                    <p:set>
                                      <p:cBhvr>
                                        <p:cTn id="34" dur="1" fill="hold">
                                          <p:stCondLst>
                                            <p:cond delay="499"/>
                                          </p:stCondLst>
                                        </p:cTn>
                                        <p:tgtEl>
                                          <p:spTgt spid="24"/>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4" presetClass="exit" presetSubtype="10" fill="hold" nodeType="clickEffect">
                                  <p:stCondLst>
                                    <p:cond delay="0"/>
                                  </p:stCondLst>
                                  <p:childTnLst>
                                    <p:animEffect transition="out" filter="randombar(horizontal)">
                                      <p:cBhvr>
                                        <p:cTn id="38" dur="500"/>
                                        <p:tgtEl>
                                          <p:spTgt spid="30"/>
                                        </p:tgtEl>
                                      </p:cBhvr>
                                    </p:animEffect>
                                    <p:set>
                                      <p:cBhvr>
                                        <p:cTn id="39" dur="1" fill="hold">
                                          <p:stCondLst>
                                            <p:cond delay="499"/>
                                          </p:stCondLst>
                                        </p:cTn>
                                        <p:tgtEl>
                                          <p:spTgt spid="30"/>
                                        </p:tgtEl>
                                        <p:attrNameLst>
                                          <p:attrName>style.visibility</p:attrName>
                                        </p:attrNameLst>
                                      </p:cBhvr>
                                      <p:to>
                                        <p:strVal val="hidden"/>
                                      </p:to>
                                    </p:set>
                                  </p:childTnLst>
                                </p:cTn>
                              </p:par>
                              <p:par>
                                <p:cTn id="40" presetID="14" presetClass="exit" presetSubtype="10" fill="hold" grpId="0" nodeType="withEffect">
                                  <p:stCondLst>
                                    <p:cond delay="0"/>
                                  </p:stCondLst>
                                  <p:childTnLst>
                                    <p:animEffect transition="out" filter="randombar(horizontal)">
                                      <p:cBhvr>
                                        <p:cTn id="41" dur="500"/>
                                        <p:tgtEl>
                                          <p:spTgt spid="25"/>
                                        </p:tgtEl>
                                      </p:cBhvr>
                                    </p:animEffect>
                                    <p:set>
                                      <p:cBhvr>
                                        <p:cTn id="42" dur="1" fill="hold">
                                          <p:stCondLst>
                                            <p:cond delay="499"/>
                                          </p:stCondLst>
                                        </p:cTn>
                                        <p:tgtEl>
                                          <p:spTgt spid="25"/>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fade">
                                      <p:cBhvr>
                                        <p:cTn id="47" dur="500"/>
                                        <p:tgtEl>
                                          <p:spTgt spid="34"/>
                                        </p:tgtEl>
                                      </p:cBhvr>
                                    </p:animEffect>
                                  </p:childTnLst>
                                </p:cTn>
                              </p:par>
                              <p:par>
                                <p:cTn id="48" presetID="10" presetClass="entr" presetSubtype="0" fill="hold" grpId="1" nodeType="with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fade">
                                      <p:cBhvr>
                                        <p:cTn id="50" dur="500"/>
                                        <p:tgtEl>
                                          <p:spTgt spid="21"/>
                                        </p:tgtEl>
                                      </p:cBhvr>
                                    </p:animEffect>
                                  </p:childTnLst>
                                </p:cTn>
                              </p:par>
                            </p:childTnLst>
                          </p:cTn>
                        </p:par>
                      </p:childTnLst>
                    </p:cTn>
                  </p:par>
                </p:childTnLst>
              </p:cTn>
              <p:nextCondLst>
                <p:cond evt="onClick" delay="0">
                  <p:tgtEl>
                    <p:spTgt spid="35"/>
                  </p:tgtEl>
                </p:cond>
              </p:nextCondLst>
            </p:seq>
          </p:childTnLst>
        </p:cTn>
      </p:par>
    </p:tnLst>
    <p:bldLst>
      <p:bldP spid="25" grpId="0" animBg="1"/>
      <p:bldP spid="24" grpId="0" animBg="1"/>
      <p:bldP spid="23" grpId="0" animBg="1"/>
      <p:bldP spid="22" grpId="0" animBg="1"/>
      <p:bldP spid="21" grpId="0" animBg="1"/>
      <p:bldP spid="21" grpId="1" animBg="1"/>
    </p:bld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extBox: PageNumber"/>
          <p:cNvSpPr txBox="1">
            <a:spLocks/>
          </p:cNvSpPr>
          <p:nvPr/>
        </p:nvSpPr>
        <p:spPr>
          <a:xfrm>
            <a:off x="11520000" y="6240000"/>
            <a:ext cx="480000" cy="480000"/>
          </a:xfrm>
          <a:prstGeom prst="rect">
            <a:avLst/>
          </a:prstGeom>
          <a:solidFill>
            <a:schemeClr val="bg1"/>
          </a:solidFill>
          <a:ln w="25400">
            <a:solidFill>
              <a:schemeClr val="tx1"/>
            </a:solidFill>
          </a:ln>
        </p:spPr>
        <p:txBody>
          <a:bodyPr wrap="none" rtlCol="0" anchor="ctr" anchorCtr="1">
            <a:noAutofit/>
          </a:bodyPr>
          <a:lstStyle/>
          <a:p>
            <a:pPr algn="ctr" defTabSz="1219170"/>
            <a:r>
              <a:rPr lang="en-GB" sz="1200" b="1" kern="0" dirty="0">
                <a:latin typeface="Arial" pitchFamily="34" charset="0"/>
                <a:cs typeface="Arial" pitchFamily="34" charset="0"/>
              </a:rPr>
              <a:t>L-2</a:t>
            </a:r>
          </a:p>
          <a:p>
            <a:pPr algn="ctr" defTabSz="1219170"/>
            <a:r>
              <a:rPr lang="en-GB" sz="1200" b="1" kern="0" dirty="0">
                <a:latin typeface="Arial" pitchFamily="34" charset="0"/>
                <a:cs typeface="Arial" pitchFamily="34" charset="0"/>
              </a:rPr>
              <a:t>S-4</a:t>
            </a:r>
          </a:p>
        </p:txBody>
      </p:sp>
      <p:sp>
        <p:nvSpPr>
          <p:cNvPr id="13" name="Action Button: Up">
            <a:hlinkClick r:id="rId3" action="ppaction://hlinksldjump" highlightClick="1"/>
          </p:cNvPr>
          <p:cNvSpPr/>
          <p:nvPr/>
        </p:nvSpPr>
        <p:spPr>
          <a:xfrm rot="16200000">
            <a:off x="10800000" y="6240000"/>
            <a:ext cx="480000" cy="480053"/>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GB" sz="2400" kern="0">
              <a:solidFill>
                <a:sysClr val="windowText" lastClr="000000"/>
              </a:solidFill>
            </a:endParaRPr>
          </a:p>
        </p:txBody>
      </p:sp>
      <p:sp>
        <p:nvSpPr>
          <p:cNvPr id="15" name="Textbox: Tool instructions"/>
          <p:cNvSpPr txBox="1"/>
          <p:nvPr/>
        </p:nvSpPr>
        <p:spPr>
          <a:xfrm>
            <a:off x="4625102" y="6550225"/>
            <a:ext cx="2941831" cy="276999"/>
          </a:xfrm>
          <a:prstGeom prst="rect">
            <a:avLst/>
          </a:prstGeom>
          <a:noFill/>
        </p:spPr>
        <p:txBody>
          <a:bodyPr wrap="none" rtlCol="0">
            <a:spAutoFit/>
          </a:bodyPr>
          <a:lstStyle/>
          <a:p>
            <a:pPr algn="ctr" defTabSz="1219170"/>
            <a:r>
              <a:rPr lang="en-GB" sz="1200" kern="0" dirty="0">
                <a:solidFill>
                  <a:sysClr val="windowText" lastClr="000000"/>
                </a:solidFill>
                <a:latin typeface="Arial" pitchFamily="34" charset="0"/>
                <a:ea typeface="Segoe UI" pitchFamily="34" charset="0"/>
                <a:cs typeface="Arial" pitchFamily="34" charset="0"/>
              </a:rPr>
              <a:t>Click the up arrow to return to the lesson</a:t>
            </a:r>
          </a:p>
        </p:txBody>
      </p:sp>
      <p:sp>
        <p:nvSpPr>
          <p:cNvPr id="8" name="TextBox: Worksheet Indication"/>
          <p:cNvSpPr txBox="1"/>
          <p:nvPr/>
        </p:nvSpPr>
        <p:spPr>
          <a:xfrm>
            <a:off x="0" y="6378000"/>
            <a:ext cx="1680000" cy="480000"/>
          </a:xfrm>
          <a:prstGeom prst="rect">
            <a:avLst/>
          </a:prstGeom>
          <a:noFill/>
          <a:ln w="0">
            <a:noFill/>
          </a:ln>
        </p:spPr>
        <p:txBody>
          <a:bodyPr wrap="square" rtlCol="0">
            <a:noAutofit/>
          </a:bodyPr>
          <a:lstStyle/>
          <a:p>
            <a:pPr defTabSz="1219170"/>
            <a:r>
              <a:rPr lang="en-GB" sz="2133" b="1" kern="0" dirty="0">
                <a:solidFill>
                  <a:sysClr val="windowText" lastClr="000000"/>
                </a:solidFill>
                <a:latin typeface="Arial" pitchFamily="34" charset="0"/>
                <a:cs typeface="Arial" pitchFamily="34" charset="0"/>
              </a:rPr>
              <a:t>Worksheet</a:t>
            </a:r>
          </a:p>
        </p:txBody>
      </p:sp>
      <p:sp>
        <p:nvSpPr>
          <p:cNvPr id="4" name="Title 3"/>
          <p:cNvSpPr>
            <a:spLocks noGrp="1"/>
          </p:cNvSpPr>
          <p:nvPr>
            <p:ph type="title"/>
          </p:nvPr>
        </p:nvSpPr>
        <p:spPr>
          <a:xfrm>
            <a:off x="214313" y="481813"/>
            <a:ext cx="11785687" cy="1325563"/>
          </a:xfrm>
        </p:spPr>
        <p:txBody>
          <a:bodyPr>
            <a:normAutofit fontScale="90000"/>
          </a:bodyPr>
          <a:lstStyle/>
          <a:p>
            <a:pPr algn="ctr"/>
            <a:r>
              <a:rPr lang="en-NZ"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Advent is a time to reflect on God’s people who have waited for centuries for Jesus to come</a:t>
            </a:r>
            <a:endParaRPr lang="en-NZ" dirty="0">
              <a:latin typeface="Arial" panose="020B0604020202020204" pitchFamily="34" charset="0"/>
              <a:cs typeface="Arial" panose="020B0604020202020204" pitchFamily="34" charset="0"/>
            </a:endParaRPr>
          </a:p>
        </p:txBody>
      </p:sp>
      <p:sp>
        <p:nvSpPr>
          <p:cNvPr id="5" name="Rectangle 4"/>
          <p:cNvSpPr/>
          <p:nvPr/>
        </p:nvSpPr>
        <p:spPr>
          <a:xfrm>
            <a:off x="2716256" y="213276"/>
            <a:ext cx="6781800" cy="276999"/>
          </a:xfrm>
          <a:prstGeom prst="rect">
            <a:avLst/>
          </a:prstGeom>
        </p:spPr>
        <p:txBody>
          <a:bodyPr wrap="square">
            <a:spAutoFit/>
          </a:bodyPr>
          <a:lstStyle/>
          <a:p>
            <a:pPr lvl="0" algn="ctr"/>
            <a:r>
              <a:rPr lang="en-NZ" sz="1200" dirty="0">
                <a:solidFill>
                  <a:prstClr val="black"/>
                </a:solidFill>
                <a:latin typeface="Arial" panose="020B0604020202020204" pitchFamily="34" charset="0"/>
                <a:cs typeface="Arial" panose="020B0604020202020204" pitchFamily="34" charset="0"/>
              </a:rPr>
              <a:t>Name___________________________ Date_______________</a:t>
            </a:r>
          </a:p>
        </p:txBody>
      </p:sp>
      <p:sp>
        <p:nvSpPr>
          <p:cNvPr id="9" name="Rectangle 8"/>
          <p:cNvSpPr/>
          <p:nvPr/>
        </p:nvSpPr>
        <p:spPr>
          <a:xfrm>
            <a:off x="5994925" y="4495582"/>
            <a:ext cx="6094457" cy="1569660"/>
          </a:xfrm>
          <a:prstGeom prst="rect">
            <a:avLst/>
          </a:prstGeom>
          <a:solidFill>
            <a:schemeClr val="bg1"/>
          </a:solidFill>
          <a:ln>
            <a:solidFill>
              <a:schemeClr val="tx1"/>
            </a:solidFill>
          </a:ln>
        </p:spPr>
        <p:txBody>
          <a:bodyPr wrap="square">
            <a:spAutoFit/>
          </a:bodyPr>
          <a:lstStyle/>
          <a:p>
            <a:r>
              <a:rPr lang="en-NZ" sz="2400" b="1" dirty="0">
                <a:latin typeface="Arial" panose="020B0604020202020204" pitchFamily="34" charset="0"/>
                <a:cs typeface="Arial" panose="020B0604020202020204" pitchFamily="34" charset="0"/>
              </a:rPr>
              <a:t>Christians today cannot imagine how it was for people to spend their whole life time full of hope waiting for the Messiah to come.</a:t>
            </a:r>
            <a:endParaRPr lang="en-NZ" sz="3600" dirty="0">
              <a:latin typeface="Arial" panose="020B0604020202020204" pitchFamily="34" charset="0"/>
              <a:cs typeface="Arial" panose="020B0604020202020204" pitchFamily="34"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2685628531"/>
              </p:ext>
            </p:extLst>
          </p:nvPr>
        </p:nvGraphicFramePr>
        <p:xfrm>
          <a:off x="837286" y="2292359"/>
          <a:ext cx="4112320" cy="3708400"/>
        </p:xfrm>
        <a:graphic>
          <a:graphicData uri="http://schemas.openxmlformats.org/drawingml/2006/table">
            <a:tbl>
              <a:tblPr firstRow="1" bandRow="1">
                <a:tableStyleId>{073A0DAA-6AF3-43AB-8588-CEC1D06C72B9}</a:tableStyleId>
              </a:tblPr>
              <a:tblGrid>
                <a:gridCol w="411232">
                  <a:extLst>
                    <a:ext uri="{9D8B030D-6E8A-4147-A177-3AD203B41FA5}">
                      <a16:colId xmlns="" xmlns:a16="http://schemas.microsoft.com/office/drawing/2014/main" val="1842696864"/>
                    </a:ext>
                  </a:extLst>
                </a:gridCol>
                <a:gridCol w="411232">
                  <a:extLst>
                    <a:ext uri="{9D8B030D-6E8A-4147-A177-3AD203B41FA5}">
                      <a16:colId xmlns="" xmlns:a16="http://schemas.microsoft.com/office/drawing/2014/main" val="1024396636"/>
                    </a:ext>
                  </a:extLst>
                </a:gridCol>
                <a:gridCol w="411232">
                  <a:extLst>
                    <a:ext uri="{9D8B030D-6E8A-4147-A177-3AD203B41FA5}">
                      <a16:colId xmlns="" xmlns:a16="http://schemas.microsoft.com/office/drawing/2014/main" val="399444614"/>
                    </a:ext>
                  </a:extLst>
                </a:gridCol>
                <a:gridCol w="411232">
                  <a:extLst>
                    <a:ext uri="{9D8B030D-6E8A-4147-A177-3AD203B41FA5}">
                      <a16:colId xmlns="" xmlns:a16="http://schemas.microsoft.com/office/drawing/2014/main" val="2268261800"/>
                    </a:ext>
                  </a:extLst>
                </a:gridCol>
                <a:gridCol w="411232">
                  <a:extLst>
                    <a:ext uri="{9D8B030D-6E8A-4147-A177-3AD203B41FA5}">
                      <a16:colId xmlns="" xmlns:a16="http://schemas.microsoft.com/office/drawing/2014/main" val="3375749868"/>
                    </a:ext>
                  </a:extLst>
                </a:gridCol>
                <a:gridCol w="411232">
                  <a:extLst>
                    <a:ext uri="{9D8B030D-6E8A-4147-A177-3AD203B41FA5}">
                      <a16:colId xmlns="" xmlns:a16="http://schemas.microsoft.com/office/drawing/2014/main" val="2744734214"/>
                    </a:ext>
                  </a:extLst>
                </a:gridCol>
                <a:gridCol w="411232">
                  <a:extLst>
                    <a:ext uri="{9D8B030D-6E8A-4147-A177-3AD203B41FA5}">
                      <a16:colId xmlns="" xmlns:a16="http://schemas.microsoft.com/office/drawing/2014/main" val="426886562"/>
                    </a:ext>
                  </a:extLst>
                </a:gridCol>
                <a:gridCol w="411232">
                  <a:extLst>
                    <a:ext uri="{9D8B030D-6E8A-4147-A177-3AD203B41FA5}">
                      <a16:colId xmlns="" xmlns:a16="http://schemas.microsoft.com/office/drawing/2014/main" val="1411083867"/>
                    </a:ext>
                  </a:extLst>
                </a:gridCol>
                <a:gridCol w="411232">
                  <a:extLst>
                    <a:ext uri="{9D8B030D-6E8A-4147-A177-3AD203B41FA5}">
                      <a16:colId xmlns="" xmlns:a16="http://schemas.microsoft.com/office/drawing/2014/main" val="2651848814"/>
                    </a:ext>
                  </a:extLst>
                </a:gridCol>
                <a:gridCol w="411232">
                  <a:extLst>
                    <a:ext uri="{9D8B030D-6E8A-4147-A177-3AD203B41FA5}">
                      <a16:colId xmlns="" xmlns:a16="http://schemas.microsoft.com/office/drawing/2014/main" val="3890588517"/>
                    </a:ext>
                  </a:extLst>
                </a:gridCol>
              </a:tblGrid>
              <a:tr h="370840">
                <a:tc>
                  <a:txBody>
                    <a:bodyPr/>
                    <a:lstStyle/>
                    <a:p>
                      <a:pPr algn="ctr"/>
                      <a:r>
                        <a:rPr lang="en-NZ" b="0" dirty="0">
                          <a:solidFill>
                            <a:schemeClr val="tx1"/>
                          </a:solidFill>
                          <a:latin typeface="Arial" panose="020B0604020202020204" pitchFamily="34" charset="0"/>
                          <a:cs typeface="Arial" panose="020B0604020202020204" pitchFamily="34" charset="0"/>
                        </a:rPr>
                        <a:t>W</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NZ" b="0" dirty="0">
                          <a:solidFill>
                            <a:schemeClr val="tx1"/>
                          </a:solidFill>
                          <a:latin typeface="Arial" panose="020B0604020202020204" pitchFamily="34" charset="0"/>
                          <a:cs typeface="Arial" panose="020B0604020202020204" pitchFamily="34" charset="0"/>
                        </a:rPr>
                        <a:t>O</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NZ" b="0" dirty="0">
                          <a:solidFill>
                            <a:schemeClr val="tx1"/>
                          </a:solidFill>
                          <a:latin typeface="Arial" panose="020B0604020202020204" pitchFamily="34" charset="0"/>
                          <a:cs typeface="Arial" panose="020B0604020202020204" pitchFamily="34" charset="0"/>
                        </a:rPr>
                        <a:t>H</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NZ" b="0" dirty="0">
                          <a:solidFill>
                            <a:schemeClr val="tx1"/>
                          </a:solidFill>
                          <a:latin typeface="Arial" panose="020B0604020202020204" pitchFamily="34" charset="0"/>
                          <a:cs typeface="Arial" panose="020B0604020202020204" pitchFamily="34" charset="0"/>
                        </a:rPr>
                        <a:t>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NZ" b="0" dirty="0">
                          <a:solidFill>
                            <a:schemeClr val="tx1"/>
                          </a:solidFill>
                          <a:latin typeface="Arial" panose="020B0604020202020204" pitchFamily="34" charset="0"/>
                          <a:cs typeface="Arial" panose="020B0604020202020204" pitchFamily="34" charset="0"/>
                        </a:rPr>
                        <a:t>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NZ" b="0" dirty="0">
                          <a:solidFill>
                            <a:schemeClr val="tx1"/>
                          </a:solidFill>
                          <a:latin typeface="Arial" panose="020B0604020202020204" pitchFamily="34" charset="0"/>
                          <a:cs typeface="Arial" panose="020B0604020202020204" pitchFamily="34" charset="0"/>
                        </a:rPr>
                        <a:t>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NZ" b="0" dirty="0">
                          <a:solidFill>
                            <a:schemeClr val="tx1"/>
                          </a:solidFill>
                          <a:latin typeface="Arial" panose="020B0604020202020204" pitchFamily="34" charset="0"/>
                          <a:cs typeface="Arial" panose="020B0604020202020204" pitchFamily="34" charset="0"/>
                        </a:rPr>
                        <a:t>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NZ" b="0" dirty="0">
                          <a:solidFill>
                            <a:schemeClr val="tx1"/>
                          </a:solidFill>
                          <a:latin typeface="Arial" panose="020B0604020202020204" pitchFamily="34" charset="0"/>
                          <a:cs typeface="Arial" panose="020B0604020202020204" pitchFamily="34" charset="0"/>
                        </a:rPr>
                        <a:t>O</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NZ" b="0" dirty="0">
                          <a:solidFill>
                            <a:schemeClr val="tx1"/>
                          </a:solidFill>
                          <a:latin typeface="Arial" panose="020B0604020202020204" pitchFamily="34" charset="0"/>
                          <a:cs typeface="Arial" panose="020B0604020202020204" pitchFamily="34" charset="0"/>
                        </a:rPr>
                        <a:t>H</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NZ" b="0" dirty="0">
                          <a:solidFill>
                            <a:schemeClr val="tx1"/>
                          </a:solidFill>
                          <a:latin typeface="Arial" panose="020B0604020202020204" pitchFamily="34" charset="0"/>
                          <a:cs typeface="Arial" panose="020B0604020202020204" pitchFamily="34" charset="0"/>
                        </a:rPr>
                        <a:t>W</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3370162402"/>
                  </a:ext>
                </a:extLst>
              </a:tr>
              <a:tr h="370840">
                <a:tc>
                  <a:txBody>
                    <a:bodyPr/>
                    <a:lstStyle/>
                    <a:p>
                      <a:pPr algn="ctr"/>
                      <a:r>
                        <a:rPr lang="en-NZ" b="0" dirty="0">
                          <a:solidFill>
                            <a:schemeClr val="tx1"/>
                          </a:solidFill>
                          <a:latin typeface="Arial" panose="020B0604020202020204" pitchFamily="34" charset="0"/>
                          <a:cs typeface="Arial" panose="020B0604020202020204" pitchFamily="34" charset="0"/>
                        </a:rPr>
                        <a:t>A</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NZ" b="0" dirty="0">
                          <a:solidFill>
                            <a:schemeClr val="tx1"/>
                          </a:solidFill>
                          <a:latin typeface="Arial" panose="020B0604020202020204" pitchFamily="34" charset="0"/>
                          <a:cs typeface="Arial" panose="020B0604020202020204" pitchFamily="34" charset="0"/>
                        </a:rPr>
                        <a:t>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NZ" b="0" dirty="0">
                          <a:solidFill>
                            <a:schemeClr val="tx1"/>
                          </a:solidFill>
                          <a:latin typeface="Arial" panose="020B0604020202020204" pitchFamily="34" charset="0"/>
                          <a:cs typeface="Arial" panose="020B0604020202020204" pitchFamily="34" charset="0"/>
                        </a:rPr>
                        <a:t>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NZ" b="0" dirty="0">
                          <a:solidFill>
                            <a:schemeClr val="tx1"/>
                          </a:solidFill>
                          <a:latin typeface="Arial" panose="020B0604020202020204" pitchFamily="34" charset="0"/>
                          <a:cs typeface="Arial" panose="020B0604020202020204" pitchFamily="34" charset="0"/>
                        </a:rPr>
                        <a:t>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NZ" b="0" dirty="0">
                          <a:solidFill>
                            <a:schemeClr val="tx1"/>
                          </a:solidFill>
                          <a:latin typeface="Arial" panose="020B0604020202020204" pitchFamily="34" charset="0"/>
                          <a:cs typeface="Arial" panose="020B0604020202020204" pitchFamily="34" charset="0"/>
                        </a:rPr>
                        <a:t>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NZ" b="0" dirty="0">
                          <a:solidFill>
                            <a:schemeClr val="tx1"/>
                          </a:solidFill>
                          <a:latin typeface="Arial" panose="020B0604020202020204" pitchFamily="34" charset="0"/>
                          <a:cs typeface="Arial" panose="020B0604020202020204" pitchFamily="34" charset="0"/>
                        </a:rPr>
                        <a:t>C</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NZ" b="0" dirty="0">
                          <a:solidFill>
                            <a:schemeClr val="tx1"/>
                          </a:solidFill>
                          <a:latin typeface="Arial" panose="020B0604020202020204" pitchFamily="34" charset="0"/>
                          <a:cs typeface="Arial" panose="020B0604020202020204" pitchFamily="34" charset="0"/>
                        </a:rPr>
                        <a:t>F</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NZ" b="0" dirty="0">
                          <a:solidFill>
                            <a:schemeClr val="tx1"/>
                          </a:solidFill>
                          <a:latin typeface="Arial" panose="020B0604020202020204" pitchFamily="34" charset="0"/>
                          <a:cs typeface="Arial" panose="020B0604020202020204" pitchFamily="34" charset="0"/>
                        </a:rPr>
                        <a:t>O</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NZ" b="0" dirty="0">
                          <a:solidFill>
                            <a:schemeClr val="tx1"/>
                          </a:solidFill>
                          <a:latin typeface="Arial" panose="020B0604020202020204" pitchFamily="34" charset="0"/>
                          <a:cs typeface="Arial" panose="020B0604020202020204" pitchFamily="34" charset="0"/>
                        </a:rPr>
                        <a:t>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NZ" b="0" dirty="0">
                          <a:solidFill>
                            <a:schemeClr val="tx1"/>
                          </a:solidFill>
                          <a:latin typeface="Arial" panose="020B0604020202020204" pitchFamily="34" charset="0"/>
                          <a:cs typeface="Arial" panose="020B0604020202020204" pitchFamily="34" charset="0"/>
                        </a:rPr>
                        <a:t>H</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2912548741"/>
                  </a:ext>
                </a:extLst>
              </a:tr>
              <a:tr h="370840">
                <a:tc>
                  <a:txBody>
                    <a:bodyPr/>
                    <a:lstStyle/>
                    <a:p>
                      <a:pPr algn="ctr"/>
                      <a:r>
                        <a:rPr lang="en-NZ" b="0" dirty="0">
                          <a:solidFill>
                            <a:schemeClr val="tx1"/>
                          </a:solidFill>
                          <a:latin typeface="Arial" panose="020B0604020202020204" pitchFamily="34" charset="0"/>
                          <a:cs typeface="Arial" panose="020B0604020202020204" pitchFamily="34" charset="0"/>
                        </a:rPr>
                        <a:t>S</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NZ" b="0" dirty="0">
                          <a:solidFill>
                            <a:schemeClr val="tx1"/>
                          </a:solidFill>
                          <a:latin typeface="Arial" panose="020B0604020202020204" pitchFamily="34" charset="0"/>
                          <a:cs typeface="Arial" panose="020B0604020202020204" pitchFamily="34" charset="0"/>
                        </a:rPr>
                        <a:t>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NZ" b="0" dirty="0">
                          <a:solidFill>
                            <a:schemeClr val="tx1"/>
                          </a:solidFill>
                          <a:latin typeface="Arial" panose="020B0604020202020204" pitchFamily="34" charset="0"/>
                          <a:cs typeface="Arial" panose="020B0604020202020204" pitchFamily="34" charset="0"/>
                        </a:rPr>
                        <a:t>I</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NZ" b="0" dirty="0">
                          <a:solidFill>
                            <a:schemeClr val="tx1"/>
                          </a:solidFill>
                          <a:latin typeface="Arial" panose="020B0604020202020204" pitchFamily="34" charset="0"/>
                          <a:cs typeface="Arial" panose="020B0604020202020204" pitchFamily="34" charset="0"/>
                        </a:rPr>
                        <a:t>W</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NZ" b="0" dirty="0">
                          <a:solidFill>
                            <a:schemeClr val="tx1"/>
                          </a:solidFill>
                          <a:latin typeface="Arial" panose="020B0604020202020204" pitchFamily="34" charset="0"/>
                          <a:cs typeface="Arial" panose="020B0604020202020204" pitchFamily="34" charset="0"/>
                        </a:rPr>
                        <a:t>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NZ" b="0" dirty="0">
                          <a:solidFill>
                            <a:schemeClr val="tx1"/>
                          </a:solidFill>
                          <a:latin typeface="Arial" panose="020B0604020202020204" pitchFamily="34" charset="0"/>
                          <a:cs typeface="Arial" panose="020B0604020202020204" pitchFamily="34" charset="0"/>
                        </a:rPr>
                        <a:t>I</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NZ" b="0" dirty="0">
                          <a:solidFill>
                            <a:schemeClr val="tx1"/>
                          </a:solidFill>
                          <a:latin typeface="Arial" panose="020B0604020202020204" pitchFamily="34" charset="0"/>
                          <a:cs typeface="Arial" panose="020B0604020202020204" pitchFamily="34" charset="0"/>
                        </a:rPr>
                        <a:t>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NZ" b="0" dirty="0">
                          <a:solidFill>
                            <a:schemeClr val="tx1"/>
                          </a:solidFill>
                          <a:latin typeface="Arial" panose="020B0604020202020204" pitchFamily="34" charset="0"/>
                          <a:cs typeface="Arial" panose="020B0604020202020204" pitchFamily="34" charset="0"/>
                        </a:rPr>
                        <a:t>I</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NZ" b="0" dirty="0">
                          <a:solidFill>
                            <a:schemeClr val="tx1"/>
                          </a:solidFill>
                          <a:latin typeface="Arial" panose="020B0604020202020204" pitchFamily="34" charset="0"/>
                          <a:cs typeface="Arial" panose="020B0604020202020204" pitchFamily="34" charset="0"/>
                        </a:rPr>
                        <a:t>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NZ" b="0" dirty="0">
                          <a:solidFill>
                            <a:schemeClr val="tx1"/>
                          </a:solidFill>
                          <a:latin typeface="Arial" panose="020B0604020202020204" pitchFamily="34" charset="0"/>
                          <a:cs typeface="Arial" panose="020B0604020202020204" pitchFamily="34" charset="0"/>
                        </a:rPr>
                        <a:t>G</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621471480"/>
                  </a:ext>
                </a:extLst>
              </a:tr>
              <a:tr h="370840">
                <a:tc>
                  <a:txBody>
                    <a:bodyPr/>
                    <a:lstStyle/>
                    <a:p>
                      <a:pPr algn="ctr"/>
                      <a:r>
                        <a:rPr lang="en-NZ" b="0" dirty="0">
                          <a:solidFill>
                            <a:schemeClr val="tx1"/>
                          </a:solidFill>
                          <a:latin typeface="Arial" panose="020B0604020202020204" pitchFamily="34" charset="0"/>
                          <a:cs typeface="Arial" panose="020B0604020202020204" pitchFamily="34" charset="0"/>
                        </a:rPr>
                        <a:t>O</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NZ" b="0" dirty="0">
                          <a:solidFill>
                            <a:schemeClr val="tx1"/>
                          </a:solidFill>
                          <a:latin typeface="Arial" panose="020B0604020202020204" pitchFamily="34" charset="0"/>
                          <a:cs typeface="Arial" panose="020B0604020202020204" pitchFamily="34" charset="0"/>
                        </a:rPr>
                        <a:t>U</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NZ" b="0" dirty="0">
                          <a:solidFill>
                            <a:schemeClr val="tx1"/>
                          </a:solidFill>
                          <a:latin typeface="Arial" panose="020B0604020202020204" pitchFamily="34" charset="0"/>
                          <a:cs typeface="Arial" panose="020B0604020202020204" pitchFamily="34" charset="0"/>
                        </a:rPr>
                        <a:t>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NZ" b="0" dirty="0">
                          <a:solidFill>
                            <a:schemeClr val="tx1"/>
                          </a:solidFill>
                          <a:latin typeface="Arial" panose="020B0604020202020204" pitchFamily="34" charset="0"/>
                          <a:cs typeface="Arial" panose="020B0604020202020204" pitchFamily="34" charset="0"/>
                        </a:rPr>
                        <a:t>O</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NZ" b="0" dirty="0">
                          <a:solidFill>
                            <a:schemeClr val="tx1"/>
                          </a:solidFill>
                          <a:latin typeface="Arial" panose="020B0604020202020204" pitchFamily="34" charset="0"/>
                          <a:cs typeface="Arial" panose="020B0604020202020204" pitchFamily="34" charset="0"/>
                        </a:rPr>
                        <a:t>I</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NZ" b="0" dirty="0">
                          <a:solidFill>
                            <a:schemeClr val="tx1"/>
                          </a:solidFill>
                          <a:latin typeface="Arial" panose="020B0604020202020204" pitchFamily="34" charset="0"/>
                          <a:cs typeface="Arial" panose="020B0604020202020204" pitchFamily="34" charset="0"/>
                        </a:rPr>
                        <a:t>P</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NZ" b="0" dirty="0">
                          <a:solidFill>
                            <a:schemeClr val="tx1"/>
                          </a:solidFill>
                          <a:latin typeface="Arial" panose="020B0604020202020204" pitchFamily="34" charset="0"/>
                          <a:cs typeface="Arial" panose="020B0604020202020204" pitchFamily="34" charset="0"/>
                        </a:rPr>
                        <a:t>G</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NZ" b="0" dirty="0">
                          <a:solidFill>
                            <a:schemeClr val="tx1"/>
                          </a:solidFill>
                          <a:latin typeface="Arial" panose="020B0604020202020204" pitchFamily="34" charset="0"/>
                          <a:cs typeface="Arial" panose="020B0604020202020204" pitchFamily="34" charset="0"/>
                        </a:rPr>
                        <a:t>H</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NZ" b="0" dirty="0">
                          <a:solidFill>
                            <a:schemeClr val="tx1"/>
                          </a:solidFill>
                          <a:latin typeface="Arial" panose="020B0604020202020204" pitchFamily="34" charset="0"/>
                          <a:cs typeface="Arial" panose="020B0604020202020204" pitchFamily="34" charset="0"/>
                        </a:rPr>
                        <a:t>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NZ" b="0" dirty="0">
                          <a:solidFill>
                            <a:schemeClr val="tx1"/>
                          </a:solidFill>
                          <a:latin typeface="Arial" panose="020B0604020202020204" pitchFamily="34" charset="0"/>
                          <a:cs typeface="Arial" panose="020B0604020202020204" pitchFamily="34" charset="0"/>
                        </a:rPr>
                        <a:t>F</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3717383204"/>
                  </a:ext>
                </a:extLst>
              </a:tr>
              <a:tr h="370840">
                <a:tc>
                  <a:txBody>
                    <a:bodyPr/>
                    <a:lstStyle/>
                    <a:p>
                      <a:pPr algn="ctr"/>
                      <a:r>
                        <a:rPr lang="en-NZ" b="0" dirty="0">
                          <a:solidFill>
                            <a:schemeClr val="tx1"/>
                          </a:solidFill>
                          <a:latin typeface="Arial" panose="020B0604020202020204" pitchFamily="34" charset="0"/>
                          <a:cs typeface="Arial" panose="020B0604020202020204" pitchFamily="34" charset="0"/>
                        </a:rPr>
                        <a:t>F</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NZ" b="0" dirty="0">
                          <a:solidFill>
                            <a:schemeClr val="tx1"/>
                          </a:solidFill>
                          <a:latin typeface="Arial" panose="020B0604020202020204" pitchFamily="34" charset="0"/>
                          <a:cs typeface="Arial" panose="020B0604020202020204" pitchFamily="34" charset="0"/>
                        </a:rPr>
                        <a:t>F</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NZ" b="0" dirty="0">
                          <a:solidFill>
                            <a:schemeClr val="tx1"/>
                          </a:solidFill>
                          <a:latin typeface="Arial" panose="020B0604020202020204" pitchFamily="34" charset="0"/>
                          <a:cs typeface="Arial" panose="020B0604020202020204" pitchFamily="34" charset="0"/>
                        </a:rPr>
                        <a:t>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NZ" b="0" dirty="0">
                          <a:solidFill>
                            <a:schemeClr val="tx1"/>
                          </a:solidFill>
                          <a:latin typeface="Arial" panose="020B0604020202020204" pitchFamily="34" charset="0"/>
                          <a:cs typeface="Arial" panose="020B0604020202020204" pitchFamily="34" charset="0"/>
                        </a:rPr>
                        <a:t>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NZ" b="0" dirty="0">
                          <a:solidFill>
                            <a:schemeClr val="tx1"/>
                          </a:solidFill>
                          <a:latin typeface="Arial" panose="020B0604020202020204" pitchFamily="34" charset="0"/>
                          <a:cs typeface="Arial" panose="020B0604020202020204" pitchFamily="34" charset="0"/>
                        </a:rPr>
                        <a:t>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NZ" b="0" dirty="0">
                          <a:solidFill>
                            <a:schemeClr val="tx1"/>
                          </a:solidFill>
                          <a:latin typeface="Arial" panose="020B0604020202020204" pitchFamily="34" charset="0"/>
                          <a:cs typeface="Arial" panose="020B0604020202020204" pitchFamily="34" charset="0"/>
                        </a:rPr>
                        <a:t>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NZ" b="0" dirty="0">
                          <a:solidFill>
                            <a:schemeClr val="tx1"/>
                          </a:solidFill>
                          <a:latin typeface="Arial" panose="020B0604020202020204" pitchFamily="34" charset="0"/>
                          <a:cs typeface="Arial" panose="020B0604020202020204" pitchFamily="34" charset="0"/>
                        </a:rPr>
                        <a:t>I</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NZ" b="0" dirty="0">
                          <a:solidFill>
                            <a:schemeClr val="tx1"/>
                          </a:solidFill>
                          <a:latin typeface="Arial" panose="020B0604020202020204" pitchFamily="34" charset="0"/>
                          <a:cs typeface="Arial" panose="020B0604020202020204" pitchFamily="34" charset="0"/>
                        </a:rPr>
                        <a:t>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NZ" b="0" dirty="0">
                          <a:solidFill>
                            <a:schemeClr val="tx1"/>
                          </a:solidFill>
                          <a:latin typeface="Arial" panose="020B0604020202020204" pitchFamily="34" charset="0"/>
                          <a:cs typeface="Arial" panose="020B0604020202020204" pitchFamily="34" charset="0"/>
                        </a:rPr>
                        <a:t>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NZ" b="0" dirty="0">
                          <a:solidFill>
                            <a:schemeClr val="tx1"/>
                          </a:solidFill>
                          <a:latin typeface="Arial" panose="020B0604020202020204" pitchFamily="34" charset="0"/>
                          <a:cs typeface="Arial" panose="020B0604020202020204" pitchFamily="34" charset="0"/>
                        </a:rPr>
                        <a:t>O</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2192520412"/>
                  </a:ext>
                </a:extLst>
              </a:tr>
              <a:tr h="370840">
                <a:tc>
                  <a:txBody>
                    <a:bodyPr/>
                    <a:lstStyle/>
                    <a:p>
                      <a:pPr algn="ctr"/>
                      <a:r>
                        <a:rPr lang="en-NZ" b="0" dirty="0">
                          <a:solidFill>
                            <a:schemeClr val="tx1"/>
                          </a:solidFill>
                          <a:latin typeface="Arial" panose="020B0604020202020204" pitchFamily="34" charset="0"/>
                          <a:cs typeface="Arial" panose="020B0604020202020204" pitchFamily="34" charset="0"/>
                        </a:rPr>
                        <a:t>D</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NZ" b="0" dirty="0">
                          <a:solidFill>
                            <a:schemeClr val="tx1"/>
                          </a:solidFill>
                          <a:latin typeface="Arial" panose="020B0604020202020204" pitchFamily="34" charset="0"/>
                          <a:cs typeface="Arial" panose="020B0604020202020204" pitchFamily="34" charset="0"/>
                        </a:rPr>
                        <a:t>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NZ" b="0" dirty="0">
                          <a:solidFill>
                            <a:schemeClr val="tx1"/>
                          </a:solidFill>
                          <a:latin typeface="Arial" panose="020B0604020202020204" pitchFamily="34" charset="0"/>
                          <a:cs typeface="Arial" panose="020B0604020202020204" pitchFamily="34" charset="0"/>
                        </a:rPr>
                        <a:t>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NZ" b="0" dirty="0">
                          <a:solidFill>
                            <a:schemeClr val="tx1"/>
                          </a:solidFill>
                          <a:latin typeface="Arial" panose="020B0604020202020204" pitchFamily="34" charset="0"/>
                          <a:cs typeface="Arial" panose="020B0604020202020204" pitchFamily="34" charset="0"/>
                        </a:rPr>
                        <a:t>P</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NZ" b="0" dirty="0">
                          <a:solidFill>
                            <a:schemeClr val="tx1"/>
                          </a:solidFill>
                          <a:latin typeface="Arial" panose="020B0604020202020204" pitchFamily="34" charset="0"/>
                          <a:cs typeface="Arial" panose="020B0604020202020204" pitchFamily="34" charset="0"/>
                        </a:rPr>
                        <a:t>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NZ" b="0" dirty="0">
                          <a:solidFill>
                            <a:schemeClr val="tx1"/>
                          </a:solidFill>
                          <a:latin typeface="Arial" panose="020B0604020202020204" pitchFamily="34" charset="0"/>
                          <a:cs typeface="Arial" panose="020B0604020202020204" pitchFamily="34" charset="0"/>
                        </a:rPr>
                        <a:t>O</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NZ" b="0" dirty="0">
                          <a:solidFill>
                            <a:schemeClr val="tx1"/>
                          </a:solidFill>
                          <a:latin typeface="Arial" panose="020B0604020202020204" pitchFamily="34" charset="0"/>
                          <a:cs typeface="Arial" panose="020B0604020202020204" pitchFamily="34" charset="0"/>
                        </a:rPr>
                        <a:t>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NZ" b="0" dirty="0">
                          <a:solidFill>
                            <a:schemeClr val="tx1"/>
                          </a:solidFill>
                          <a:latin typeface="Arial" panose="020B0604020202020204" pitchFamily="34" charset="0"/>
                          <a:cs typeface="Arial" panose="020B0604020202020204" pitchFamily="34" charset="0"/>
                        </a:rPr>
                        <a:t>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NZ" b="0" dirty="0">
                          <a:solidFill>
                            <a:schemeClr val="tx1"/>
                          </a:solidFill>
                          <a:latin typeface="Arial" panose="020B0604020202020204" pitchFamily="34" charset="0"/>
                          <a:cs typeface="Arial" panose="020B0604020202020204" pitchFamily="34" charset="0"/>
                        </a:rPr>
                        <a:t>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NZ" b="0" dirty="0">
                          <a:solidFill>
                            <a:schemeClr val="tx1"/>
                          </a:solidFill>
                          <a:latin typeface="Arial" panose="020B0604020202020204" pitchFamily="34" charset="0"/>
                          <a:cs typeface="Arial" panose="020B0604020202020204" pitchFamily="34" charset="0"/>
                        </a:rPr>
                        <a:t>R</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707003649"/>
                  </a:ext>
                </a:extLst>
              </a:tr>
              <a:tr h="370840">
                <a:tc>
                  <a:txBody>
                    <a:bodyPr/>
                    <a:lstStyle/>
                    <a:p>
                      <a:pPr algn="ctr"/>
                      <a:r>
                        <a:rPr lang="en-NZ" b="0" dirty="0">
                          <a:solidFill>
                            <a:schemeClr val="tx1"/>
                          </a:solidFill>
                          <a:latin typeface="Arial" panose="020B0604020202020204" pitchFamily="34" charset="0"/>
                          <a:cs typeface="Arial" panose="020B0604020202020204" pitchFamily="34" charset="0"/>
                        </a:rPr>
                        <a:t>T</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NZ" b="0" dirty="0">
                          <a:solidFill>
                            <a:schemeClr val="tx1"/>
                          </a:solidFill>
                          <a:latin typeface="Arial" panose="020B0604020202020204" pitchFamily="34" charset="0"/>
                          <a:cs typeface="Arial" panose="020B0604020202020204" pitchFamily="34" charset="0"/>
                        </a:rPr>
                        <a:t>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NZ" b="0" dirty="0">
                          <a:solidFill>
                            <a:schemeClr val="tx1"/>
                          </a:solidFill>
                          <a:latin typeface="Arial" panose="020B0604020202020204" pitchFamily="34" charset="0"/>
                          <a:cs typeface="Arial" panose="020B0604020202020204" pitchFamily="34" charset="0"/>
                        </a:rPr>
                        <a:t>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NZ" b="0" dirty="0">
                          <a:solidFill>
                            <a:schemeClr val="tx1"/>
                          </a:solidFill>
                          <a:latin typeface="Arial" panose="020B0604020202020204" pitchFamily="34" charset="0"/>
                          <a:cs typeface="Arial" panose="020B0604020202020204" pitchFamily="34" charset="0"/>
                        </a:rPr>
                        <a:t>H</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NZ" b="0" dirty="0">
                          <a:solidFill>
                            <a:schemeClr val="tx1"/>
                          </a:solidFill>
                          <a:latin typeface="Arial" panose="020B0604020202020204" pitchFamily="34" charset="0"/>
                          <a:cs typeface="Arial" panose="020B0604020202020204" pitchFamily="34" charset="0"/>
                        </a:rPr>
                        <a:t>I</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NZ" b="0" dirty="0">
                          <a:solidFill>
                            <a:schemeClr val="tx1"/>
                          </a:solidFill>
                          <a:latin typeface="Arial" panose="020B0604020202020204" pitchFamily="34" charset="0"/>
                          <a:cs typeface="Arial" panose="020B0604020202020204" pitchFamily="34" charset="0"/>
                        </a:rPr>
                        <a:t>P</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NZ" b="0" dirty="0">
                          <a:solidFill>
                            <a:schemeClr val="tx1"/>
                          </a:solidFill>
                          <a:latin typeface="Arial" panose="020B0604020202020204" pitchFamily="34" charset="0"/>
                          <a:cs typeface="Arial" panose="020B0604020202020204" pitchFamily="34" charset="0"/>
                        </a:rPr>
                        <a:t>D</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NZ" b="0" dirty="0">
                          <a:solidFill>
                            <a:schemeClr val="tx1"/>
                          </a:solidFill>
                          <a:latin typeface="Arial" panose="020B0604020202020204" pitchFamily="34" charset="0"/>
                          <a:cs typeface="Arial" panose="020B0604020202020204" pitchFamily="34" charset="0"/>
                        </a:rPr>
                        <a:t>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NZ" b="0" dirty="0">
                          <a:solidFill>
                            <a:schemeClr val="tx1"/>
                          </a:solidFill>
                          <a:latin typeface="Arial" panose="020B0604020202020204" pitchFamily="34" charset="0"/>
                          <a:cs typeface="Arial" panose="020B0604020202020204" pitchFamily="34" charset="0"/>
                        </a:rPr>
                        <a:t>O</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NZ" b="0" dirty="0">
                          <a:solidFill>
                            <a:schemeClr val="tx1"/>
                          </a:solidFill>
                          <a:latin typeface="Arial" panose="020B0604020202020204" pitchFamily="34" charset="0"/>
                          <a:cs typeface="Arial" panose="020B0604020202020204" pitchFamily="34" charset="0"/>
                        </a:rPr>
                        <a:t>I</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3928774959"/>
                  </a:ext>
                </a:extLst>
              </a:tr>
              <a:tr h="370840">
                <a:tc>
                  <a:txBody>
                    <a:bodyPr/>
                    <a:lstStyle/>
                    <a:p>
                      <a:pPr algn="ctr"/>
                      <a:r>
                        <a:rPr lang="en-NZ" b="0" dirty="0">
                          <a:solidFill>
                            <a:schemeClr val="tx1"/>
                          </a:solidFill>
                          <a:latin typeface="Arial" panose="020B0604020202020204" pitchFamily="34" charset="0"/>
                          <a:cs typeface="Arial" panose="020B0604020202020204" pitchFamily="34" charset="0"/>
                        </a:rPr>
                        <a:t>I</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NZ" b="0" dirty="0">
                          <a:solidFill>
                            <a:schemeClr val="tx1"/>
                          </a:solidFill>
                          <a:latin typeface="Arial" panose="020B0604020202020204" pitchFamily="34" charset="0"/>
                          <a:cs typeface="Arial" panose="020B0604020202020204" pitchFamily="34" charset="0"/>
                        </a:rPr>
                        <a:t>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NZ" b="0" dirty="0">
                          <a:solidFill>
                            <a:schemeClr val="tx1"/>
                          </a:solidFill>
                          <a:latin typeface="Arial" panose="020B0604020202020204" pitchFamily="34" charset="0"/>
                          <a:cs typeface="Arial" panose="020B0604020202020204" pitchFamily="34" charset="0"/>
                        </a:rPr>
                        <a:t>O</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NZ" b="0" dirty="0">
                          <a:solidFill>
                            <a:schemeClr val="tx1"/>
                          </a:solidFill>
                          <a:latin typeface="Arial" panose="020B0604020202020204" pitchFamily="34" charset="0"/>
                          <a:cs typeface="Arial" panose="020B0604020202020204" pitchFamily="34" charset="0"/>
                        </a:rPr>
                        <a:t>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NZ" b="0" dirty="0">
                          <a:solidFill>
                            <a:schemeClr val="tx1"/>
                          </a:solidFill>
                          <a:latin typeface="Arial" panose="020B0604020202020204" pitchFamily="34" charset="0"/>
                          <a:cs typeface="Arial" panose="020B0604020202020204" pitchFamily="34" charset="0"/>
                        </a:rPr>
                        <a:t>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NZ" b="0" dirty="0">
                          <a:solidFill>
                            <a:schemeClr val="tx1"/>
                          </a:solidFill>
                          <a:latin typeface="Arial" panose="020B0604020202020204" pitchFamily="34" charset="0"/>
                          <a:cs typeface="Arial" panose="020B0604020202020204" pitchFamily="34" charset="0"/>
                        </a:rPr>
                        <a:t>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NZ" b="0" dirty="0">
                          <a:solidFill>
                            <a:schemeClr val="tx1"/>
                          </a:solidFill>
                          <a:latin typeface="Arial" panose="020B0604020202020204" pitchFamily="34" charset="0"/>
                          <a:cs typeface="Arial" panose="020B0604020202020204" pitchFamily="34" charset="0"/>
                        </a:rPr>
                        <a:t>W</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NZ" b="0" dirty="0">
                          <a:solidFill>
                            <a:schemeClr val="tx1"/>
                          </a:solidFill>
                          <a:latin typeface="Arial" panose="020B0604020202020204" pitchFamily="34" charset="0"/>
                          <a:cs typeface="Arial" panose="020B0604020202020204" pitchFamily="34" charset="0"/>
                        </a:rPr>
                        <a:t>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NZ" b="0" dirty="0">
                          <a:solidFill>
                            <a:schemeClr val="tx1"/>
                          </a:solidFill>
                          <a:latin typeface="Arial" panose="020B0604020202020204" pitchFamily="34" charset="0"/>
                          <a:cs typeface="Arial" panose="020B0604020202020204" pitchFamily="34" charset="0"/>
                        </a:rPr>
                        <a:t>C</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NZ" b="0" dirty="0">
                          <a:solidFill>
                            <a:schemeClr val="tx1"/>
                          </a:solidFill>
                          <a:latin typeface="Arial" panose="020B0604020202020204" pitchFamily="34" charset="0"/>
                          <a:cs typeface="Arial" panose="020B0604020202020204" pitchFamily="34" charset="0"/>
                        </a:rPr>
                        <a:t>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656304301"/>
                  </a:ext>
                </a:extLst>
              </a:tr>
              <a:tr h="370840">
                <a:tc>
                  <a:txBody>
                    <a:bodyPr/>
                    <a:lstStyle/>
                    <a:p>
                      <a:pPr algn="ctr"/>
                      <a:r>
                        <a:rPr lang="en-NZ" b="0" dirty="0">
                          <a:solidFill>
                            <a:schemeClr val="tx1"/>
                          </a:solidFill>
                          <a:latin typeface="Arial" panose="020B0604020202020204" pitchFamily="34" charset="0"/>
                          <a:cs typeface="Arial" panose="020B0604020202020204" pitchFamily="34" charset="0"/>
                        </a:rPr>
                        <a:t>M</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NZ" b="0" dirty="0">
                          <a:solidFill>
                            <a:schemeClr val="tx1"/>
                          </a:solidFill>
                          <a:latin typeface="Arial" panose="020B0604020202020204" pitchFamily="34" charset="0"/>
                          <a:cs typeface="Arial" panose="020B0604020202020204" pitchFamily="34" charset="0"/>
                        </a:rPr>
                        <a:t>P</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NZ" b="0" dirty="0">
                          <a:solidFill>
                            <a:schemeClr val="tx1"/>
                          </a:solidFill>
                          <a:latin typeface="Arial" panose="020B0604020202020204" pitchFamily="34" charset="0"/>
                          <a:cs typeface="Arial" panose="020B0604020202020204" pitchFamily="34" charset="0"/>
                        </a:rPr>
                        <a:t>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NZ" b="0" dirty="0">
                          <a:solidFill>
                            <a:schemeClr val="tx1"/>
                          </a:solidFill>
                          <a:latin typeface="Arial" panose="020B0604020202020204" pitchFamily="34" charset="0"/>
                          <a:cs typeface="Arial" panose="020B0604020202020204" pitchFamily="34" charset="0"/>
                        </a:rPr>
                        <a:t>I</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NZ" b="0" dirty="0">
                          <a:solidFill>
                            <a:schemeClr val="tx1"/>
                          </a:solidFill>
                          <a:latin typeface="Arial" panose="020B0604020202020204" pitchFamily="34" charset="0"/>
                          <a:cs typeface="Arial" panose="020B0604020202020204" pitchFamily="34" charset="0"/>
                        </a:rPr>
                        <a:t>H</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NZ" b="0" dirty="0">
                          <a:solidFill>
                            <a:schemeClr val="tx1"/>
                          </a:solidFill>
                          <a:latin typeface="Arial" panose="020B0604020202020204" pitchFamily="34" charset="0"/>
                          <a:cs typeface="Arial" panose="020B0604020202020204" pitchFamily="34" charset="0"/>
                        </a:rPr>
                        <a:t>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NZ" b="0" dirty="0">
                          <a:solidFill>
                            <a:schemeClr val="tx1"/>
                          </a:solidFill>
                          <a:latin typeface="Arial" panose="020B0604020202020204" pitchFamily="34" charset="0"/>
                          <a:cs typeface="Arial" panose="020B0604020202020204" pitchFamily="34" charset="0"/>
                        </a:rPr>
                        <a:t>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NZ" b="0" dirty="0">
                          <a:solidFill>
                            <a:schemeClr val="tx1"/>
                          </a:solidFill>
                          <a:latin typeface="Arial" panose="020B0604020202020204" pitchFamily="34" charset="0"/>
                          <a:cs typeface="Arial" panose="020B0604020202020204" pitchFamily="34" charset="0"/>
                        </a:rPr>
                        <a:t>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NZ" b="0" dirty="0">
                          <a:solidFill>
                            <a:schemeClr val="tx1"/>
                          </a:solidFill>
                          <a:latin typeface="Arial" panose="020B0604020202020204" pitchFamily="34" charset="0"/>
                          <a:cs typeface="Arial" panose="020B0604020202020204" pitchFamily="34" charset="0"/>
                        </a:rPr>
                        <a:t>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NZ" b="0" dirty="0">
                          <a:solidFill>
                            <a:schemeClr val="tx1"/>
                          </a:solidFill>
                          <a:latin typeface="Arial" panose="020B0604020202020204" pitchFamily="34" charset="0"/>
                          <a:cs typeface="Arial" panose="020B0604020202020204" pitchFamily="34" charset="0"/>
                        </a:rPr>
                        <a:t>H</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493051502"/>
                  </a:ext>
                </a:extLst>
              </a:tr>
              <a:tr h="370840">
                <a:tc>
                  <a:txBody>
                    <a:bodyPr/>
                    <a:lstStyle/>
                    <a:p>
                      <a:pPr algn="ctr"/>
                      <a:r>
                        <a:rPr lang="en-NZ" b="0" dirty="0">
                          <a:solidFill>
                            <a:schemeClr val="tx1"/>
                          </a:solidFill>
                          <a:latin typeface="Arial" panose="020B0604020202020204" pitchFamily="34" charset="0"/>
                          <a:cs typeface="Arial" panose="020B0604020202020204" pitchFamily="34" charset="0"/>
                        </a:rPr>
                        <a:t>E</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NZ" b="0" dirty="0">
                          <a:solidFill>
                            <a:schemeClr val="tx1"/>
                          </a:solidFill>
                          <a:latin typeface="Arial" panose="020B0604020202020204" pitchFamily="34" charset="0"/>
                          <a:cs typeface="Arial" panose="020B0604020202020204" pitchFamily="34" charset="0"/>
                        </a:rPr>
                        <a:t>F</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NZ" b="0" dirty="0">
                          <a:solidFill>
                            <a:schemeClr val="tx1"/>
                          </a:solidFill>
                          <a:latin typeface="Arial" panose="020B0604020202020204" pitchFamily="34" charset="0"/>
                          <a:cs typeface="Arial" panose="020B0604020202020204" pitchFamily="34" charset="0"/>
                        </a:rPr>
                        <a:t>I</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NZ" b="0" dirty="0">
                          <a:solidFill>
                            <a:schemeClr val="tx1"/>
                          </a:solidFill>
                          <a:latin typeface="Arial" panose="020B0604020202020204" pitchFamily="34" charset="0"/>
                          <a:cs typeface="Arial" panose="020B0604020202020204" pitchFamily="34" charset="0"/>
                        </a:rPr>
                        <a:t>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NZ" b="0" dirty="0">
                          <a:solidFill>
                            <a:schemeClr val="tx1"/>
                          </a:solidFill>
                          <a:latin typeface="Arial" panose="020B0604020202020204" pitchFamily="34" charset="0"/>
                          <a:cs typeface="Arial" panose="020B0604020202020204" pitchFamily="34" charset="0"/>
                        </a:rPr>
                        <a:t>C</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NZ" b="0" dirty="0">
                          <a:solidFill>
                            <a:schemeClr val="tx1"/>
                          </a:solidFill>
                          <a:latin typeface="Arial" panose="020B0604020202020204" pitchFamily="34" charset="0"/>
                          <a:cs typeface="Arial" panose="020B0604020202020204" pitchFamily="34" charset="0"/>
                        </a:rPr>
                        <a:t>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NZ" b="0" dirty="0">
                          <a:solidFill>
                            <a:schemeClr val="tx1"/>
                          </a:solidFill>
                          <a:latin typeface="Arial" panose="020B0604020202020204" pitchFamily="34" charset="0"/>
                          <a:cs typeface="Arial" panose="020B0604020202020204" pitchFamily="34" charset="0"/>
                        </a:rPr>
                        <a:t>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NZ" b="0" dirty="0">
                          <a:solidFill>
                            <a:schemeClr val="tx1"/>
                          </a:solidFill>
                          <a:latin typeface="Arial" panose="020B0604020202020204" pitchFamily="34" charset="0"/>
                          <a:cs typeface="Arial" panose="020B0604020202020204" pitchFamily="34" charset="0"/>
                        </a:rPr>
                        <a:t>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NZ" b="0" dirty="0">
                          <a:solidFill>
                            <a:schemeClr val="tx1"/>
                          </a:solidFill>
                          <a:latin typeface="Arial" panose="020B0604020202020204" pitchFamily="34" charset="0"/>
                          <a:cs typeface="Arial" panose="020B0604020202020204" pitchFamily="34" charset="0"/>
                        </a:rPr>
                        <a:t>O</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NZ" b="0" dirty="0">
                          <a:solidFill>
                            <a:schemeClr val="tx1"/>
                          </a:solidFill>
                          <a:latin typeface="Arial" panose="020B0604020202020204" pitchFamily="34" charset="0"/>
                          <a:cs typeface="Arial" panose="020B0604020202020204" pitchFamily="34" charset="0"/>
                        </a:rPr>
                        <a:t>T</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580698518"/>
                  </a:ext>
                </a:extLst>
              </a:tr>
            </a:tbl>
          </a:graphicData>
        </a:graphic>
      </p:graphicFrame>
      <p:pic>
        <p:nvPicPr>
          <p:cNvPr id="2" name="Picture 1"/>
          <p:cNvPicPr>
            <a:picLocks noChangeAspect="1"/>
          </p:cNvPicPr>
          <p:nvPr/>
        </p:nvPicPr>
        <p:blipFill>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tretch>
            <a:fillRect/>
          </a:stretch>
        </p:blipFill>
        <p:spPr>
          <a:xfrm>
            <a:off x="7388185" y="1826287"/>
            <a:ext cx="3307935" cy="2508998"/>
          </a:xfrm>
          <a:prstGeom prst="rect">
            <a:avLst/>
          </a:prstGeom>
        </p:spPr>
      </p:pic>
    </p:spTree>
    <p:extLst>
      <p:ext uri="{BB962C8B-B14F-4D97-AF65-F5344CB8AC3E}">
        <p14:creationId xmlns:p14="http://schemas.microsoft.com/office/powerpoint/2010/main" val="15877304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extBox: PageNumber"/>
          <p:cNvSpPr txBox="1">
            <a:spLocks/>
          </p:cNvSpPr>
          <p:nvPr/>
        </p:nvSpPr>
        <p:spPr>
          <a:xfrm>
            <a:off x="11520000" y="6240000"/>
            <a:ext cx="480000" cy="480000"/>
          </a:xfrm>
          <a:prstGeom prst="rect">
            <a:avLst/>
          </a:prstGeom>
          <a:solidFill>
            <a:schemeClr val="bg1"/>
          </a:solidFill>
          <a:ln w="25400">
            <a:solidFill>
              <a:schemeClr val="tx1"/>
            </a:solidFill>
          </a:ln>
        </p:spPr>
        <p:txBody>
          <a:bodyPr wrap="none" rtlCol="0" anchor="ctr" anchorCtr="1">
            <a:noAutofit/>
          </a:bodyPr>
          <a:lstStyle/>
          <a:p>
            <a:pPr algn="ctr" defTabSz="1219170"/>
            <a:r>
              <a:rPr lang="en-GB" sz="1200" b="1" kern="0" dirty="0">
                <a:latin typeface="Arial" pitchFamily="34" charset="0"/>
                <a:cs typeface="Arial" pitchFamily="34" charset="0"/>
              </a:rPr>
              <a:t>L-2</a:t>
            </a:r>
          </a:p>
          <a:p>
            <a:pPr algn="ctr" defTabSz="1219170"/>
            <a:r>
              <a:rPr lang="en-GB" sz="1200" b="1" kern="0" dirty="0">
                <a:latin typeface="Arial" pitchFamily="34" charset="0"/>
                <a:cs typeface="Arial" pitchFamily="34" charset="0"/>
              </a:rPr>
              <a:t>S-5</a:t>
            </a:r>
          </a:p>
        </p:txBody>
      </p:sp>
      <p:sp>
        <p:nvSpPr>
          <p:cNvPr id="13" name="Action Button: Up">
            <a:hlinkClick r:id="rId3" action="ppaction://hlinksldjump" highlightClick="1"/>
          </p:cNvPr>
          <p:cNvSpPr/>
          <p:nvPr/>
        </p:nvSpPr>
        <p:spPr>
          <a:xfrm rot="16200000">
            <a:off x="10800000" y="6240000"/>
            <a:ext cx="480000" cy="480053"/>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GB" sz="2400" kern="0">
              <a:solidFill>
                <a:sysClr val="windowText" lastClr="000000"/>
              </a:solidFill>
            </a:endParaRPr>
          </a:p>
        </p:txBody>
      </p:sp>
      <p:sp>
        <p:nvSpPr>
          <p:cNvPr id="15" name="Textbox: Tool instructions"/>
          <p:cNvSpPr txBox="1"/>
          <p:nvPr/>
        </p:nvSpPr>
        <p:spPr>
          <a:xfrm>
            <a:off x="4625102" y="6550225"/>
            <a:ext cx="2941831" cy="276999"/>
          </a:xfrm>
          <a:prstGeom prst="rect">
            <a:avLst/>
          </a:prstGeom>
          <a:noFill/>
        </p:spPr>
        <p:txBody>
          <a:bodyPr wrap="none" rtlCol="0">
            <a:spAutoFit/>
          </a:bodyPr>
          <a:lstStyle/>
          <a:p>
            <a:pPr algn="ctr" defTabSz="1219170"/>
            <a:r>
              <a:rPr lang="en-GB" sz="1200" kern="0" dirty="0">
                <a:solidFill>
                  <a:sysClr val="windowText" lastClr="000000"/>
                </a:solidFill>
                <a:latin typeface="Arial" pitchFamily="34" charset="0"/>
                <a:ea typeface="Segoe UI" pitchFamily="34" charset="0"/>
                <a:cs typeface="Arial" pitchFamily="34" charset="0"/>
              </a:rPr>
              <a:t>Click the up arrow to return to the lesson</a:t>
            </a:r>
          </a:p>
        </p:txBody>
      </p:sp>
      <p:sp>
        <p:nvSpPr>
          <p:cNvPr id="8" name="TextBox: Worksheet Indication"/>
          <p:cNvSpPr txBox="1"/>
          <p:nvPr/>
        </p:nvSpPr>
        <p:spPr>
          <a:xfrm>
            <a:off x="0" y="6378000"/>
            <a:ext cx="1680000" cy="480000"/>
          </a:xfrm>
          <a:prstGeom prst="rect">
            <a:avLst/>
          </a:prstGeom>
          <a:noFill/>
          <a:ln w="0">
            <a:noFill/>
          </a:ln>
        </p:spPr>
        <p:txBody>
          <a:bodyPr wrap="square" rtlCol="0">
            <a:noAutofit/>
          </a:bodyPr>
          <a:lstStyle/>
          <a:p>
            <a:pPr defTabSz="1219170"/>
            <a:r>
              <a:rPr lang="en-GB" sz="2133" b="1" kern="0" dirty="0">
                <a:solidFill>
                  <a:sysClr val="windowText" lastClr="000000"/>
                </a:solidFill>
                <a:latin typeface="Arial" pitchFamily="34" charset="0"/>
                <a:cs typeface="Arial" pitchFamily="34" charset="0"/>
              </a:rPr>
              <a:t>Worksheet</a:t>
            </a:r>
          </a:p>
        </p:txBody>
      </p:sp>
      <p:sp>
        <p:nvSpPr>
          <p:cNvPr id="4" name="Title 3"/>
          <p:cNvSpPr>
            <a:spLocks noGrp="1"/>
          </p:cNvSpPr>
          <p:nvPr>
            <p:ph type="title"/>
          </p:nvPr>
        </p:nvSpPr>
        <p:spPr>
          <a:xfrm>
            <a:off x="203173" y="490275"/>
            <a:ext cx="11785687" cy="1325563"/>
          </a:xfrm>
        </p:spPr>
        <p:txBody>
          <a:bodyPr/>
          <a:lstStyle/>
          <a:p>
            <a:pPr algn="ctr"/>
            <a:r>
              <a:rPr lang="en-NZ"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Getting ready for Jesus doing </a:t>
            </a:r>
            <a:br>
              <a:rPr lang="en-NZ"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br>
            <a:r>
              <a:rPr lang="en-NZ"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outside things people can see</a:t>
            </a:r>
          </a:p>
        </p:txBody>
      </p:sp>
      <p:sp>
        <p:nvSpPr>
          <p:cNvPr id="5" name="Rectangle 4"/>
          <p:cNvSpPr/>
          <p:nvPr/>
        </p:nvSpPr>
        <p:spPr>
          <a:xfrm>
            <a:off x="2716256" y="213276"/>
            <a:ext cx="6781800" cy="276999"/>
          </a:xfrm>
          <a:prstGeom prst="rect">
            <a:avLst/>
          </a:prstGeom>
        </p:spPr>
        <p:txBody>
          <a:bodyPr wrap="square">
            <a:spAutoFit/>
          </a:bodyPr>
          <a:lstStyle/>
          <a:p>
            <a:pPr lvl="0" algn="ctr"/>
            <a:r>
              <a:rPr lang="en-NZ" sz="1200" dirty="0">
                <a:solidFill>
                  <a:prstClr val="black"/>
                </a:solidFill>
                <a:latin typeface="Arial" panose="020B0604020202020204" pitchFamily="34" charset="0"/>
                <a:cs typeface="Arial" panose="020B0604020202020204" pitchFamily="34" charset="0"/>
              </a:rPr>
              <a:t>Name___________________________ Date_______________</a:t>
            </a:r>
          </a:p>
        </p:txBody>
      </p:sp>
      <p:pic>
        <p:nvPicPr>
          <p:cNvPr id="9" name="Picture 8"/>
          <p:cNvPicPr>
            <a:picLocks noChangeAspect="1"/>
          </p:cNvPicPr>
          <p:nvPr/>
        </p:nvPicPr>
        <p:blipFill>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tretch>
            <a:fillRect/>
          </a:stretch>
        </p:blipFill>
        <p:spPr>
          <a:xfrm>
            <a:off x="3650543" y="2813515"/>
            <a:ext cx="4528718" cy="3015785"/>
          </a:xfrm>
          <a:prstGeom prst="rect">
            <a:avLst/>
          </a:prstGeom>
        </p:spPr>
      </p:pic>
      <p:sp>
        <p:nvSpPr>
          <p:cNvPr id="10" name="Scroll: Horizontal 9"/>
          <p:cNvSpPr/>
          <p:nvPr/>
        </p:nvSpPr>
        <p:spPr>
          <a:xfrm>
            <a:off x="2837777" y="5792149"/>
            <a:ext cx="6154249" cy="890700"/>
          </a:xfrm>
          <a:prstGeom prst="horizontalScroll">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2400" dirty="0">
                <a:solidFill>
                  <a:schemeClr val="tx1"/>
                </a:solidFill>
                <a:latin typeface="Arial" panose="020B0604020202020204" pitchFamily="34" charset="0"/>
                <a:cs typeface="Arial" panose="020B0604020202020204" pitchFamily="34" charset="0"/>
              </a:rPr>
              <a:t>In our family we prepare for advent by…</a:t>
            </a:r>
          </a:p>
        </p:txBody>
      </p:sp>
      <p:sp>
        <p:nvSpPr>
          <p:cNvPr id="11" name="Shape: Word balloon"/>
          <p:cNvSpPr/>
          <p:nvPr/>
        </p:nvSpPr>
        <p:spPr>
          <a:xfrm>
            <a:off x="134443" y="1784421"/>
            <a:ext cx="3361764" cy="1835869"/>
          </a:xfrm>
          <a:prstGeom prst="wedgeEllipseCallout">
            <a:avLst>
              <a:gd name="adj1" fmla="val 61443"/>
              <a:gd name="adj2" fmla="val 4348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2" name="Shape: Word balloon"/>
          <p:cNvSpPr/>
          <p:nvPr/>
        </p:nvSpPr>
        <p:spPr>
          <a:xfrm>
            <a:off x="8398236" y="1744186"/>
            <a:ext cx="3361764" cy="1835869"/>
          </a:xfrm>
          <a:prstGeom prst="wedgeEllipseCallout">
            <a:avLst>
              <a:gd name="adj1" fmla="val -95024"/>
              <a:gd name="adj2" fmla="val 24714"/>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4" name="Shape: Word balloon"/>
          <p:cNvSpPr/>
          <p:nvPr/>
        </p:nvSpPr>
        <p:spPr>
          <a:xfrm>
            <a:off x="8485998" y="3811905"/>
            <a:ext cx="3514002" cy="1835869"/>
          </a:xfrm>
          <a:prstGeom prst="wedgeEllipseCallout">
            <a:avLst>
              <a:gd name="adj1" fmla="val -62980"/>
              <a:gd name="adj2" fmla="val -38004"/>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Tree>
    <p:extLst>
      <p:ext uri="{BB962C8B-B14F-4D97-AF65-F5344CB8AC3E}">
        <p14:creationId xmlns:p14="http://schemas.microsoft.com/office/powerpoint/2010/main" val="277266215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Rectangle: Rounded Corners 5"/>
          <p:cNvSpPr/>
          <p:nvPr/>
        </p:nvSpPr>
        <p:spPr>
          <a:xfrm>
            <a:off x="372787" y="4469363"/>
            <a:ext cx="5642776" cy="190863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NZ"/>
          </a:p>
        </p:txBody>
      </p:sp>
      <p:sp>
        <p:nvSpPr>
          <p:cNvPr id="7" name="TextBox: PageNumber"/>
          <p:cNvSpPr txBox="1">
            <a:spLocks/>
          </p:cNvSpPr>
          <p:nvPr/>
        </p:nvSpPr>
        <p:spPr>
          <a:xfrm>
            <a:off x="11520000" y="6240000"/>
            <a:ext cx="480000" cy="480000"/>
          </a:xfrm>
          <a:prstGeom prst="rect">
            <a:avLst/>
          </a:prstGeom>
          <a:solidFill>
            <a:schemeClr val="bg1"/>
          </a:solidFill>
          <a:ln w="25400">
            <a:solidFill>
              <a:schemeClr val="tx1"/>
            </a:solidFill>
          </a:ln>
        </p:spPr>
        <p:txBody>
          <a:bodyPr wrap="none" rtlCol="0" anchor="ctr" anchorCtr="1">
            <a:noAutofit/>
          </a:bodyPr>
          <a:lstStyle/>
          <a:p>
            <a:pPr algn="ctr" defTabSz="1219170"/>
            <a:r>
              <a:rPr lang="en-GB" sz="1200" b="1" kern="0" dirty="0">
                <a:latin typeface="Arial" pitchFamily="34" charset="0"/>
                <a:cs typeface="Arial" pitchFamily="34" charset="0"/>
              </a:rPr>
              <a:t>L-2</a:t>
            </a:r>
          </a:p>
          <a:p>
            <a:pPr algn="ctr" defTabSz="1219170"/>
            <a:r>
              <a:rPr lang="en-GB" sz="1200" b="1" kern="0" dirty="0">
                <a:latin typeface="Arial" pitchFamily="34" charset="0"/>
                <a:cs typeface="Arial" pitchFamily="34" charset="0"/>
              </a:rPr>
              <a:t>S-6</a:t>
            </a:r>
          </a:p>
        </p:txBody>
      </p:sp>
      <p:sp>
        <p:nvSpPr>
          <p:cNvPr id="13" name="Action Button: Up">
            <a:hlinkClick r:id="rId3" action="ppaction://hlinksldjump" highlightClick="1"/>
          </p:cNvPr>
          <p:cNvSpPr/>
          <p:nvPr/>
        </p:nvSpPr>
        <p:spPr>
          <a:xfrm rot="16200000">
            <a:off x="10800000" y="6240000"/>
            <a:ext cx="480000" cy="480053"/>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GB" sz="2400" kern="0">
              <a:solidFill>
                <a:sysClr val="windowText" lastClr="000000"/>
              </a:solidFill>
            </a:endParaRPr>
          </a:p>
        </p:txBody>
      </p:sp>
      <p:sp>
        <p:nvSpPr>
          <p:cNvPr id="15" name="Textbox: Tool instructions"/>
          <p:cNvSpPr txBox="1"/>
          <p:nvPr/>
        </p:nvSpPr>
        <p:spPr>
          <a:xfrm>
            <a:off x="4625102" y="6550225"/>
            <a:ext cx="2941831" cy="276999"/>
          </a:xfrm>
          <a:prstGeom prst="rect">
            <a:avLst/>
          </a:prstGeom>
          <a:noFill/>
        </p:spPr>
        <p:txBody>
          <a:bodyPr wrap="none" rtlCol="0">
            <a:spAutoFit/>
          </a:bodyPr>
          <a:lstStyle/>
          <a:p>
            <a:pPr algn="ctr" defTabSz="1219170"/>
            <a:r>
              <a:rPr lang="en-GB" sz="1200" kern="0" dirty="0">
                <a:solidFill>
                  <a:sysClr val="windowText" lastClr="000000"/>
                </a:solidFill>
                <a:latin typeface="Arial" pitchFamily="34" charset="0"/>
                <a:ea typeface="Segoe UI" pitchFamily="34" charset="0"/>
                <a:cs typeface="Arial" pitchFamily="34" charset="0"/>
              </a:rPr>
              <a:t>Click the up arrow to return to the lesson</a:t>
            </a:r>
          </a:p>
        </p:txBody>
      </p:sp>
      <p:sp>
        <p:nvSpPr>
          <p:cNvPr id="8" name="TextBox: Worksheet Indication"/>
          <p:cNvSpPr txBox="1"/>
          <p:nvPr/>
        </p:nvSpPr>
        <p:spPr>
          <a:xfrm>
            <a:off x="0" y="6378000"/>
            <a:ext cx="1680000" cy="480000"/>
          </a:xfrm>
          <a:prstGeom prst="rect">
            <a:avLst/>
          </a:prstGeom>
          <a:noFill/>
          <a:ln w="0">
            <a:noFill/>
          </a:ln>
        </p:spPr>
        <p:txBody>
          <a:bodyPr wrap="square" rtlCol="0">
            <a:noAutofit/>
          </a:bodyPr>
          <a:lstStyle/>
          <a:p>
            <a:pPr defTabSz="1219170"/>
            <a:r>
              <a:rPr lang="en-GB" sz="2133" b="1" kern="0" dirty="0">
                <a:solidFill>
                  <a:sysClr val="windowText" lastClr="000000"/>
                </a:solidFill>
                <a:latin typeface="Arial" pitchFamily="34" charset="0"/>
                <a:cs typeface="Arial" pitchFamily="34" charset="0"/>
              </a:rPr>
              <a:t>Worksheet</a:t>
            </a:r>
          </a:p>
        </p:txBody>
      </p:sp>
      <p:sp>
        <p:nvSpPr>
          <p:cNvPr id="4" name="Title 3"/>
          <p:cNvSpPr>
            <a:spLocks noGrp="1"/>
          </p:cNvSpPr>
          <p:nvPr>
            <p:ph type="title"/>
          </p:nvPr>
        </p:nvSpPr>
        <p:spPr>
          <a:xfrm>
            <a:off x="214313" y="599767"/>
            <a:ext cx="11785687" cy="1325563"/>
          </a:xfrm>
        </p:spPr>
        <p:txBody>
          <a:bodyPr/>
          <a:lstStyle/>
          <a:p>
            <a:pPr algn="ctr"/>
            <a:r>
              <a:rPr lang="en-NZ" dirty="0">
                <a:latin typeface="Arial" panose="020B0604020202020204" pitchFamily="34" charset="0"/>
                <a:cs typeface="Arial" panose="020B0604020202020204" pitchFamily="34" charset="0"/>
              </a:rPr>
              <a:t>Getting ready doing inside things </a:t>
            </a:r>
            <a:br>
              <a:rPr lang="en-NZ" dirty="0">
                <a:latin typeface="Arial" panose="020B0604020202020204" pitchFamily="34" charset="0"/>
                <a:cs typeface="Arial" panose="020B0604020202020204" pitchFamily="34" charset="0"/>
              </a:rPr>
            </a:br>
            <a:r>
              <a:rPr lang="en-NZ" dirty="0">
                <a:latin typeface="Arial" panose="020B0604020202020204" pitchFamily="34" charset="0"/>
                <a:cs typeface="Arial" panose="020B0604020202020204" pitchFamily="34" charset="0"/>
              </a:rPr>
              <a:t>people can not see</a:t>
            </a:r>
          </a:p>
        </p:txBody>
      </p:sp>
      <p:sp>
        <p:nvSpPr>
          <p:cNvPr id="5" name="Rectangle 4"/>
          <p:cNvSpPr/>
          <p:nvPr/>
        </p:nvSpPr>
        <p:spPr>
          <a:xfrm>
            <a:off x="2716256" y="213276"/>
            <a:ext cx="6781800" cy="276999"/>
          </a:xfrm>
          <a:prstGeom prst="rect">
            <a:avLst/>
          </a:prstGeom>
        </p:spPr>
        <p:txBody>
          <a:bodyPr wrap="square">
            <a:spAutoFit/>
          </a:bodyPr>
          <a:lstStyle/>
          <a:p>
            <a:pPr lvl="0" algn="ctr"/>
            <a:r>
              <a:rPr lang="en-NZ" sz="1200" dirty="0">
                <a:solidFill>
                  <a:prstClr val="black"/>
                </a:solidFill>
                <a:latin typeface="Arial" panose="020B0604020202020204" pitchFamily="34" charset="0"/>
                <a:cs typeface="Arial" panose="020B0604020202020204" pitchFamily="34" charset="0"/>
              </a:rPr>
              <a:t>Name___________________________ Date_______________</a:t>
            </a:r>
          </a:p>
        </p:txBody>
      </p:sp>
      <p:sp>
        <p:nvSpPr>
          <p:cNvPr id="2" name="Rectangle 1"/>
          <p:cNvSpPr/>
          <p:nvPr/>
        </p:nvSpPr>
        <p:spPr>
          <a:xfrm>
            <a:off x="368410" y="2216867"/>
            <a:ext cx="6096000" cy="2169825"/>
          </a:xfrm>
          <a:prstGeom prst="rect">
            <a:avLst/>
          </a:prstGeom>
        </p:spPr>
        <p:txBody>
          <a:bodyPr>
            <a:spAutoFit/>
          </a:bodyPr>
          <a:lstStyle/>
          <a:p>
            <a:pPr marL="457200" indent="-457200">
              <a:lnSpc>
                <a:spcPct val="150000"/>
              </a:lnSpc>
              <a:buFont typeface="+mj-lt"/>
              <a:buAutoNum type="arabicParenR"/>
            </a:pPr>
            <a:r>
              <a:rPr lang="en-NZ" dirty="0">
                <a:latin typeface="Arial" panose="020B0604020202020204" pitchFamily="34" charset="0"/>
                <a:cs typeface="Arial" panose="020B0604020202020204" pitchFamily="34" charset="0"/>
              </a:rPr>
              <a:t>In Advent we get our hearts, our inside selves, ready</a:t>
            </a:r>
          </a:p>
          <a:p>
            <a:pPr marL="457200" indent="-457200">
              <a:lnSpc>
                <a:spcPct val="150000"/>
              </a:lnSpc>
              <a:buFont typeface="+mj-lt"/>
              <a:buAutoNum type="arabicParenR"/>
            </a:pPr>
            <a:r>
              <a:rPr lang="en-NZ" dirty="0">
                <a:latin typeface="Arial" panose="020B0604020202020204" pitchFamily="34" charset="0"/>
                <a:cs typeface="Arial" panose="020B0604020202020204" pitchFamily="34" charset="0"/>
              </a:rPr>
              <a:t>Others may not notice how we are getting our hearts</a:t>
            </a:r>
          </a:p>
          <a:p>
            <a:pPr marL="457200" indent="-457200">
              <a:lnSpc>
                <a:spcPct val="150000"/>
              </a:lnSpc>
              <a:buFont typeface="+mj-lt"/>
              <a:buAutoNum type="arabicParenR"/>
            </a:pPr>
            <a:r>
              <a:rPr lang="en-NZ" dirty="0">
                <a:latin typeface="Arial" panose="020B0604020202020204" pitchFamily="34" charset="0"/>
                <a:cs typeface="Arial" panose="020B0604020202020204" pitchFamily="34" charset="0"/>
              </a:rPr>
              <a:t>Each day we can talk to Jesus in a quiet place and</a:t>
            </a:r>
          </a:p>
          <a:p>
            <a:pPr marL="457200" indent="-457200">
              <a:lnSpc>
                <a:spcPct val="150000"/>
              </a:lnSpc>
              <a:buFont typeface="+mj-lt"/>
              <a:buAutoNum type="arabicParenR"/>
            </a:pPr>
            <a:r>
              <a:rPr lang="en-NZ" dirty="0">
                <a:latin typeface="Arial" panose="020B0604020202020204" pitchFamily="34" charset="0"/>
                <a:cs typeface="Arial" panose="020B0604020202020204" pitchFamily="34" charset="0"/>
              </a:rPr>
              <a:t>We can choose to take time to grow in friendship with</a:t>
            </a:r>
          </a:p>
          <a:p>
            <a:pPr marL="457200" indent="-457200">
              <a:lnSpc>
                <a:spcPct val="150000"/>
              </a:lnSpc>
              <a:buFont typeface="+mj-lt"/>
              <a:buAutoNum type="arabicParenR"/>
            </a:pPr>
            <a:r>
              <a:rPr lang="en-NZ" dirty="0">
                <a:latin typeface="Arial" panose="020B0604020202020204" pitchFamily="34" charset="0"/>
                <a:cs typeface="Arial" panose="020B0604020202020204" pitchFamily="34" charset="0"/>
              </a:rPr>
              <a:t>When our hearts are ready for Jesus we will feel</a:t>
            </a:r>
          </a:p>
        </p:txBody>
      </p:sp>
      <p:sp>
        <p:nvSpPr>
          <p:cNvPr id="3" name="Rectangle 2"/>
          <p:cNvSpPr/>
          <p:nvPr/>
        </p:nvSpPr>
        <p:spPr>
          <a:xfrm>
            <a:off x="368410" y="4503044"/>
            <a:ext cx="6096000" cy="1841273"/>
          </a:xfrm>
          <a:prstGeom prst="rect">
            <a:avLst/>
          </a:prstGeom>
        </p:spPr>
        <p:txBody>
          <a:bodyPr>
            <a:spAutoFit/>
          </a:bodyPr>
          <a:lstStyle/>
          <a:p>
            <a:pPr marL="457200" indent="-457200">
              <a:lnSpc>
                <a:spcPct val="115000"/>
              </a:lnSpc>
              <a:buFont typeface="+mj-lt"/>
              <a:buAutoNum type="alphaLcParenR"/>
            </a:pPr>
            <a:r>
              <a:rPr lang="en-NZ" sz="2000" dirty="0">
                <a:latin typeface="Calibri" panose="020F0502020204030204" pitchFamily="34" charset="0"/>
                <a:ea typeface="Calibri" panose="020F0502020204030204" pitchFamily="34" charset="0"/>
                <a:cs typeface="Times New Roman" panose="02020603050405020304" pitchFamily="18" charset="0"/>
              </a:rPr>
              <a:t>tell him we are waiting to celebrate his birth.</a:t>
            </a:r>
          </a:p>
          <a:p>
            <a:pPr marL="457200" indent="-457200">
              <a:lnSpc>
                <a:spcPct val="115000"/>
              </a:lnSpc>
              <a:buFont typeface="+mj-lt"/>
              <a:buAutoNum type="alphaLcParenR"/>
            </a:pPr>
            <a:r>
              <a:rPr lang="en-NZ" sz="2000" dirty="0">
                <a:latin typeface="Calibri" panose="020F0502020204030204" pitchFamily="34" charset="0"/>
                <a:ea typeface="Calibri" panose="020F0502020204030204" pitchFamily="34" charset="0"/>
                <a:cs typeface="Times New Roman" panose="02020603050405020304" pitchFamily="18" charset="0"/>
              </a:rPr>
              <a:t>ready for Jesus by doing kind actions for others.</a:t>
            </a:r>
          </a:p>
          <a:p>
            <a:pPr marL="457200" indent="-457200">
              <a:lnSpc>
                <a:spcPct val="115000"/>
              </a:lnSpc>
              <a:buFont typeface="+mj-lt"/>
              <a:buAutoNum type="alphaLcParenR"/>
            </a:pPr>
            <a:r>
              <a:rPr lang="en-NZ" sz="2000" dirty="0">
                <a:latin typeface="Calibri" panose="020F0502020204030204" pitchFamily="34" charset="0"/>
                <a:ea typeface="Calibri" panose="020F0502020204030204" pitchFamily="34" charset="0"/>
                <a:cs typeface="Times New Roman" panose="02020603050405020304" pitchFamily="18" charset="0"/>
              </a:rPr>
              <a:t>full of joy when he comes on Christmas day.</a:t>
            </a:r>
          </a:p>
          <a:p>
            <a:pPr marL="457200" indent="-457200">
              <a:lnSpc>
                <a:spcPct val="115000"/>
              </a:lnSpc>
              <a:buFont typeface="+mj-lt"/>
              <a:buAutoNum type="alphaLcParenR"/>
            </a:pPr>
            <a:r>
              <a:rPr lang="en-NZ" sz="2000" dirty="0">
                <a:latin typeface="Calibri" panose="020F0502020204030204" pitchFamily="34" charset="0"/>
                <a:ea typeface="Calibri" panose="020F0502020204030204" pitchFamily="34" charset="0"/>
                <a:cs typeface="Times New Roman" panose="02020603050405020304" pitchFamily="18" charset="0"/>
              </a:rPr>
              <a:t>Jesus and listen to his voice in our hearts.</a:t>
            </a:r>
          </a:p>
          <a:p>
            <a:pPr marL="457200" indent="-457200">
              <a:lnSpc>
                <a:spcPct val="115000"/>
              </a:lnSpc>
              <a:buFont typeface="+mj-lt"/>
              <a:buAutoNum type="alphaLcParenR"/>
            </a:pPr>
            <a:r>
              <a:rPr lang="en-NZ" sz="2000" dirty="0">
                <a:latin typeface="Calibri" panose="020F0502020204030204" pitchFamily="34" charset="0"/>
                <a:ea typeface="Calibri" panose="020F0502020204030204" pitchFamily="34" charset="0"/>
                <a:cs typeface="Times New Roman" panose="02020603050405020304" pitchFamily="18" charset="0"/>
              </a:rPr>
              <a:t>to make Jesus welcome when he comes.</a:t>
            </a:r>
            <a:endParaRPr lang="en-NZ"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p:cNvPicPr>
            <a:picLocks noChangeAspect="1"/>
          </p:cNvPicPr>
          <p:nvPr/>
        </p:nvPicPr>
        <p:blipFill>
          <a:blip r:embed="rId4" cstate="print">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tretch>
            <a:fillRect/>
          </a:stretch>
        </p:blipFill>
        <p:spPr>
          <a:xfrm>
            <a:off x="6633822" y="4446532"/>
            <a:ext cx="3122429" cy="20334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1799716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7" name="TextBox: PageNumber"/>
          <p:cNvSpPr txBox="1">
            <a:spLocks/>
          </p:cNvSpPr>
          <p:nvPr/>
        </p:nvSpPr>
        <p:spPr>
          <a:xfrm>
            <a:off x="11520000" y="6240000"/>
            <a:ext cx="480000" cy="480000"/>
          </a:xfrm>
          <a:prstGeom prst="rect">
            <a:avLst/>
          </a:prstGeom>
          <a:solidFill>
            <a:schemeClr val="bg1"/>
          </a:solidFill>
          <a:ln w="25400">
            <a:solidFill>
              <a:schemeClr val="tx1"/>
            </a:solidFill>
          </a:ln>
        </p:spPr>
        <p:txBody>
          <a:bodyPr wrap="none" rtlCol="0" anchor="ctr" anchorCtr="1">
            <a:noAutofit/>
          </a:bodyPr>
          <a:lstStyle/>
          <a:p>
            <a:pPr algn="ctr" defTabSz="1219170"/>
            <a:r>
              <a:rPr lang="en-GB" sz="1200" b="1" kern="0" dirty="0">
                <a:latin typeface="Arial" pitchFamily="34" charset="0"/>
                <a:cs typeface="Arial" pitchFamily="34" charset="0"/>
              </a:rPr>
              <a:t>L-2</a:t>
            </a:r>
          </a:p>
          <a:p>
            <a:pPr algn="ctr" defTabSz="1219170"/>
            <a:r>
              <a:rPr lang="en-GB" sz="1200" b="1" kern="0" dirty="0">
                <a:latin typeface="Arial" pitchFamily="34" charset="0"/>
                <a:cs typeface="Arial" pitchFamily="34" charset="0"/>
              </a:rPr>
              <a:t>S-11</a:t>
            </a:r>
          </a:p>
        </p:txBody>
      </p:sp>
      <p:sp>
        <p:nvSpPr>
          <p:cNvPr id="13" name="Action Button: Up">
            <a:hlinkClick r:id="rId3" action="ppaction://hlinksldjump" highlightClick="1"/>
          </p:cNvPr>
          <p:cNvSpPr/>
          <p:nvPr/>
        </p:nvSpPr>
        <p:spPr>
          <a:xfrm rot="16200000">
            <a:off x="10800000" y="6240000"/>
            <a:ext cx="480000" cy="480053"/>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GB" sz="2400" kern="0">
              <a:solidFill>
                <a:sysClr val="windowText" lastClr="000000"/>
              </a:solidFill>
            </a:endParaRPr>
          </a:p>
        </p:txBody>
      </p:sp>
      <p:sp>
        <p:nvSpPr>
          <p:cNvPr id="15" name="Textbox: Tool instructions"/>
          <p:cNvSpPr txBox="1"/>
          <p:nvPr/>
        </p:nvSpPr>
        <p:spPr>
          <a:xfrm>
            <a:off x="4625102" y="6550225"/>
            <a:ext cx="2941831" cy="276999"/>
          </a:xfrm>
          <a:prstGeom prst="rect">
            <a:avLst/>
          </a:prstGeom>
          <a:noFill/>
        </p:spPr>
        <p:txBody>
          <a:bodyPr wrap="none" rtlCol="0">
            <a:spAutoFit/>
          </a:bodyPr>
          <a:lstStyle/>
          <a:p>
            <a:pPr algn="ctr" defTabSz="1219170"/>
            <a:r>
              <a:rPr lang="en-GB" sz="1200" kern="0" dirty="0">
                <a:solidFill>
                  <a:sysClr val="windowText" lastClr="000000"/>
                </a:solidFill>
                <a:latin typeface="Arial" pitchFamily="34" charset="0"/>
                <a:ea typeface="Segoe UI" pitchFamily="34" charset="0"/>
                <a:cs typeface="Arial" pitchFamily="34" charset="0"/>
              </a:rPr>
              <a:t>Click the up arrow to return to the lesson</a:t>
            </a:r>
          </a:p>
        </p:txBody>
      </p:sp>
      <p:sp>
        <p:nvSpPr>
          <p:cNvPr id="8" name="TextBox: Worksheet Indication"/>
          <p:cNvSpPr txBox="1"/>
          <p:nvPr/>
        </p:nvSpPr>
        <p:spPr>
          <a:xfrm>
            <a:off x="0" y="6378000"/>
            <a:ext cx="1680000" cy="480000"/>
          </a:xfrm>
          <a:prstGeom prst="rect">
            <a:avLst/>
          </a:prstGeom>
          <a:noFill/>
          <a:ln w="0">
            <a:noFill/>
          </a:ln>
        </p:spPr>
        <p:txBody>
          <a:bodyPr wrap="square" rtlCol="0">
            <a:noAutofit/>
          </a:bodyPr>
          <a:lstStyle/>
          <a:p>
            <a:pPr defTabSz="1219170"/>
            <a:r>
              <a:rPr lang="en-GB" sz="2133" b="1" kern="0" dirty="0">
                <a:solidFill>
                  <a:sysClr val="windowText" lastClr="000000"/>
                </a:solidFill>
                <a:latin typeface="Arial" pitchFamily="34" charset="0"/>
                <a:cs typeface="Arial" pitchFamily="34" charset="0"/>
              </a:rPr>
              <a:t>Worksheet</a:t>
            </a:r>
          </a:p>
        </p:txBody>
      </p:sp>
      <p:sp>
        <p:nvSpPr>
          <p:cNvPr id="4" name="Title 3"/>
          <p:cNvSpPr>
            <a:spLocks noGrp="1"/>
          </p:cNvSpPr>
          <p:nvPr>
            <p:ph type="title"/>
          </p:nvPr>
        </p:nvSpPr>
        <p:spPr>
          <a:xfrm>
            <a:off x="214313" y="323397"/>
            <a:ext cx="11785687" cy="1258828"/>
          </a:xfrm>
        </p:spPr>
        <p:txBody>
          <a:bodyPr>
            <a:normAutofit/>
          </a:bodyPr>
          <a:lstStyle/>
          <a:p>
            <a:pPr algn="ctr"/>
            <a:r>
              <a:rPr lang="en-NZ" sz="4000" dirty="0">
                <a:ln w="0"/>
                <a:effectLst>
                  <a:outerShdw blurRad="38100" dist="19050" dir="2700000" algn="tl" rotWithShape="0">
                    <a:schemeClr val="dk1">
                      <a:alpha val="40000"/>
                    </a:schemeClr>
                  </a:outerShdw>
                </a:effectLst>
                <a:latin typeface="Book Antiqua" panose="02040602050305030304" pitchFamily="18" charset="0"/>
                <a:cs typeface="Arial" panose="020B0604020202020204" pitchFamily="34" charset="0"/>
              </a:rPr>
              <a:t>Sharing our Learning</a:t>
            </a:r>
            <a:br>
              <a:rPr lang="en-NZ" sz="4000" dirty="0">
                <a:ln w="0"/>
                <a:effectLst>
                  <a:outerShdw blurRad="38100" dist="19050" dir="2700000" algn="tl" rotWithShape="0">
                    <a:schemeClr val="dk1">
                      <a:alpha val="40000"/>
                    </a:schemeClr>
                  </a:outerShdw>
                </a:effectLst>
                <a:latin typeface="Book Antiqua" panose="02040602050305030304" pitchFamily="18" charset="0"/>
                <a:cs typeface="Arial" panose="020B0604020202020204" pitchFamily="34" charset="0"/>
              </a:rPr>
            </a:br>
            <a:r>
              <a:rPr lang="en-NZ" sz="4000" dirty="0">
                <a:ln w="0"/>
                <a:effectLst>
                  <a:outerShdw blurRad="38100" dist="19050" dir="2700000" algn="tl" rotWithShape="0">
                    <a:schemeClr val="dk1">
                      <a:alpha val="40000"/>
                    </a:schemeClr>
                  </a:outerShdw>
                </a:effectLst>
                <a:latin typeface="Book Antiqua" panose="02040602050305030304" pitchFamily="18" charset="0"/>
                <a:cs typeface="Arial" panose="020B0604020202020204" pitchFamily="34" charset="0"/>
              </a:rPr>
              <a:t>about ADVENT with family whānau</a:t>
            </a:r>
            <a:endParaRPr lang="en-NZ" sz="40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5" name="Rectangle 4"/>
          <p:cNvSpPr/>
          <p:nvPr/>
        </p:nvSpPr>
        <p:spPr>
          <a:xfrm>
            <a:off x="2716256" y="112502"/>
            <a:ext cx="6781800" cy="276999"/>
          </a:xfrm>
          <a:prstGeom prst="rect">
            <a:avLst/>
          </a:prstGeom>
        </p:spPr>
        <p:txBody>
          <a:bodyPr wrap="square">
            <a:spAutoFit/>
          </a:bodyPr>
          <a:lstStyle/>
          <a:p>
            <a:pPr lvl="0" algn="ctr"/>
            <a:r>
              <a:rPr lang="en-NZ" sz="1200" dirty="0">
                <a:solidFill>
                  <a:prstClr val="black"/>
                </a:solidFill>
                <a:latin typeface="Arial" panose="020B0604020202020204" pitchFamily="34" charset="0"/>
                <a:cs typeface="Arial" panose="020B0604020202020204" pitchFamily="34" charset="0"/>
              </a:rPr>
              <a:t>Name___________________________ Date_______________</a:t>
            </a:r>
          </a:p>
        </p:txBody>
      </p:sp>
      <p:pic>
        <p:nvPicPr>
          <p:cNvPr id="2" name="Picture 1"/>
          <p:cNvPicPr>
            <a:picLocks noChangeAspect="1"/>
          </p:cNvPicPr>
          <p:nvPr/>
        </p:nvPicPr>
        <p:blipFill>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tretch>
            <a:fillRect/>
          </a:stretch>
        </p:blipFill>
        <p:spPr>
          <a:xfrm>
            <a:off x="381869" y="1937090"/>
            <a:ext cx="1089161" cy="1452215"/>
          </a:xfrm>
          <a:prstGeom prst="rect">
            <a:avLst/>
          </a:prstGeom>
        </p:spPr>
      </p:pic>
      <p:pic>
        <p:nvPicPr>
          <p:cNvPr id="3" name="Picture 2"/>
          <p:cNvPicPr>
            <a:picLocks noChangeAspect="1"/>
          </p:cNvPicPr>
          <p:nvPr/>
        </p:nvPicPr>
        <p:blipFill>
          <a:blip r:embed="rId6" cstate="print">
            <a:extLst>
              <a:ext uri="{BEBA8EAE-BF5A-486C-A8C5-ECC9F3942E4B}">
                <a14:imgProps xmlns:a14="http://schemas.microsoft.com/office/drawing/2010/main">
                  <a14:imgLayer r:embed="rId7">
                    <a14:imgEffect>
                      <a14:sharpenSoften amount="100000"/>
                    </a14:imgEffect>
                    <a14:imgEffect>
                      <a14:saturation sat="0"/>
                    </a14:imgEffect>
                  </a14:imgLayer>
                </a14:imgProps>
              </a:ext>
              <a:ext uri="{28A0092B-C50C-407E-A947-70E740481C1C}">
                <a14:useLocalDpi xmlns:a14="http://schemas.microsoft.com/office/drawing/2010/main" val="0"/>
              </a:ext>
            </a:extLst>
          </a:blip>
          <a:stretch>
            <a:fillRect/>
          </a:stretch>
        </p:blipFill>
        <p:spPr>
          <a:xfrm>
            <a:off x="406533" y="3765618"/>
            <a:ext cx="1039832" cy="1472005"/>
          </a:xfrm>
          <a:prstGeom prst="rect">
            <a:avLst/>
          </a:prstGeom>
          <a:ln>
            <a:solidFill>
              <a:schemeClr val="tx1"/>
            </a:solidFill>
          </a:ln>
        </p:spPr>
      </p:pic>
      <p:pic>
        <p:nvPicPr>
          <p:cNvPr id="6" name="Picture 5"/>
          <p:cNvPicPr>
            <a:picLocks noChangeAspect="1"/>
          </p:cNvPicPr>
          <p:nvPr/>
        </p:nvPicPr>
        <p:blipFill>
          <a:blip r:embed="rId8" cstate="print">
            <a:extLst>
              <a:ext uri="{BEBA8EAE-BF5A-486C-A8C5-ECC9F3942E4B}">
                <a14:imgProps xmlns:a14="http://schemas.microsoft.com/office/drawing/2010/main">
                  <a14:imgLayer r:embed="rId9">
                    <a14:imgEffect>
                      <a14:saturation sat="0"/>
                    </a14:imgEffect>
                  </a14:imgLayer>
                </a14:imgProps>
              </a:ext>
              <a:ext uri="{28A0092B-C50C-407E-A947-70E740481C1C}">
                <a14:useLocalDpi xmlns:a14="http://schemas.microsoft.com/office/drawing/2010/main" val="0"/>
              </a:ext>
            </a:extLst>
          </a:blip>
          <a:stretch>
            <a:fillRect/>
          </a:stretch>
        </p:blipFill>
        <p:spPr>
          <a:xfrm>
            <a:off x="320423" y="5475063"/>
            <a:ext cx="1220274" cy="902937"/>
          </a:xfrm>
          <a:prstGeom prst="rect">
            <a:avLst/>
          </a:prstGeom>
          <a:ln>
            <a:solidFill>
              <a:schemeClr val="tx1"/>
            </a:solidFill>
          </a:ln>
        </p:spPr>
      </p:pic>
      <p:pic>
        <p:nvPicPr>
          <p:cNvPr id="9" name="Picture 8"/>
          <p:cNvPicPr>
            <a:picLocks noChangeAspect="1"/>
          </p:cNvPicPr>
          <p:nvPr/>
        </p:nvPicPr>
        <p:blipFill>
          <a:blip r:embed="rId10">
            <a:extLst>
              <a:ext uri="{BEBA8EAE-BF5A-486C-A8C5-ECC9F3942E4B}">
                <a14:imgProps xmlns:a14="http://schemas.microsoft.com/office/drawing/2010/main">
                  <a14:imgLayer r:embed="rId11">
                    <a14:imgEffect>
                      <a14:saturation sat="0"/>
                    </a14:imgEffect>
                  </a14:imgLayer>
                </a14:imgProps>
              </a:ext>
              <a:ext uri="{28A0092B-C50C-407E-A947-70E740481C1C}">
                <a14:useLocalDpi xmlns:a14="http://schemas.microsoft.com/office/drawing/2010/main" val="0"/>
              </a:ext>
            </a:extLst>
          </a:blip>
          <a:stretch>
            <a:fillRect/>
          </a:stretch>
        </p:blipFill>
        <p:spPr>
          <a:xfrm>
            <a:off x="6200577" y="1812322"/>
            <a:ext cx="1825189" cy="1371358"/>
          </a:xfrm>
          <a:prstGeom prst="rect">
            <a:avLst/>
          </a:prstGeom>
          <a:ln>
            <a:solidFill>
              <a:schemeClr val="tx1"/>
            </a:solidFill>
          </a:ln>
        </p:spPr>
      </p:pic>
      <p:pic>
        <p:nvPicPr>
          <p:cNvPr id="10" name="Picture 9"/>
          <p:cNvPicPr>
            <a:picLocks noChangeAspect="1"/>
          </p:cNvPicPr>
          <p:nvPr/>
        </p:nvPicPr>
        <p:blipFill>
          <a:blip r:embed="rId12">
            <a:extLst>
              <a:ext uri="{BEBA8EAE-BF5A-486C-A8C5-ECC9F3942E4B}">
                <a14:imgProps xmlns:a14="http://schemas.microsoft.com/office/drawing/2010/main">
                  <a14:imgLayer r:embed="rId13">
                    <a14:imgEffect>
                      <a14:saturation sat="0"/>
                    </a14:imgEffect>
                  </a14:imgLayer>
                </a14:imgProps>
              </a:ext>
              <a:ext uri="{28A0092B-C50C-407E-A947-70E740481C1C}">
                <a14:useLocalDpi xmlns:a14="http://schemas.microsoft.com/office/drawing/2010/main" val="0"/>
              </a:ext>
            </a:extLst>
          </a:blip>
          <a:stretch>
            <a:fillRect/>
          </a:stretch>
        </p:blipFill>
        <p:spPr>
          <a:xfrm>
            <a:off x="6362013" y="3988479"/>
            <a:ext cx="1502316" cy="1756946"/>
          </a:xfrm>
          <a:prstGeom prst="rect">
            <a:avLst/>
          </a:prstGeom>
          <a:ln>
            <a:solidFill>
              <a:schemeClr val="tx1"/>
            </a:solidFill>
          </a:ln>
        </p:spPr>
      </p:pic>
      <p:sp>
        <p:nvSpPr>
          <p:cNvPr id="11" name="Rectangle 10"/>
          <p:cNvSpPr/>
          <p:nvPr/>
        </p:nvSpPr>
        <p:spPr>
          <a:xfrm>
            <a:off x="1680000" y="1625951"/>
            <a:ext cx="4391191" cy="2074414"/>
          </a:xfrm>
          <a:prstGeom prst="rect">
            <a:avLst/>
          </a:prstGeom>
          <a:ln>
            <a:solidFill>
              <a:schemeClr val="tx1"/>
            </a:solidFill>
          </a:ln>
        </p:spPr>
        <p:txBody>
          <a:bodyPr wrap="square">
            <a:spAutoFit/>
          </a:bodyPr>
          <a:lstStyle/>
          <a:p>
            <a:pPr lvl="0">
              <a:lnSpc>
                <a:spcPct val="115000"/>
              </a:lnSpc>
              <a:spcAft>
                <a:spcPts val="1000"/>
              </a:spcAft>
            </a:pPr>
            <a:r>
              <a:rPr lang="en-NZ" sz="1400" b="1" dirty="0">
                <a:latin typeface="Arial" panose="020B0604020202020204" pitchFamily="34" charset="0"/>
                <a:ea typeface="Calibri" panose="020F0502020204030204" pitchFamily="34" charset="0"/>
                <a:cs typeface="Arial" panose="020B0604020202020204" pitchFamily="34" charset="0"/>
              </a:rPr>
              <a:t>Work in groups of 6 </a:t>
            </a:r>
            <a:r>
              <a:rPr lang="en-NZ" sz="1400" dirty="0">
                <a:latin typeface="Arial" panose="020B0604020202020204" pitchFamily="34" charset="0"/>
                <a:ea typeface="Calibri" panose="020F0502020204030204" pitchFamily="34" charset="0"/>
                <a:cs typeface="Arial" panose="020B0604020202020204" pitchFamily="34" charset="0"/>
              </a:rPr>
              <a:t>– assign people to be Isaiah, Joseph, Mary, Elizabeth, John the Baptist and an interviewer. Create 5 questions as a group that will enable the characters to tell who they are, something about their family, their connection with each other and with Jesus and how they are prepared for Jesus to come. Practise responses and present the interviews to different classes.</a:t>
            </a:r>
            <a:endParaRPr lang="en-NZ" sz="1200" dirty="0">
              <a:effectLst/>
              <a:latin typeface="Arial" panose="020B0604020202020204" pitchFamily="34" charset="0"/>
              <a:ea typeface="Calibri" panose="020F0502020204030204" pitchFamily="34" charset="0"/>
              <a:cs typeface="Arial" panose="020B0604020202020204" pitchFamily="34" charset="0"/>
            </a:endParaRPr>
          </a:p>
        </p:txBody>
      </p:sp>
      <p:sp>
        <p:nvSpPr>
          <p:cNvPr id="12" name="Rectangle 11"/>
          <p:cNvSpPr/>
          <p:nvPr/>
        </p:nvSpPr>
        <p:spPr>
          <a:xfrm>
            <a:off x="1679999" y="4129525"/>
            <a:ext cx="4391191" cy="584775"/>
          </a:xfrm>
          <a:prstGeom prst="rect">
            <a:avLst/>
          </a:prstGeom>
          <a:ln>
            <a:solidFill>
              <a:schemeClr val="tx1"/>
            </a:solidFill>
          </a:ln>
        </p:spPr>
        <p:txBody>
          <a:bodyPr wrap="square">
            <a:spAutoFit/>
          </a:bodyPr>
          <a:lstStyle/>
          <a:p>
            <a:r>
              <a:rPr lang="en-NZ" sz="1600" b="1" dirty="0">
                <a:latin typeface="Arial" panose="020B0604020202020204" pitchFamily="34" charset="0"/>
                <a:ea typeface="Calibri" panose="020F0502020204030204" pitchFamily="34" charset="0"/>
                <a:cs typeface="Arial" panose="020B0604020202020204" pitchFamily="34" charset="0"/>
              </a:rPr>
              <a:t>Make up a rap </a:t>
            </a:r>
            <a:r>
              <a:rPr lang="en-NZ" sz="1600" dirty="0">
                <a:latin typeface="Arial" panose="020B0604020202020204" pitchFamily="34" charset="0"/>
                <a:ea typeface="Calibri" panose="020F0502020204030204" pitchFamily="34" charset="0"/>
                <a:cs typeface="Arial" panose="020B0604020202020204" pitchFamily="34" charset="0"/>
              </a:rPr>
              <a:t>about Jesus’ whakapapa and share it at assembly</a:t>
            </a:r>
            <a:endParaRPr lang="en-NZ" sz="1600" dirty="0">
              <a:latin typeface="Arial" panose="020B0604020202020204" pitchFamily="34" charset="0"/>
              <a:cs typeface="Arial" panose="020B0604020202020204" pitchFamily="34" charset="0"/>
            </a:endParaRPr>
          </a:p>
        </p:txBody>
      </p:sp>
      <p:sp>
        <p:nvSpPr>
          <p:cNvPr id="14" name="Rectangle 13"/>
          <p:cNvSpPr/>
          <p:nvPr/>
        </p:nvSpPr>
        <p:spPr>
          <a:xfrm>
            <a:off x="1679999" y="5511032"/>
            <a:ext cx="4391190" cy="830997"/>
          </a:xfrm>
          <a:prstGeom prst="rect">
            <a:avLst/>
          </a:prstGeom>
          <a:ln>
            <a:solidFill>
              <a:schemeClr val="tx1"/>
            </a:solidFill>
          </a:ln>
        </p:spPr>
        <p:txBody>
          <a:bodyPr wrap="square">
            <a:spAutoFit/>
          </a:bodyPr>
          <a:lstStyle/>
          <a:p>
            <a:r>
              <a:rPr lang="en-NZ" sz="1600" b="1" dirty="0">
                <a:latin typeface="Arial" panose="020B0604020202020204" pitchFamily="34" charset="0"/>
                <a:ea typeface="Calibri" panose="020F0502020204030204" pitchFamily="34" charset="0"/>
                <a:cs typeface="Arial" panose="020B0604020202020204" pitchFamily="34" charset="0"/>
              </a:rPr>
              <a:t>Dress up as John the Baptist</a:t>
            </a:r>
            <a:r>
              <a:rPr lang="en-NZ" sz="1600" dirty="0">
                <a:latin typeface="Arial" panose="020B0604020202020204" pitchFamily="34" charset="0"/>
                <a:ea typeface="Calibri" panose="020F0502020204030204" pitchFamily="34" charset="0"/>
                <a:cs typeface="Arial" panose="020B0604020202020204" pitchFamily="34" charset="0"/>
              </a:rPr>
              <a:t> and write and share your story with your family and your class.</a:t>
            </a:r>
            <a:endParaRPr lang="en-NZ" sz="1600" dirty="0">
              <a:latin typeface="Arial" panose="020B0604020202020204" pitchFamily="34" charset="0"/>
              <a:cs typeface="Arial" panose="020B0604020202020204" pitchFamily="34" charset="0"/>
            </a:endParaRPr>
          </a:p>
        </p:txBody>
      </p:sp>
      <p:sp>
        <p:nvSpPr>
          <p:cNvPr id="16" name="Rectangle 15"/>
          <p:cNvSpPr/>
          <p:nvPr/>
        </p:nvSpPr>
        <p:spPr>
          <a:xfrm>
            <a:off x="8119173" y="1582225"/>
            <a:ext cx="3880828" cy="2062103"/>
          </a:xfrm>
          <a:prstGeom prst="rect">
            <a:avLst/>
          </a:prstGeom>
          <a:ln>
            <a:solidFill>
              <a:schemeClr val="tx1"/>
            </a:solidFill>
          </a:ln>
        </p:spPr>
        <p:txBody>
          <a:bodyPr wrap="square">
            <a:spAutoFit/>
          </a:bodyPr>
          <a:lstStyle/>
          <a:p>
            <a:r>
              <a:rPr lang="en-NZ" sz="1600" b="1" dirty="0">
                <a:latin typeface="Arial" panose="020B0604020202020204" pitchFamily="34" charset="0"/>
                <a:ea typeface="Calibri" panose="020F0502020204030204" pitchFamily="34" charset="0"/>
                <a:cs typeface="Arial" panose="020B0604020202020204" pitchFamily="34" charset="0"/>
              </a:rPr>
              <a:t>Share with your parish </a:t>
            </a:r>
            <a:r>
              <a:rPr lang="en-NZ" sz="1600" dirty="0">
                <a:latin typeface="Arial" panose="020B0604020202020204" pitchFamily="34" charset="0"/>
                <a:ea typeface="Calibri" panose="020F0502020204030204" pitchFamily="34" charset="0"/>
                <a:cs typeface="Arial" panose="020B0604020202020204" pitchFamily="34" charset="0"/>
              </a:rPr>
              <a:t>at Mass all the ways you are using Advent to prepare for the birth of Jesus and sing ‘Prepare the Way”. Show and explain how the Advent Wreath, the Jesse Tree and the Advent Calendar are useful reminders for you to prepare to make more room in your heart for Jesus.</a:t>
            </a:r>
            <a:endParaRPr lang="en-NZ" sz="1600" dirty="0">
              <a:latin typeface="Arial" panose="020B0604020202020204" pitchFamily="34" charset="0"/>
              <a:cs typeface="Arial" panose="020B0604020202020204" pitchFamily="34" charset="0"/>
            </a:endParaRPr>
          </a:p>
        </p:txBody>
      </p:sp>
      <p:sp>
        <p:nvSpPr>
          <p:cNvPr id="17" name="Rectangle 16"/>
          <p:cNvSpPr/>
          <p:nvPr/>
        </p:nvSpPr>
        <p:spPr>
          <a:xfrm>
            <a:off x="8119173" y="4328343"/>
            <a:ext cx="3880827" cy="1077218"/>
          </a:xfrm>
          <a:prstGeom prst="rect">
            <a:avLst/>
          </a:prstGeom>
          <a:ln>
            <a:solidFill>
              <a:schemeClr val="tx1"/>
            </a:solidFill>
          </a:ln>
        </p:spPr>
        <p:txBody>
          <a:bodyPr wrap="square">
            <a:spAutoFit/>
          </a:bodyPr>
          <a:lstStyle/>
          <a:p>
            <a:r>
              <a:rPr lang="en-NZ" sz="1600" b="1" dirty="0">
                <a:latin typeface="Arial" panose="020B0604020202020204" pitchFamily="34" charset="0"/>
                <a:ea typeface="Calibri" panose="020F0502020204030204" pitchFamily="34" charset="0"/>
                <a:cs typeface="Arial" panose="020B0604020202020204" pitchFamily="34" charset="0"/>
              </a:rPr>
              <a:t>Make up your own way </a:t>
            </a:r>
            <a:r>
              <a:rPr lang="en-NZ" sz="1600" dirty="0">
                <a:latin typeface="Arial" panose="020B0604020202020204" pitchFamily="34" charset="0"/>
                <a:ea typeface="Calibri" panose="020F0502020204030204" pitchFamily="34" charset="0"/>
                <a:cs typeface="Arial" panose="020B0604020202020204" pitchFamily="34" charset="0"/>
              </a:rPr>
              <a:t>of showing and sharing what you have learned and decide with whom you would like to share it. </a:t>
            </a:r>
            <a:endParaRPr lang="en-NZ"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903107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 name="Shape: Border 1"/>
          <p:cNvSpPr/>
          <p:nvPr/>
        </p:nvSpPr>
        <p:spPr>
          <a:xfrm>
            <a:off x="933123" y="2955542"/>
            <a:ext cx="10325753" cy="1472689"/>
          </a:xfrm>
          <a:prstGeom prst="rect">
            <a:avLst/>
          </a:prstGeom>
          <a:solidFill>
            <a:srgbClr val="D3C8F0"/>
          </a:solidFill>
          <a:ln>
            <a:solidFill>
              <a:srgbClr val="58319F"/>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r>
              <a:rPr lang="en-NZ" sz="2800" i="1" kern="0" dirty="0">
                <a:solidFill>
                  <a:schemeClr val="tx1"/>
                </a:solidFill>
                <a:latin typeface="Arial" panose="020B0604020202020204" pitchFamily="34" charset="0"/>
                <a:cs typeface="Arial" panose="020B0604020202020204" pitchFamily="34" charset="0"/>
              </a:rPr>
              <a:t>i</a:t>
            </a:r>
            <a:r>
              <a:rPr kumimoji="0" lang="en-NZ" sz="2800" b="0" i="1" u="none" strike="noStrike" kern="0" cap="none" spc="0" normalizeH="0" baseline="0" noProof="0" dirty="0" err="1">
                <a:ln>
                  <a:noFill/>
                </a:ln>
                <a:solidFill>
                  <a:schemeClr val="tx1"/>
                </a:solidFill>
                <a:effectLst/>
                <a:uLnTx/>
                <a:uFillTx/>
                <a:latin typeface="Arial" panose="020B0604020202020204" pitchFamily="34" charset="0"/>
                <a:cs typeface="Arial" panose="020B0604020202020204" pitchFamily="34" charset="0"/>
              </a:rPr>
              <a:t>dentify</a:t>
            </a:r>
            <a:r>
              <a:rPr kumimoji="0" lang="en-NZ" sz="2800" b="0" i="1" u="none" strike="noStrike" kern="0" cap="none" spc="0" normalizeH="0" noProof="0" dirty="0">
                <a:ln>
                  <a:noFill/>
                </a:ln>
                <a:solidFill>
                  <a:schemeClr val="tx1"/>
                </a:solidFill>
                <a:effectLst/>
                <a:uLnTx/>
                <a:uFillTx/>
                <a:latin typeface="Arial" panose="020B0604020202020204" pitchFamily="34" charset="0"/>
                <a:cs typeface="Arial" panose="020B0604020202020204" pitchFamily="34" charset="0"/>
              </a:rPr>
              <a:t> people in the family whānau, school and parish or pastoral area and the ways they prepare the way during Advent for the coming of Jesus.</a:t>
            </a:r>
            <a:endParaRPr kumimoji="0" lang="en-NZ" sz="2800" b="0" i="1"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16" name="Shape: Number 1"/>
          <p:cNvSpPr txBox="1"/>
          <p:nvPr/>
        </p:nvSpPr>
        <p:spPr>
          <a:xfrm>
            <a:off x="289652" y="2955542"/>
            <a:ext cx="548548" cy="58477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0" i="1" u="none" strike="noStrike" kern="0" cap="none" spc="0" normalizeH="0" baseline="0" noProof="0" dirty="0">
                <a:ln>
                  <a:noFill/>
                </a:ln>
                <a:solidFill>
                  <a:sysClr val="windowText" lastClr="000000"/>
                </a:solidFill>
                <a:effectLst/>
                <a:uLnTx/>
                <a:uFillTx/>
                <a:latin typeface="Arial" panose="020B0604020202020204" pitchFamily="34" charset="0"/>
                <a:ea typeface="Segoe UI" pitchFamily="34" charset="0"/>
                <a:cs typeface="Arial" panose="020B0604020202020204" pitchFamily="34" charset="0"/>
              </a:rPr>
              <a:t>1)</a:t>
            </a:r>
            <a:endParaRPr kumimoji="0" lang="en-GB" sz="3200" b="0" i="1" u="none" strike="noStrike" kern="0" cap="none" spc="0" normalizeH="0" baseline="0" noProof="0" dirty="0">
              <a:ln>
                <a:noFill/>
              </a:ln>
              <a:solidFill>
                <a:sysClr val="windowText" lastClr="000000"/>
              </a:solidFill>
              <a:effectLst/>
              <a:uLnTx/>
              <a:uFillTx/>
              <a:latin typeface="Arial" panose="020B0604020202020204" pitchFamily="34" charset="0"/>
              <a:ea typeface="Segoe UI" pitchFamily="34" charset="0"/>
              <a:cs typeface="Arial" panose="020B0604020202020204" pitchFamily="34" charset="0"/>
            </a:endParaRPr>
          </a:p>
        </p:txBody>
      </p:sp>
      <p:sp>
        <p:nvSpPr>
          <p:cNvPr id="17" name="TextBox: PageNumber"/>
          <p:cNvSpPr txBox="1">
            <a:spLocks/>
          </p:cNvSpPr>
          <p:nvPr/>
        </p:nvSpPr>
        <p:spPr>
          <a:xfrm>
            <a:off x="11520000" y="6240000"/>
            <a:ext cx="480000" cy="480000"/>
          </a:xfrm>
          <a:prstGeom prst="rect">
            <a:avLst/>
          </a:prstGeom>
          <a:solidFill>
            <a:schemeClr val="bg1">
              <a:lumMod val="95000"/>
            </a:schemeClr>
          </a:solidFill>
          <a:ln w="25400">
            <a:solidFill>
              <a:srgbClr val="002060"/>
            </a:solidFill>
          </a:ln>
        </p:spPr>
        <p:txBody>
          <a:bodyPr wrap="none" rtlCol="0" anchor="ctr" anchorCtr="1">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rgbClr val="002060"/>
                </a:solidFill>
                <a:effectLst/>
                <a:uLnTx/>
                <a:uFillTx/>
                <a:latin typeface="Arial" pitchFamily="34" charset="0"/>
                <a:cs typeface="Arial" pitchFamily="34" charset="0"/>
              </a:rPr>
              <a:t>L-2</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rgbClr val="002060"/>
                </a:solidFill>
                <a:effectLst/>
                <a:uLnTx/>
                <a:uFillTx/>
                <a:latin typeface="Arial" pitchFamily="34" charset="0"/>
                <a:cs typeface="Arial" pitchFamily="34" charset="0"/>
              </a:rPr>
              <a:t>S-02</a:t>
            </a:r>
          </a:p>
        </p:txBody>
      </p:sp>
      <p:sp>
        <p:nvSpPr>
          <p:cNvPr id="18" name="Action Button: Forward">
            <a:hlinkClick r:id="" action="ppaction://hlinkshowjump?jump=nextslide" highlightClick="1"/>
          </p:cNvPr>
          <p:cNvSpPr/>
          <p:nvPr/>
        </p:nvSpPr>
        <p:spPr>
          <a:xfrm>
            <a:off x="10800523" y="6240000"/>
            <a:ext cx="576064" cy="48000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sysClr val="windowText" lastClr="000000"/>
              </a:solidFill>
              <a:effectLst/>
              <a:uLnTx/>
              <a:uFillTx/>
            </a:endParaRPr>
          </a:p>
        </p:txBody>
      </p:sp>
      <p:sp>
        <p:nvSpPr>
          <p:cNvPr id="19" name="Action Button: Back">
            <a:hlinkClick r:id="" action="ppaction://hlinkshowjump?jump=previousslide" highlightClick="1"/>
          </p:cNvPr>
          <p:cNvSpPr/>
          <p:nvPr/>
        </p:nvSpPr>
        <p:spPr>
          <a:xfrm>
            <a:off x="10128000" y="6240000"/>
            <a:ext cx="576064" cy="480000"/>
          </a:xfrm>
          <a:prstGeom prst="actionButtonBackPrevious">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sysClr val="windowText" lastClr="000000"/>
              </a:solidFill>
              <a:effectLst/>
              <a:uLnTx/>
              <a:uFillTx/>
            </a:endParaRPr>
          </a:p>
        </p:txBody>
      </p:sp>
      <p:sp>
        <p:nvSpPr>
          <p:cNvPr id="5" name="Rectangle 4"/>
          <p:cNvSpPr/>
          <p:nvPr/>
        </p:nvSpPr>
        <p:spPr>
          <a:xfrm>
            <a:off x="5000187" y="6581001"/>
            <a:ext cx="2029723" cy="276999"/>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NZ" sz="12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Click the box to reveal text.</a:t>
            </a:r>
          </a:p>
        </p:txBody>
      </p:sp>
      <p:sp>
        <p:nvSpPr>
          <p:cNvPr id="2" name="Title 1"/>
          <p:cNvSpPr>
            <a:spLocks noGrp="1"/>
          </p:cNvSpPr>
          <p:nvPr>
            <p:ph type="title"/>
          </p:nvPr>
        </p:nvSpPr>
        <p:spPr/>
        <p:txBody>
          <a:bodyPr/>
          <a:lstStyle/>
          <a:p>
            <a:pPr algn="ctr"/>
            <a:r>
              <a:rPr lang="en-NZ" b="1" kern="0" spc="50" dirty="0">
                <a:ln w="0">
                  <a:solidFill>
                    <a:srgbClr val="58319F"/>
                  </a:solidFill>
                </a:ln>
                <a:solidFill>
                  <a:schemeClr val="bg2"/>
                </a:solidFill>
                <a:effectLst>
                  <a:innerShdw blurRad="63500" dist="50800" dir="13500000">
                    <a:srgbClr val="000000">
                      <a:alpha val="50000"/>
                    </a:srgbClr>
                  </a:innerShdw>
                </a:effectLst>
                <a:latin typeface="Arial" panose="020B0604020202020204" pitchFamily="34" charset="0"/>
                <a:cs typeface="Arial" panose="020B0604020202020204" pitchFamily="34" charset="0"/>
              </a:rPr>
              <a:t>Learning Intentions</a:t>
            </a:r>
            <a:endParaRPr lang="en-NZ" b="1" spc="50" dirty="0">
              <a:ln w="0">
                <a:solidFill>
                  <a:srgbClr val="58319F"/>
                </a:solidFill>
              </a:ln>
              <a:solidFill>
                <a:schemeClr val="bg2"/>
              </a:solidFill>
              <a:effectLst>
                <a:innerShdw blurRad="63500" dist="50800" dir="13500000">
                  <a:srgbClr val="000000">
                    <a:alpha val="50000"/>
                  </a:srgbClr>
                </a:innerShdw>
              </a:effectLst>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84739" y="622149"/>
            <a:ext cx="2375261" cy="1921027"/>
          </a:xfrm>
          <a:prstGeom prst="rect">
            <a:avLst/>
          </a:prstGeom>
          <a:ln>
            <a:noFill/>
          </a:ln>
          <a:effectLst>
            <a:softEdge rad="112500"/>
          </a:effectLst>
        </p:spPr>
      </p:pic>
      <p:sp>
        <p:nvSpPr>
          <p:cNvPr id="4" name="Rectangle 3"/>
          <p:cNvSpPr/>
          <p:nvPr/>
        </p:nvSpPr>
        <p:spPr>
          <a:xfrm>
            <a:off x="933123" y="2432322"/>
            <a:ext cx="3118161" cy="523220"/>
          </a:xfrm>
          <a:prstGeom prst="rect">
            <a:avLst/>
          </a:prstGeom>
        </p:spPr>
        <p:txBody>
          <a:bodyPr wrap="none">
            <a:spAutoFit/>
          </a:bodyPr>
          <a:lstStyle/>
          <a:p>
            <a:pPr lvl="0"/>
            <a:r>
              <a:rPr lang="en-NZ" sz="2800" b="1" dirty="0">
                <a:solidFill>
                  <a:prstClr val="white"/>
                </a:solidFill>
                <a:latin typeface="Arial" panose="020B0604020202020204" pitchFamily="34" charset="0"/>
                <a:cs typeface="Arial" panose="020B0604020202020204" pitchFamily="34" charset="0"/>
              </a:rPr>
              <a:t>The children will:</a:t>
            </a:r>
          </a:p>
        </p:txBody>
      </p:sp>
    </p:spTree>
    <p:extLst>
      <p:ext uri="{BB962C8B-B14F-4D97-AF65-F5344CB8AC3E}">
        <p14:creationId xmlns:p14="http://schemas.microsoft.com/office/powerpoint/2010/main" val="105195319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wipe(left)">
                                      <p:cBhvr>
                                        <p:cTn id="7" dur="500"/>
                                        <p:tgtEl>
                                          <p:spTgt spid="13">
                                            <p:txEl>
                                              <p:pRg st="0" end="0"/>
                                            </p:txEl>
                                          </p:spTgt>
                                        </p:tgtEl>
                                      </p:cBhvr>
                                    </p:animEffect>
                                  </p:childTnLst>
                                </p:cTn>
                              </p:par>
                            </p:childTnLst>
                          </p:cTn>
                        </p:par>
                      </p:childTnLst>
                    </p:cTn>
                  </p:par>
                </p:childTnLst>
              </p:cTn>
              <p:nextCondLst>
                <p:cond evt="onClick" delay="0">
                  <p:tgtEl>
                    <p:spTgt spid="13"/>
                  </p:tgtEl>
                </p:cond>
              </p:nextCondLst>
            </p:seq>
            <p:seq concurrent="1" nextAc="seek">
              <p:cTn id="8" restart="whenNotActive" fill="hold" evtFilter="cancelBubble" nodeType="interactiveSeq">
                <p:stCondLst>
                  <p:cond evt="onClick" delay="0">
                    <p:tgtEl>
                      <p:spTgt spid="18"/>
                    </p:tgtEl>
                  </p:cond>
                </p:stCondLst>
                <p:endSync evt="end" delay="0">
                  <p:rtn val="all"/>
                </p:endSync>
                <p:childTnLst>
                  <p:par>
                    <p:cTn id="9" fill="hold">
                      <p:stCondLst>
                        <p:cond delay="0"/>
                      </p:stCondLst>
                      <p:childTnLst>
                        <p:par>
                          <p:cTn id="10" fill="hold">
                            <p:stCondLst>
                              <p:cond delay="0"/>
                            </p:stCondLst>
                            <p:childTnLst>
                              <p:par>
                                <p:cTn id="11" presetID="1" presetClass="exit" presetSubtype="0" fill="hold" nodeType="withEffect">
                                  <p:stCondLst>
                                    <p:cond delay="0"/>
                                  </p:stCondLst>
                                  <p:childTnLst>
                                    <p:set>
                                      <p:cBhvr>
                                        <p:cTn id="12" dur="1" fill="hold">
                                          <p:stCondLst>
                                            <p:cond delay="0"/>
                                          </p:stCondLst>
                                        </p:cTn>
                                        <p:tgtEl>
                                          <p:spTgt spid="13">
                                            <p:txEl>
                                              <p:pRg st="0" end="0"/>
                                            </p:txEl>
                                          </p:spTgt>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13" restart="whenNotActive" fill="hold" evtFilter="cancelBubble" nodeType="interactiveSeq">
                <p:stCondLst>
                  <p:cond evt="onClick" delay="0">
                    <p:tgtEl>
                      <p:spTgt spid="19"/>
                    </p:tgtEl>
                  </p:cond>
                </p:stCondLst>
                <p:endSync evt="end" delay="0">
                  <p:rtn val="all"/>
                </p:endSync>
                <p:childTnLst>
                  <p:par>
                    <p:cTn id="14" fill="hold">
                      <p:stCondLst>
                        <p:cond delay="0"/>
                      </p:stCondLst>
                      <p:childTnLst>
                        <p:par>
                          <p:cTn id="15" fill="hold">
                            <p:stCondLst>
                              <p:cond delay="0"/>
                            </p:stCondLst>
                            <p:childTnLst>
                              <p:par>
                                <p:cTn id="16" presetID="1" presetClass="exit" presetSubtype="0" fill="hold" nodeType="withEffect">
                                  <p:stCondLst>
                                    <p:cond delay="0"/>
                                  </p:stCondLst>
                                  <p:childTnLst>
                                    <p:set>
                                      <p:cBhvr>
                                        <p:cTn id="17" dur="1" fill="hold">
                                          <p:stCondLst>
                                            <p:cond delay="0"/>
                                          </p:stCondLst>
                                        </p:cTn>
                                        <p:tgtEl>
                                          <p:spTgt spid="13">
                                            <p:txEl>
                                              <p:pRg st="0" end="0"/>
                                            </p:txEl>
                                          </p:spTgt>
                                        </p:tgtEl>
                                        <p:attrNameLst>
                                          <p:attrName>style.visibility</p:attrName>
                                        </p:attrNameLst>
                                      </p:cBhvr>
                                      <p:to>
                                        <p:strVal val="hidden"/>
                                      </p:to>
                                    </p:set>
                                  </p:childTnLst>
                                </p:cTn>
                              </p:par>
                            </p:childTnLst>
                          </p:cTn>
                        </p:par>
                      </p:childTnLst>
                    </p:cTn>
                  </p:par>
                </p:childTnLst>
              </p:cTn>
              <p:nextCondLst>
                <p:cond evt="onClick" delay="0">
                  <p:tgtEl>
                    <p:spTgt spid="19"/>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Action Button: Information">
            <a:hlinkClick r:id="" action="ppaction://noaction" highlightClick="1"/>
          </p:cNvPr>
          <p:cNvSpPr/>
          <p:nvPr/>
        </p:nvSpPr>
        <p:spPr>
          <a:xfrm>
            <a:off x="9456000" y="6240000"/>
            <a:ext cx="480000" cy="480000"/>
          </a:xfrm>
          <a:prstGeom prst="actionButtonInformation">
            <a:avLst/>
          </a:prstGeom>
          <a:solidFill>
            <a:srgbClr val="F2F2F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0" name="TextBox: PageNumber"/>
          <p:cNvSpPr txBox="1">
            <a:spLocks/>
          </p:cNvSpPr>
          <p:nvPr/>
        </p:nvSpPr>
        <p:spPr>
          <a:xfrm>
            <a:off x="11520000" y="6240000"/>
            <a:ext cx="480000" cy="480000"/>
          </a:xfrm>
          <a:prstGeom prst="rect">
            <a:avLst/>
          </a:prstGeom>
          <a:solidFill>
            <a:schemeClr val="bg1">
              <a:lumMod val="95000"/>
            </a:schemeClr>
          </a:solidFill>
          <a:ln w="25400">
            <a:solidFill>
              <a:srgbClr val="002060"/>
            </a:solidFill>
          </a:ln>
        </p:spPr>
        <p:txBody>
          <a:bodyPr wrap="none" rtlCol="0" anchor="ctr" anchorCtr="1">
            <a:noAutofit/>
          </a:bodyPr>
          <a:lstStyle/>
          <a:p>
            <a:pPr algn="ctr"/>
            <a:r>
              <a:rPr lang="en-GB" sz="1200" b="1" dirty="0">
                <a:solidFill>
                  <a:srgbClr val="002060"/>
                </a:solidFill>
                <a:latin typeface="Arial" pitchFamily="34" charset="0"/>
                <a:cs typeface="Arial" pitchFamily="34" charset="0"/>
              </a:rPr>
              <a:t>L-2</a:t>
            </a:r>
          </a:p>
          <a:p>
            <a:pPr algn="ctr"/>
            <a:r>
              <a:rPr lang="en-GB" sz="1200" b="1" dirty="0">
                <a:solidFill>
                  <a:srgbClr val="002060"/>
                </a:solidFill>
                <a:latin typeface="Arial" pitchFamily="34" charset="0"/>
                <a:cs typeface="Arial" pitchFamily="34" charset="0"/>
              </a:rPr>
              <a:t>S-03</a:t>
            </a:r>
          </a:p>
        </p:txBody>
      </p:sp>
      <p:sp>
        <p:nvSpPr>
          <p:cNvPr id="11" name="Action Button: Forward">
            <a:hlinkClick r:id="" action="ppaction://hlinkshowjump?jump=nextslide" highlightClick="1"/>
          </p:cNvPr>
          <p:cNvSpPr/>
          <p:nvPr/>
        </p:nvSpPr>
        <p:spPr>
          <a:xfrm>
            <a:off x="10800523" y="6240000"/>
            <a:ext cx="576064" cy="48000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3" name="Action Button: Back">
            <a:hlinkClick r:id="" action="ppaction://hlinkshowjump?jump=previousslide" highlightClick="1"/>
          </p:cNvPr>
          <p:cNvSpPr/>
          <p:nvPr/>
        </p:nvSpPr>
        <p:spPr>
          <a:xfrm>
            <a:off x="10128000" y="6240000"/>
            <a:ext cx="576064" cy="480000"/>
          </a:xfrm>
          <a:prstGeom prst="actionButtonBackPrevious">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7" name="Textbox: Tool instructions"/>
          <p:cNvSpPr txBox="1"/>
          <p:nvPr/>
        </p:nvSpPr>
        <p:spPr>
          <a:xfrm>
            <a:off x="2159285" y="6581001"/>
            <a:ext cx="7097520" cy="276999"/>
          </a:xfrm>
          <a:prstGeom prst="rect">
            <a:avLst/>
          </a:prstGeom>
          <a:noFill/>
        </p:spPr>
        <p:txBody>
          <a:bodyPr wrap="none" rtlCol="0">
            <a:spAutoFit/>
          </a:bodyPr>
          <a:lstStyle/>
          <a:p>
            <a:pPr algn="ctr"/>
            <a:r>
              <a:rPr lang="en-GB" sz="1200" dirty="0">
                <a:latin typeface="Arial" pitchFamily="34" charset="0"/>
                <a:ea typeface="Segoe UI" pitchFamily="34" charset="0"/>
                <a:cs typeface="Arial" pitchFamily="34" charset="0"/>
              </a:rPr>
              <a:t>Click the ‘</a:t>
            </a:r>
            <a:r>
              <a:rPr lang="en-GB" sz="1200" dirty="0" err="1">
                <a:latin typeface="Arial" pitchFamily="34" charset="0"/>
                <a:ea typeface="Segoe UI" pitchFamily="34" charset="0"/>
                <a:cs typeface="Arial" pitchFamily="34" charset="0"/>
              </a:rPr>
              <a:t>i</a:t>
            </a:r>
            <a:r>
              <a:rPr lang="en-GB" sz="1200" dirty="0">
                <a:latin typeface="Arial" pitchFamily="34" charset="0"/>
                <a:ea typeface="Segoe UI" pitchFamily="34" charset="0"/>
                <a:cs typeface="Arial" pitchFamily="34" charset="0"/>
              </a:rPr>
              <a:t>’ button to reveal information then click green button to move arrow through the bullet points</a:t>
            </a:r>
          </a:p>
        </p:txBody>
      </p:sp>
      <p:sp>
        <p:nvSpPr>
          <p:cNvPr id="3" name="Shape: Pop-up window"/>
          <p:cNvSpPr/>
          <p:nvPr/>
        </p:nvSpPr>
        <p:spPr>
          <a:xfrm>
            <a:off x="6113720" y="1973891"/>
            <a:ext cx="5796097" cy="4139830"/>
          </a:xfrm>
          <a:prstGeom prst="roundRect">
            <a:avLst>
              <a:gd name="adj" fmla="val 4598"/>
            </a:avLst>
          </a:prstGeom>
          <a:solidFill>
            <a:srgbClr val="D3C8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buFont typeface="Wingdings" panose="05000000000000000000" pitchFamily="2" charset="2"/>
              <a:buChar char="§"/>
            </a:pPr>
            <a:r>
              <a:rPr lang="en-NZ" dirty="0">
                <a:solidFill>
                  <a:schemeClr val="tx1"/>
                </a:solidFill>
                <a:latin typeface="Arial" panose="020B0604020202020204" pitchFamily="34" charset="0"/>
                <a:cs typeface="Arial" panose="020B0604020202020204" pitchFamily="34" charset="0"/>
              </a:rPr>
              <a:t>How do you think the people felt who waited their whole lives for the Messiah to come and they died before he came and then their children and their grandchildren lived and died and Jesus had still not come? What might they have thought about this?</a:t>
            </a:r>
          </a:p>
          <a:p>
            <a:pPr marL="285750" lvl="0" indent="-285750">
              <a:buFont typeface="Wingdings" panose="05000000000000000000" pitchFamily="2" charset="2"/>
              <a:buChar char="§"/>
            </a:pPr>
            <a:endParaRPr lang="en-NZ" dirty="0">
              <a:solidFill>
                <a:schemeClr val="tx1"/>
              </a:solidFill>
              <a:latin typeface="Arial" panose="020B0604020202020204" pitchFamily="34" charset="0"/>
              <a:cs typeface="Arial" panose="020B0604020202020204" pitchFamily="34" charset="0"/>
            </a:endParaRPr>
          </a:p>
          <a:p>
            <a:pPr marL="285750" lvl="0" indent="-285750">
              <a:buFont typeface="Wingdings" panose="05000000000000000000" pitchFamily="2" charset="2"/>
              <a:buChar char="§"/>
            </a:pPr>
            <a:r>
              <a:rPr lang="en-NZ" dirty="0">
                <a:solidFill>
                  <a:schemeClr val="tx1"/>
                </a:solidFill>
                <a:latin typeface="Arial" panose="020B0604020202020204" pitchFamily="34" charset="0"/>
                <a:cs typeface="Arial" panose="020B0604020202020204" pitchFamily="34" charset="0"/>
              </a:rPr>
              <a:t>Share 3 ways God’s people in your class use the season of Advent to prepare to celebrate the coming of Jesus into the world.</a:t>
            </a:r>
          </a:p>
          <a:p>
            <a:pPr marL="285750" lvl="0" indent="-285750">
              <a:buFont typeface="Wingdings" panose="05000000000000000000" pitchFamily="2" charset="2"/>
              <a:buChar char="§"/>
            </a:pPr>
            <a:endParaRPr lang="en-NZ" dirty="0">
              <a:solidFill>
                <a:schemeClr val="tx1"/>
              </a:solidFill>
              <a:latin typeface="Arial" panose="020B0604020202020204" pitchFamily="34" charset="0"/>
              <a:cs typeface="Arial" panose="020B0604020202020204" pitchFamily="34" charset="0"/>
            </a:endParaRPr>
          </a:p>
          <a:p>
            <a:pPr marL="285750" lvl="0" indent="-285750">
              <a:buFont typeface="Wingdings" panose="05000000000000000000" pitchFamily="2" charset="2"/>
              <a:buChar char="§"/>
            </a:pPr>
            <a:r>
              <a:rPr lang="en-NZ" dirty="0">
                <a:solidFill>
                  <a:schemeClr val="tx1"/>
                </a:solidFill>
                <a:latin typeface="Arial" panose="020B0604020202020204" pitchFamily="34" charset="0"/>
                <a:cs typeface="Arial" panose="020B0604020202020204" pitchFamily="34" charset="0"/>
              </a:rPr>
              <a:t>How does it feel to be God’s people who did not have to wait because Jesus Emmanuel – God with us - is already here with us?</a:t>
            </a:r>
          </a:p>
        </p:txBody>
      </p:sp>
      <p:sp>
        <p:nvSpPr>
          <p:cNvPr id="5" name="Title 4"/>
          <p:cNvSpPr>
            <a:spLocks noGrp="1"/>
          </p:cNvSpPr>
          <p:nvPr>
            <p:ph type="title"/>
          </p:nvPr>
        </p:nvSpPr>
        <p:spPr/>
        <p:txBody>
          <a:bodyPr/>
          <a:lstStyle/>
          <a:p>
            <a:pPr algn="ctr"/>
            <a:r>
              <a:rPr lang="en-NZ" b="1" spc="50" dirty="0">
                <a:ln w="0">
                  <a:solidFill>
                    <a:srgbClr val="58319F"/>
                  </a:solidFill>
                </a:ln>
                <a:solidFill>
                  <a:schemeClr val="bg2"/>
                </a:solidFill>
                <a:effectLst>
                  <a:innerShdw blurRad="63500" dist="50800" dir="13500000">
                    <a:srgbClr val="000000">
                      <a:alpha val="50000"/>
                    </a:srgbClr>
                  </a:innerShdw>
                </a:effectLst>
                <a:latin typeface="Arial" panose="020B0604020202020204" pitchFamily="34" charset="0"/>
                <a:cs typeface="Arial" panose="020B0604020202020204" pitchFamily="34" charset="0"/>
              </a:rPr>
              <a:t>God’s people prepare to celebrate </a:t>
            </a:r>
            <a:br>
              <a:rPr lang="en-NZ" b="1" spc="50" dirty="0">
                <a:ln w="0">
                  <a:solidFill>
                    <a:srgbClr val="58319F"/>
                  </a:solidFill>
                </a:ln>
                <a:solidFill>
                  <a:schemeClr val="bg2"/>
                </a:solidFill>
                <a:effectLst>
                  <a:innerShdw blurRad="63500" dist="50800" dir="13500000">
                    <a:srgbClr val="000000">
                      <a:alpha val="50000"/>
                    </a:srgbClr>
                  </a:innerShdw>
                </a:effectLst>
                <a:latin typeface="Arial" panose="020B0604020202020204" pitchFamily="34" charset="0"/>
                <a:cs typeface="Arial" panose="020B0604020202020204" pitchFamily="34" charset="0"/>
              </a:rPr>
            </a:br>
            <a:r>
              <a:rPr lang="en-NZ" b="1" spc="50" dirty="0">
                <a:ln w="0">
                  <a:solidFill>
                    <a:srgbClr val="58319F"/>
                  </a:solidFill>
                </a:ln>
                <a:solidFill>
                  <a:schemeClr val="bg2"/>
                </a:solidFill>
                <a:effectLst>
                  <a:innerShdw blurRad="63500" dist="50800" dir="13500000">
                    <a:srgbClr val="000000">
                      <a:alpha val="50000"/>
                    </a:srgbClr>
                  </a:innerShdw>
                </a:effectLst>
                <a:latin typeface="Arial" panose="020B0604020202020204" pitchFamily="34" charset="0"/>
                <a:cs typeface="Arial" panose="020B0604020202020204" pitchFamily="34" charset="0"/>
              </a:rPr>
              <a:t>the coming of Jesus into the world</a:t>
            </a:r>
          </a:p>
        </p:txBody>
      </p:sp>
      <p:sp>
        <p:nvSpPr>
          <p:cNvPr id="12" name="Shape: Close button"/>
          <p:cNvSpPr/>
          <p:nvPr/>
        </p:nvSpPr>
        <p:spPr>
          <a:xfrm>
            <a:off x="11610181" y="1973890"/>
            <a:ext cx="299636" cy="284729"/>
          </a:xfrm>
          <a:prstGeom prst="roundRect">
            <a:avLst>
              <a:gd name="adj" fmla="val 41210"/>
            </a:avLst>
          </a:prstGeom>
          <a:solidFill>
            <a:srgbClr val="C7A1E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2400" dirty="0">
                <a:solidFill>
                  <a:schemeClr val="bg1"/>
                </a:solidFill>
              </a:rPr>
              <a:t>X</a:t>
            </a:r>
            <a:endParaRPr lang="en-GB" sz="2400" dirty="0">
              <a:solidFill>
                <a:schemeClr val="bg1"/>
              </a:solidFill>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5182" y="1977742"/>
            <a:ext cx="4772025" cy="3859446"/>
          </a:xfrm>
          <a:prstGeom prst="rect">
            <a:avLst/>
          </a:prstGeom>
          <a:ln>
            <a:solidFill>
              <a:srgbClr val="341D5D"/>
            </a:solidFill>
          </a:ln>
        </p:spPr>
      </p:pic>
      <p:sp>
        <p:nvSpPr>
          <p:cNvPr id="4" name="Arrow: Right 3"/>
          <p:cNvSpPr/>
          <p:nvPr/>
        </p:nvSpPr>
        <p:spPr>
          <a:xfrm>
            <a:off x="5320090" y="2159843"/>
            <a:ext cx="775910" cy="480060"/>
          </a:xfrm>
          <a:prstGeom prst="rightArrow">
            <a:avLst/>
          </a:prstGeom>
          <a:solidFill>
            <a:srgbClr val="C0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6" name="Oval 5"/>
          <p:cNvSpPr/>
          <p:nvPr/>
        </p:nvSpPr>
        <p:spPr>
          <a:xfrm>
            <a:off x="5378220" y="5850413"/>
            <a:ext cx="543500" cy="526615"/>
          </a:xfrm>
          <a:prstGeom prst="ellipse">
            <a:avLst/>
          </a:prstGeom>
          <a:ln>
            <a:noFill/>
          </a:ln>
          <a:effectLst/>
          <a:scene3d>
            <a:camera prst="orthographicFront">
              <a:rot lat="0" lon="0" rev="0"/>
            </a:camera>
            <a:lightRig rig="glow" dir="t">
              <a:rot lat="0" lon="0" rev="14100000"/>
            </a:lightRig>
          </a:scene3d>
          <a:sp3d prstMaterial="softEdge">
            <a:bevelT w="127000" prst="artDeco"/>
          </a:sp3d>
        </p:spPr>
        <p:style>
          <a:lnRef idx="3">
            <a:schemeClr val="lt1"/>
          </a:lnRef>
          <a:fillRef idx="1">
            <a:schemeClr val="accent6"/>
          </a:fillRef>
          <a:effectRef idx="1">
            <a:schemeClr val="accent6"/>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335385542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7"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childTnLst>
              </p:cTn>
              <p:nextCondLst>
                <p:cond evt="onClick" delay="0">
                  <p:tgtEl>
                    <p:spTgt spid="9"/>
                  </p:tgtEl>
                </p:cond>
              </p:nextCondLst>
            </p:seq>
            <p:seq concurrent="1" nextAc="seek">
              <p:cTn id="17" restart="whenNotActive" fill="hold" evtFilter="cancelBubble" nodeType="interactiveSeq">
                <p:stCondLst>
                  <p:cond evt="onClick" delay="0">
                    <p:tgtEl>
                      <p:spTgt spid="6"/>
                    </p:tgtEl>
                  </p:cond>
                </p:stCondLst>
                <p:endSync evt="end" delay="0">
                  <p:rtn val="all"/>
                </p:endSync>
                <p:childTnLst>
                  <p:par>
                    <p:cTn id="18" fill="hold">
                      <p:stCondLst>
                        <p:cond delay="0"/>
                      </p:stCondLst>
                      <p:childTnLst>
                        <p:par>
                          <p:cTn id="19" fill="hold">
                            <p:stCondLst>
                              <p:cond delay="0"/>
                            </p:stCondLst>
                            <p:childTnLst>
                              <p:par>
                                <p:cTn id="20" presetID="42" presetClass="path" presetSubtype="0" accel="50000" decel="50000" fill="hold" grpId="0" nodeType="clickEffect">
                                  <p:stCondLst>
                                    <p:cond delay="0"/>
                                  </p:stCondLst>
                                  <p:childTnLst>
                                    <p:animMotion origin="layout" path="M 1.04167E-6 0 L -0.00026 0.24051 " pathEditMode="relative" rAng="0" ptsTypes="AA">
                                      <p:cBhvr>
                                        <p:cTn id="21" dur="1000" fill="hold"/>
                                        <p:tgtEl>
                                          <p:spTgt spid="4"/>
                                        </p:tgtEl>
                                        <p:attrNameLst>
                                          <p:attrName>ppt_x</p:attrName>
                                          <p:attrName>ppt_y</p:attrName>
                                        </p:attrNameLst>
                                      </p:cBhvr>
                                      <p:rCtr x="-13" y="12014"/>
                                    </p:animMotion>
                                  </p:childTnLst>
                                </p:cTn>
                              </p:par>
                            </p:childTnLst>
                          </p:cTn>
                        </p:par>
                      </p:childTnLst>
                    </p:cTn>
                  </p:par>
                  <p:par>
                    <p:cTn id="22" fill="hold">
                      <p:stCondLst>
                        <p:cond delay="indefinite"/>
                      </p:stCondLst>
                      <p:childTnLst>
                        <p:par>
                          <p:cTn id="23" fill="hold">
                            <p:stCondLst>
                              <p:cond delay="0"/>
                            </p:stCondLst>
                            <p:childTnLst>
                              <p:par>
                                <p:cTn id="24" presetID="42" presetClass="path" presetSubtype="0" accel="50000" decel="50000" fill="hold" grpId="1" nodeType="clickEffect">
                                  <p:stCondLst>
                                    <p:cond delay="0"/>
                                  </p:stCondLst>
                                  <p:childTnLst>
                                    <p:animMotion origin="layout" path="M -0.00026 0.24051 L 0.00065 0.39931 " pathEditMode="relative" rAng="0" ptsTypes="AA">
                                      <p:cBhvr>
                                        <p:cTn id="25" dur="1000" fill="hold"/>
                                        <p:tgtEl>
                                          <p:spTgt spid="4"/>
                                        </p:tgtEl>
                                        <p:attrNameLst>
                                          <p:attrName>ppt_x</p:attrName>
                                          <p:attrName>ppt_y</p:attrName>
                                        </p:attrNameLst>
                                      </p:cBhvr>
                                      <p:rCtr x="0" y="8102"/>
                                    </p:animMotion>
                                  </p:childTnLst>
                                </p:cTn>
                              </p:par>
                            </p:childTnLst>
                          </p:cTn>
                        </p:par>
                      </p:childTnLst>
                    </p:cTn>
                  </p:par>
                  <p:par>
                    <p:cTn id="26" fill="hold">
                      <p:stCondLst>
                        <p:cond delay="indefinite"/>
                      </p:stCondLst>
                      <p:childTnLst>
                        <p:par>
                          <p:cTn id="27" fill="hold">
                            <p:stCondLst>
                              <p:cond delay="0"/>
                            </p:stCondLst>
                            <p:childTnLst>
                              <p:par>
                                <p:cTn id="28" presetID="42" presetClass="path" presetSubtype="0" accel="50000" decel="50000" fill="hold" grpId="2" nodeType="clickEffect">
                                  <p:stCondLst>
                                    <p:cond delay="0"/>
                                  </p:stCondLst>
                                  <p:childTnLst>
                                    <p:animMotion origin="layout" path="M 0.00065 0.39931 L -1.45833E-6 0 " pathEditMode="relative" rAng="0" ptsTypes="AA">
                                      <p:cBhvr>
                                        <p:cTn id="29" dur="100" fill="hold"/>
                                        <p:tgtEl>
                                          <p:spTgt spid="4"/>
                                        </p:tgtEl>
                                        <p:attrNameLst>
                                          <p:attrName>ppt_x</p:attrName>
                                          <p:attrName>ppt_y</p:attrName>
                                        </p:attrNameLst>
                                      </p:cBhvr>
                                      <p:rCtr x="39" y="-19977"/>
                                    </p:animMotion>
                                  </p:childTnLst>
                                </p:cTn>
                              </p:par>
                            </p:childTnLst>
                          </p:cTn>
                        </p:par>
                      </p:childTnLst>
                    </p:cTn>
                  </p:par>
                </p:childTnLst>
              </p:cTn>
              <p:nextCondLst>
                <p:cond evt="onClick" delay="0">
                  <p:tgtEl>
                    <p:spTgt spid="6"/>
                  </p:tgtEl>
                </p:cond>
              </p:nextCondLst>
            </p:seq>
            <p:seq concurrent="1" nextAc="seek">
              <p:cTn id="30" restart="whenNotActive" fill="hold" evtFilter="cancelBubble" nodeType="interactiveSeq">
                <p:stCondLst>
                  <p:cond evt="onClick" delay="0">
                    <p:tgtEl>
                      <p:spTgt spid="12"/>
                    </p:tgtEl>
                  </p:cond>
                </p:stCondLst>
                <p:endSync evt="end" delay="0">
                  <p:rtn val="all"/>
                </p:endSync>
                <p:childTnLst>
                  <p:par>
                    <p:cTn id="31" fill="hold">
                      <p:stCondLst>
                        <p:cond delay="0"/>
                      </p:stCondLst>
                      <p:childTnLst>
                        <p:par>
                          <p:cTn id="32" fill="hold">
                            <p:stCondLst>
                              <p:cond delay="0"/>
                            </p:stCondLst>
                            <p:childTnLst>
                              <p:par>
                                <p:cTn id="33" presetID="10" presetClass="exit" presetSubtype="0" fill="hold" grpId="1" nodeType="withEffect">
                                  <p:stCondLst>
                                    <p:cond delay="0"/>
                                  </p:stCondLst>
                                  <p:childTnLst>
                                    <p:animEffect transition="out" filter="fade">
                                      <p:cBhvr>
                                        <p:cTn id="34" dur="500"/>
                                        <p:tgtEl>
                                          <p:spTgt spid="3"/>
                                        </p:tgtEl>
                                      </p:cBhvr>
                                    </p:animEffect>
                                    <p:set>
                                      <p:cBhvr>
                                        <p:cTn id="35" dur="1" fill="hold">
                                          <p:stCondLst>
                                            <p:cond delay="499"/>
                                          </p:stCondLst>
                                        </p:cTn>
                                        <p:tgtEl>
                                          <p:spTgt spid="3"/>
                                        </p:tgtEl>
                                        <p:attrNameLst>
                                          <p:attrName>style.visibility</p:attrName>
                                        </p:attrNameLst>
                                      </p:cBhvr>
                                      <p:to>
                                        <p:strVal val="hidden"/>
                                      </p:to>
                                    </p:set>
                                  </p:childTnLst>
                                </p:cTn>
                              </p:par>
                              <p:par>
                                <p:cTn id="36" presetID="10" presetClass="exit" presetSubtype="0" fill="hold" grpId="1" nodeType="withEffect">
                                  <p:stCondLst>
                                    <p:cond delay="0"/>
                                  </p:stCondLst>
                                  <p:childTnLst>
                                    <p:animEffect transition="out" filter="fade">
                                      <p:cBhvr>
                                        <p:cTn id="37" dur="500"/>
                                        <p:tgtEl>
                                          <p:spTgt spid="12"/>
                                        </p:tgtEl>
                                      </p:cBhvr>
                                    </p:animEffect>
                                    <p:set>
                                      <p:cBhvr>
                                        <p:cTn id="38" dur="1" fill="hold">
                                          <p:stCondLst>
                                            <p:cond delay="499"/>
                                          </p:stCondLst>
                                        </p:cTn>
                                        <p:tgtEl>
                                          <p:spTgt spid="12"/>
                                        </p:tgtEl>
                                        <p:attrNameLst>
                                          <p:attrName>style.visibility</p:attrName>
                                        </p:attrNameLst>
                                      </p:cBhvr>
                                      <p:to>
                                        <p:strVal val="hidden"/>
                                      </p:to>
                                    </p:set>
                                  </p:childTnLst>
                                </p:cTn>
                              </p:par>
                              <p:par>
                                <p:cTn id="39" presetID="10" presetClass="exit" presetSubtype="0" fill="hold" grpId="8" nodeType="withEffect">
                                  <p:stCondLst>
                                    <p:cond delay="0"/>
                                  </p:stCondLst>
                                  <p:childTnLst>
                                    <p:animEffect transition="out" filter="fade">
                                      <p:cBhvr>
                                        <p:cTn id="40" dur="500"/>
                                        <p:tgtEl>
                                          <p:spTgt spid="4"/>
                                        </p:tgtEl>
                                      </p:cBhvr>
                                    </p:animEffect>
                                    <p:set>
                                      <p:cBhvr>
                                        <p:cTn id="41" dur="1" fill="hold">
                                          <p:stCondLst>
                                            <p:cond delay="499"/>
                                          </p:stCondLst>
                                        </p:cTn>
                                        <p:tgtEl>
                                          <p:spTgt spid="4"/>
                                        </p:tgtEl>
                                        <p:attrNameLst>
                                          <p:attrName>style.visibility</p:attrName>
                                        </p:attrNameLst>
                                      </p:cBhvr>
                                      <p:to>
                                        <p:strVal val="hidden"/>
                                      </p:to>
                                    </p:set>
                                  </p:childTnLst>
                                </p:cTn>
                              </p:par>
                              <p:par>
                                <p:cTn id="42" presetID="10" presetClass="exit" presetSubtype="0" fill="hold" grpId="1" nodeType="withEffect">
                                  <p:stCondLst>
                                    <p:cond delay="0"/>
                                  </p:stCondLst>
                                  <p:childTnLst>
                                    <p:animEffect transition="out" filter="fade">
                                      <p:cBhvr>
                                        <p:cTn id="43" dur="500"/>
                                        <p:tgtEl>
                                          <p:spTgt spid="6"/>
                                        </p:tgtEl>
                                      </p:cBhvr>
                                    </p:animEffect>
                                    <p:set>
                                      <p:cBhvr>
                                        <p:cTn id="44"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45" restart="whenNotActive" fill="hold" evtFilter="cancelBubble" nodeType="interactiveSeq">
                <p:stCondLst>
                  <p:cond evt="onClick" delay="0">
                    <p:tgtEl>
                      <p:spTgt spid="11"/>
                    </p:tgtEl>
                  </p:cond>
                </p:stCondLst>
                <p:endSync evt="end" delay="0">
                  <p:rtn val="all"/>
                </p:endSync>
                <p:childTnLst>
                  <p:par>
                    <p:cTn id="46" fill="hold">
                      <p:stCondLst>
                        <p:cond delay="0"/>
                      </p:stCondLst>
                      <p:childTnLst>
                        <p:par>
                          <p:cTn id="47" fill="hold">
                            <p:stCondLst>
                              <p:cond delay="0"/>
                            </p:stCondLst>
                            <p:childTnLst>
                              <p:par>
                                <p:cTn id="48" presetID="1" presetClass="exit" presetSubtype="0" fill="hold" grpId="2" nodeType="clickEffect">
                                  <p:stCondLst>
                                    <p:cond delay="0"/>
                                  </p:stCondLst>
                                  <p:childTnLst>
                                    <p:set>
                                      <p:cBhvr>
                                        <p:cTn id="49" dur="1" fill="hold">
                                          <p:stCondLst>
                                            <p:cond delay="0"/>
                                          </p:stCondLst>
                                        </p:cTn>
                                        <p:tgtEl>
                                          <p:spTgt spid="3"/>
                                        </p:tgtEl>
                                        <p:attrNameLst>
                                          <p:attrName>style.visibility</p:attrName>
                                        </p:attrNameLst>
                                      </p:cBhvr>
                                      <p:to>
                                        <p:strVal val="hidden"/>
                                      </p:to>
                                    </p:set>
                                  </p:childTnLst>
                                </p:cTn>
                              </p:par>
                              <p:par>
                                <p:cTn id="50" presetID="1" presetClass="exit" presetSubtype="0" fill="hold" grpId="2" nodeType="withEffect">
                                  <p:stCondLst>
                                    <p:cond delay="0"/>
                                  </p:stCondLst>
                                  <p:childTnLst>
                                    <p:set>
                                      <p:cBhvr>
                                        <p:cTn id="51" dur="1" fill="hold">
                                          <p:stCondLst>
                                            <p:cond delay="0"/>
                                          </p:stCondLst>
                                        </p:cTn>
                                        <p:tgtEl>
                                          <p:spTgt spid="12"/>
                                        </p:tgtEl>
                                        <p:attrNameLst>
                                          <p:attrName>style.visibility</p:attrName>
                                        </p:attrNameLst>
                                      </p:cBhvr>
                                      <p:to>
                                        <p:strVal val="hidden"/>
                                      </p:to>
                                    </p:set>
                                  </p:childTnLst>
                                </p:cTn>
                              </p:par>
                              <p:par>
                                <p:cTn id="52" presetID="42" presetClass="path" presetSubtype="0" accel="50000" decel="50000" fill="hold" grpId="5" nodeType="withEffect">
                                  <p:stCondLst>
                                    <p:cond delay="0"/>
                                  </p:stCondLst>
                                  <p:childTnLst>
                                    <p:animMotion origin="layout" path="M 0.00065 0.39931 L -1.45833E-6 0 " pathEditMode="relative" rAng="0" ptsTypes="AA">
                                      <p:cBhvr>
                                        <p:cTn id="53" dur="100" fill="hold"/>
                                        <p:tgtEl>
                                          <p:spTgt spid="4"/>
                                        </p:tgtEl>
                                        <p:attrNameLst>
                                          <p:attrName>ppt_x</p:attrName>
                                          <p:attrName>ppt_y</p:attrName>
                                        </p:attrNameLst>
                                      </p:cBhvr>
                                      <p:rCtr x="39" y="-19977"/>
                                    </p:animMotion>
                                  </p:childTnLst>
                                </p:cTn>
                              </p:par>
                            </p:childTnLst>
                          </p:cTn>
                        </p:par>
                      </p:childTnLst>
                    </p:cTn>
                  </p:par>
                </p:childTnLst>
              </p:cTn>
              <p:nextCondLst>
                <p:cond evt="onClick" delay="0">
                  <p:tgtEl>
                    <p:spTgt spid="11"/>
                  </p:tgtEl>
                </p:cond>
              </p:nextCondLst>
            </p:seq>
            <p:seq concurrent="1" nextAc="seek">
              <p:cTn id="54" restart="whenNotActive" fill="hold" evtFilter="cancelBubble" nodeType="interactiveSeq">
                <p:stCondLst>
                  <p:cond evt="onClick" delay="0">
                    <p:tgtEl>
                      <p:spTgt spid="13"/>
                    </p:tgtEl>
                  </p:cond>
                </p:stCondLst>
                <p:endSync evt="end" delay="0">
                  <p:rtn val="all"/>
                </p:endSync>
                <p:childTnLst>
                  <p:par>
                    <p:cTn id="55" fill="hold">
                      <p:stCondLst>
                        <p:cond delay="0"/>
                      </p:stCondLst>
                      <p:childTnLst>
                        <p:par>
                          <p:cTn id="56" fill="hold">
                            <p:stCondLst>
                              <p:cond delay="0"/>
                            </p:stCondLst>
                            <p:childTnLst>
                              <p:par>
                                <p:cTn id="57" presetID="1" presetClass="exit" presetSubtype="0" fill="hold" grpId="3" nodeType="clickEffect">
                                  <p:stCondLst>
                                    <p:cond delay="0"/>
                                  </p:stCondLst>
                                  <p:childTnLst>
                                    <p:set>
                                      <p:cBhvr>
                                        <p:cTn id="58" dur="1" fill="hold">
                                          <p:stCondLst>
                                            <p:cond delay="0"/>
                                          </p:stCondLst>
                                        </p:cTn>
                                        <p:tgtEl>
                                          <p:spTgt spid="3"/>
                                        </p:tgtEl>
                                        <p:attrNameLst>
                                          <p:attrName>style.visibility</p:attrName>
                                        </p:attrNameLst>
                                      </p:cBhvr>
                                      <p:to>
                                        <p:strVal val="hidden"/>
                                      </p:to>
                                    </p:set>
                                  </p:childTnLst>
                                </p:cTn>
                              </p:par>
                              <p:par>
                                <p:cTn id="59" presetID="1" presetClass="exit" presetSubtype="0" fill="hold" grpId="3" nodeType="withEffect">
                                  <p:stCondLst>
                                    <p:cond delay="0"/>
                                  </p:stCondLst>
                                  <p:childTnLst>
                                    <p:set>
                                      <p:cBhvr>
                                        <p:cTn id="60" dur="1" fill="hold">
                                          <p:stCondLst>
                                            <p:cond delay="0"/>
                                          </p:stCondLst>
                                        </p:cTn>
                                        <p:tgtEl>
                                          <p:spTgt spid="12"/>
                                        </p:tgtEl>
                                        <p:attrNameLst>
                                          <p:attrName>style.visibility</p:attrName>
                                        </p:attrNameLst>
                                      </p:cBhvr>
                                      <p:to>
                                        <p:strVal val="hidden"/>
                                      </p:to>
                                    </p:set>
                                  </p:childTnLst>
                                </p:cTn>
                              </p:par>
                              <p:par>
                                <p:cTn id="61" presetID="42" presetClass="path" presetSubtype="0" accel="50000" decel="50000" fill="hold" grpId="6" nodeType="withEffect">
                                  <p:stCondLst>
                                    <p:cond delay="0"/>
                                  </p:stCondLst>
                                  <p:childTnLst>
                                    <p:animMotion origin="layout" path="M 0.00065 0.39931 L -1.45833E-6 0 " pathEditMode="relative" rAng="0" ptsTypes="AA">
                                      <p:cBhvr>
                                        <p:cTn id="62" dur="100" fill="hold"/>
                                        <p:tgtEl>
                                          <p:spTgt spid="4"/>
                                        </p:tgtEl>
                                        <p:attrNameLst>
                                          <p:attrName>ppt_x</p:attrName>
                                          <p:attrName>ppt_y</p:attrName>
                                        </p:attrNameLst>
                                      </p:cBhvr>
                                      <p:rCtr x="39" y="-19977"/>
                                    </p:animMotion>
                                  </p:childTnLst>
                                </p:cTn>
                              </p:par>
                            </p:childTnLst>
                          </p:cTn>
                        </p:par>
                      </p:childTnLst>
                    </p:cTn>
                  </p:par>
                </p:childTnLst>
              </p:cTn>
              <p:nextCondLst>
                <p:cond evt="onClick" delay="0">
                  <p:tgtEl>
                    <p:spTgt spid="13"/>
                  </p:tgtEl>
                </p:cond>
              </p:nextCondLst>
            </p:seq>
          </p:childTnLst>
        </p:cTn>
      </p:par>
    </p:tnLst>
    <p:bldLst>
      <p:bldP spid="3" grpId="0" animBg="1"/>
      <p:bldP spid="3" grpId="1" animBg="1"/>
      <p:bldP spid="3" grpId="2" animBg="1"/>
      <p:bldP spid="3" grpId="3" animBg="1"/>
      <p:bldP spid="12" grpId="0" animBg="1"/>
      <p:bldP spid="12" grpId="1" animBg="1"/>
      <p:bldP spid="12" grpId="2" animBg="1"/>
      <p:bldP spid="12" grpId="3" animBg="1"/>
      <p:bldP spid="4" grpId="0" animBg="1"/>
      <p:bldP spid="4" grpId="1" animBg="1"/>
      <p:bldP spid="4" grpId="2" animBg="1"/>
      <p:bldP spid="4" grpId="5" animBg="1"/>
      <p:bldP spid="4" grpId="6" animBg="1"/>
      <p:bldP spid="4" grpId="7" animBg="1"/>
      <p:bldP spid="4" grpId="8" animBg="1"/>
      <p:bldP spid="6" grpId="0" animBg="1"/>
      <p:bldP spid="6"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5994925" y="4495582"/>
            <a:ext cx="6094457" cy="1569660"/>
          </a:xfrm>
          <a:prstGeom prst="rect">
            <a:avLst/>
          </a:prstGeom>
          <a:solidFill>
            <a:srgbClr val="C3B3EB"/>
          </a:solidFill>
          <a:ln>
            <a:solidFill>
              <a:srgbClr val="58319F"/>
            </a:solidFill>
          </a:ln>
        </p:spPr>
        <p:txBody>
          <a:bodyPr wrap="square">
            <a:spAutoFit/>
          </a:bodyPr>
          <a:lstStyle/>
          <a:p>
            <a:r>
              <a:rPr lang="en-NZ" sz="2400" b="1" dirty="0">
                <a:latin typeface="Arial" panose="020B0604020202020204" pitchFamily="34" charset="0"/>
                <a:cs typeface="Arial" panose="020B0604020202020204" pitchFamily="34" charset="0"/>
              </a:rPr>
              <a:t>Christians today cannot imagine how it was for people to spend their whole life time full of hope waiting for the Messiah to come.</a:t>
            </a:r>
            <a:endParaRPr lang="en-NZ" sz="3600" dirty="0">
              <a:latin typeface="Arial" panose="020B0604020202020204" pitchFamily="34" charset="0"/>
              <a:cs typeface="Arial" panose="020B0604020202020204" pitchFamily="34" charset="0"/>
            </a:endParaRPr>
          </a:p>
        </p:txBody>
      </p:sp>
      <p:sp>
        <p:nvSpPr>
          <p:cNvPr id="64" name="Trigger: It"/>
          <p:cNvSpPr/>
          <p:nvPr/>
        </p:nvSpPr>
        <p:spPr>
          <a:xfrm>
            <a:off x="11520000" y="4588841"/>
            <a:ext cx="277990" cy="265383"/>
          </a:xfrm>
          <a:prstGeom prst="rect">
            <a:avLst/>
          </a:prstGeom>
          <a:solidFill>
            <a:schemeClr val="bg1">
              <a:lumMod val="8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63" name="Trigger: How"/>
          <p:cNvSpPr/>
          <p:nvPr/>
        </p:nvSpPr>
        <p:spPr>
          <a:xfrm>
            <a:off x="10800523" y="4571720"/>
            <a:ext cx="719477" cy="282505"/>
          </a:xfrm>
          <a:prstGeom prst="rect">
            <a:avLst/>
          </a:prstGeom>
          <a:solidFill>
            <a:schemeClr val="accent1">
              <a:lumMod val="20000"/>
              <a:lumOff val="8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62" name="Trigger: Imagine"/>
          <p:cNvSpPr/>
          <p:nvPr/>
        </p:nvSpPr>
        <p:spPr>
          <a:xfrm>
            <a:off x="9590049" y="4495582"/>
            <a:ext cx="1210474" cy="358643"/>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61" name="Trigger: Cannot"/>
          <p:cNvSpPr/>
          <p:nvPr/>
        </p:nvSpPr>
        <p:spPr>
          <a:xfrm>
            <a:off x="8508380" y="4588842"/>
            <a:ext cx="1081669" cy="274360"/>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60" name="Trigger: Today"/>
          <p:cNvSpPr/>
          <p:nvPr/>
        </p:nvSpPr>
        <p:spPr>
          <a:xfrm>
            <a:off x="7588700" y="4565642"/>
            <a:ext cx="919680" cy="29756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58" name="Trigger: Christians"/>
          <p:cNvSpPr/>
          <p:nvPr/>
        </p:nvSpPr>
        <p:spPr>
          <a:xfrm>
            <a:off x="6042686" y="4575170"/>
            <a:ext cx="1546014" cy="288032"/>
          </a:xfrm>
          <a:prstGeom prst="rect">
            <a:avLst/>
          </a:prstGeom>
          <a:solidFill>
            <a:schemeClr val="accent5">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59" name="Trigger:Full"/>
          <p:cNvSpPr/>
          <p:nvPr/>
        </p:nvSpPr>
        <p:spPr>
          <a:xfrm>
            <a:off x="6757639" y="5273166"/>
            <a:ext cx="546410" cy="349515"/>
          </a:xfrm>
          <a:prstGeom prst="rect">
            <a:avLst/>
          </a:prstGeom>
          <a:solidFill>
            <a:schemeClr val="accent5">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56" name="Trigger: Time"/>
          <p:cNvSpPr/>
          <p:nvPr/>
        </p:nvSpPr>
        <p:spPr>
          <a:xfrm>
            <a:off x="6042686" y="5252223"/>
            <a:ext cx="714953" cy="334539"/>
          </a:xfrm>
          <a:prstGeom prst="rect">
            <a:avLst/>
          </a:prstGeom>
          <a:solidFill>
            <a:srgbClr val="FFFF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3" name="Trigger: Life"/>
          <p:cNvSpPr/>
          <p:nvPr/>
        </p:nvSpPr>
        <p:spPr>
          <a:xfrm>
            <a:off x="11285035" y="4930364"/>
            <a:ext cx="591014" cy="31071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39" name="TextBox: PageNumber"/>
          <p:cNvSpPr txBox="1">
            <a:spLocks/>
          </p:cNvSpPr>
          <p:nvPr/>
        </p:nvSpPr>
        <p:spPr>
          <a:xfrm>
            <a:off x="11520000" y="6240000"/>
            <a:ext cx="480000" cy="480000"/>
          </a:xfrm>
          <a:prstGeom prst="rect">
            <a:avLst/>
          </a:prstGeom>
          <a:solidFill>
            <a:schemeClr val="bg1">
              <a:lumMod val="95000"/>
            </a:schemeClr>
          </a:solidFill>
          <a:ln w="25400">
            <a:solidFill>
              <a:srgbClr val="002060"/>
            </a:solidFill>
          </a:ln>
        </p:spPr>
        <p:txBody>
          <a:bodyPr wrap="none" rtlCol="0" anchor="ctr" anchorCtr="1">
            <a:noAutofit/>
          </a:bodyPr>
          <a:lstStyle/>
          <a:p>
            <a:pPr algn="ctr"/>
            <a:r>
              <a:rPr lang="en-GB" sz="1200" b="1" dirty="0">
                <a:solidFill>
                  <a:srgbClr val="002060"/>
                </a:solidFill>
                <a:latin typeface="Arial" pitchFamily="34" charset="0"/>
                <a:cs typeface="Arial" pitchFamily="34" charset="0"/>
              </a:rPr>
              <a:t>L-2</a:t>
            </a:r>
          </a:p>
          <a:p>
            <a:pPr algn="ctr"/>
            <a:r>
              <a:rPr lang="en-GB" sz="1200" b="1" dirty="0">
                <a:solidFill>
                  <a:srgbClr val="002060"/>
                </a:solidFill>
                <a:latin typeface="Arial" pitchFamily="34" charset="0"/>
                <a:cs typeface="Arial" pitchFamily="34" charset="0"/>
              </a:rPr>
              <a:t>S-04</a:t>
            </a:r>
          </a:p>
        </p:txBody>
      </p:sp>
      <p:sp>
        <p:nvSpPr>
          <p:cNvPr id="40" name="Action Button: Forward">
            <a:hlinkClick r:id="" action="ppaction://hlinkshowjump?jump=nextslide" highlightClick="1"/>
          </p:cNvPr>
          <p:cNvSpPr/>
          <p:nvPr/>
        </p:nvSpPr>
        <p:spPr>
          <a:xfrm>
            <a:off x="10800523" y="6240000"/>
            <a:ext cx="576064" cy="48000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41" name="Action Button: Back">
            <a:hlinkClick r:id="" action="ppaction://hlinkshowjump?jump=previousslide" highlightClick="1"/>
          </p:cNvPr>
          <p:cNvSpPr/>
          <p:nvPr/>
        </p:nvSpPr>
        <p:spPr>
          <a:xfrm>
            <a:off x="10128000" y="6240000"/>
            <a:ext cx="576064" cy="480000"/>
          </a:xfrm>
          <a:prstGeom prst="actionButtonBackPrevious">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42" name="Action Button: Worksheet">
            <a:hlinkClick r:id="rId4" action="ppaction://hlinksldjump" highlightClick="1"/>
          </p:cNvPr>
          <p:cNvSpPr/>
          <p:nvPr/>
        </p:nvSpPr>
        <p:spPr>
          <a:xfrm>
            <a:off x="9456000" y="6240000"/>
            <a:ext cx="480000" cy="480000"/>
          </a:xfrm>
          <a:prstGeom prst="actionButtonDocumen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54" name="Textbox: Tool instructions"/>
          <p:cNvSpPr txBox="1"/>
          <p:nvPr/>
        </p:nvSpPr>
        <p:spPr>
          <a:xfrm>
            <a:off x="4237969" y="6550225"/>
            <a:ext cx="3716082" cy="276999"/>
          </a:xfrm>
          <a:prstGeom prst="rect">
            <a:avLst/>
          </a:prstGeom>
          <a:noFill/>
        </p:spPr>
        <p:txBody>
          <a:bodyPr wrap="none" rtlCol="0">
            <a:spAutoFit/>
          </a:bodyPr>
          <a:lstStyle/>
          <a:p>
            <a:pPr algn="ctr"/>
            <a:r>
              <a:rPr lang="en-GB" sz="1200" dirty="0">
                <a:latin typeface="Arial" pitchFamily="34" charset="0"/>
                <a:ea typeface="Segoe UI" pitchFamily="34" charset="0"/>
                <a:cs typeface="Arial" pitchFamily="34" charset="0"/>
              </a:rPr>
              <a:t>Click the words to reveal their position in the puzzle.</a:t>
            </a:r>
          </a:p>
        </p:txBody>
      </p:sp>
      <p:sp>
        <p:nvSpPr>
          <p:cNvPr id="16" name="Trigger: Their"/>
          <p:cNvSpPr/>
          <p:nvPr/>
        </p:nvSpPr>
        <p:spPr>
          <a:xfrm>
            <a:off x="9621788" y="4966870"/>
            <a:ext cx="672502" cy="279028"/>
          </a:xfrm>
          <a:prstGeom prst="rect">
            <a:avLst/>
          </a:prstGeom>
          <a:solidFill>
            <a:schemeClr val="accent1">
              <a:alpha val="0"/>
            </a:schemeClr>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7" name="Trigger: Spend"/>
          <p:cNvSpPr/>
          <p:nvPr/>
        </p:nvSpPr>
        <p:spPr>
          <a:xfrm>
            <a:off x="8631043" y="4974508"/>
            <a:ext cx="959006" cy="277715"/>
          </a:xfrm>
          <a:prstGeom prst="rect">
            <a:avLst/>
          </a:prstGeom>
          <a:solidFill>
            <a:schemeClr val="accent1">
              <a:alpha val="0"/>
            </a:schemeClr>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8" name="Trigger: To1"/>
          <p:cNvSpPr/>
          <p:nvPr/>
        </p:nvSpPr>
        <p:spPr>
          <a:xfrm>
            <a:off x="8288886" y="4957517"/>
            <a:ext cx="342157" cy="283556"/>
          </a:xfrm>
          <a:prstGeom prst="rect">
            <a:avLst/>
          </a:prstGeom>
          <a:solidFill>
            <a:schemeClr val="accent1">
              <a:alpha val="0"/>
            </a:schemeClr>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9" name="Trigger: People"/>
          <p:cNvSpPr/>
          <p:nvPr/>
        </p:nvSpPr>
        <p:spPr>
          <a:xfrm>
            <a:off x="7184540" y="4963358"/>
            <a:ext cx="1078513" cy="277715"/>
          </a:xfrm>
          <a:prstGeom prst="rect">
            <a:avLst/>
          </a:prstGeom>
          <a:solidFill>
            <a:schemeClr val="accent1">
              <a:alpha val="0"/>
            </a:schemeClr>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0" name="Trigger: For1"/>
          <p:cNvSpPr/>
          <p:nvPr/>
        </p:nvSpPr>
        <p:spPr>
          <a:xfrm>
            <a:off x="6679306" y="4942790"/>
            <a:ext cx="505235" cy="298283"/>
          </a:xfrm>
          <a:prstGeom prst="rect">
            <a:avLst/>
          </a:prstGeom>
          <a:solidFill>
            <a:schemeClr val="accent1">
              <a:alpha val="0"/>
            </a:schemeClr>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1" name="Trigger: Was"/>
          <p:cNvSpPr/>
          <p:nvPr/>
        </p:nvSpPr>
        <p:spPr>
          <a:xfrm>
            <a:off x="6042686" y="4960546"/>
            <a:ext cx="588859" cy="291677"/>
          </a:xfrm>
          <a:prstGeom prst="rect">
            <a:avLst/>
          </a:prstGeom>
          <a:solidFill>
            <a:schemeClr val="accent1">
              <a:alpha val="0"/>
            </a:schemeClr>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6" name="Title 25"/>
          <p:cNvSpPr>
            <a:spLocks noGrp="1"/>
          </p:cNvSpPr>
          <p:nvPr>
            <p:ph type="title"/>
          </p:nvPr>
        </p:nvSpPr>
        <p:spPr>
          <a:xfrm>
            <a:off x="0" y="64841"/>
            <a:ext cx="12192000" cy="1325563"/>
          </a:xfrm>
        </p:spPr>
        <p:txBody>
          <a:bodyPr>
            <a:normAutofit fontScale="90000"/>
          </a:bodyPr>
          <a:lstStyle/>
          <a:p>
            <a:pPr algn="ctr"/>
            <a:r>
              <a:rPr lang="en-NZ" b="1" spc="50" dirty="0">
                <a:ln w="0">
                  <a:solidFill>
                    <a:srgbClr val="58319F"/>
                  </a:solidFill>
                </a:ln>
                <a:solidFill>
                  <a:schemeClr val="bg2"/>
                </a:solidFill>
                <a:effectLst>
                  <a:innerShdw blurRad="63500" dist="50800" dir="13500000">
                    <a:srgbClr val="000000">
                      <a:alpha val="50000"/>
                    </a:srgbClr>
                  </a:innerShdw>
                </a:effectLst>
                <a:latin typeface="Arial" panose="020B0604020202020204" pitchFamily="34" charset="0"/>
                <a:cs typeface="Arial" panose="020B0604020202020204" pitchFamily="34" charset="0"/>
              </a:rPr>
              <a:t>Advent is a time to reflect on God’s people who have waited for centuries for Jesus to come</a:t>
            </a:r>
          </a:p>
        </p:txBody>
      </p:sp>
      <p:sp>
        <p:nvSpPr>
          <p:cNvPr id="52" name="Trigger: Come"/>
          <p:cNvSpPr/>
          <p:nvPr/>
        </p:nvSpPr>
        <p:spPr>
          <a:xfrm>
            <a:off x="6425999" y="5651244"/>
            <a:ext cx="872142" cy="349515"/>
          </a:xfrm>
          <a:prstGeom prst="rect">
            <a:avLst/>
          </a:prstGeom>
          <a:solidFill>
            <a:schemeClr val="accent5">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67" name="Trigger: To2"/>
          <p:cNvSpPr/>
          <p:nvPr/>
        </p:nvSpPr>
        <p:spPr>
          <a:xfrm>
            <a:off x="6031275" y="5651244"/>
            <a:ext cx="358374" cy="349515"/>
          </a:xfrm>
          <a:prstGeom prst="rect">
            <a:avLst/>
          </a:prstGeom>
          <a:solidFill>
            <a:schemeClr val="accent5">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68" name="Trigger: Messiah"/>
          <p:cNvSpPr/>
          <p:nvPr/>
        </p:nvSpPr>
        <p:spPr>
          <a:xfrm>
            <a:off x="10624781" y="5330905"/>
            <a:ext cx="1283006" cy="349515"/>
          </a:xfrm>
          <a:prstGeom prst="rect">
            <a:avLst/>
          </a:prstGeom>
          <a:solidFill>
            <a:schemeClr val="accent5">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69" name="Trigger: The"/>
          <p:cNvSpPr/>
          <p:nvPr/>
        </p:nvSpPr>
        <p:spPr>
          <a:xfrm>
            <a:off x="10127999" y="5286961"/>
            <a:ext cx="474480" cy="349515"/>
          </a:xfrm>
          <a:prstGeom prst="rect">
            <a:avLst/>
          </a:prstGeom>
          <a:solidFill>
            <a:schemeClr val="accent5">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70" name="Trigger: For2"/>
          <p:cNvSpPr/>
          <p:nvPr/>
        </p:nvSpPr>
        <p:spPr>
          <a:xfrm>
            <a:off x="9590048" y="5273166"/>
            <a:ext cx="537951" cy="333468"/>
          </a:xfrm>
          <a:prstGeom prst="rect">
            <a:avLst/>
          </a:prstGeom>
          <a:solidFill>
            <a:schemeClr val="accent5">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71" name="Trigger: Waiting"/>
          <p:cNvSpPr/>
          <p:nvPr/>
        </p:nvSpPr>
        <p:spPr>
          <a:xfrm>
            <a:off x="8459964" y="5273166"/>
            <a:ext cx="1161824" cy="321083"/>
          </a:xfrm>
          <a:prstGeom prst="rect">
            <a:avLst/>
          </a:prstGeom>
          <a:solidFill>
            <a:schemeClr val="accent5">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72" name="Trigger: Hope"/>
          <p:cNvSpPr/>
          <p:nvPr/>
        </p:nvSpPr>
        <p:spPr>
          <a:xfrm>
            <a:off x="7697872" y="5273166"/>
            <a:ext cx="696246" cy="317422"/>
          </a:xfrm>
          <a:prstGeom prst="rect">
            <a:avLst/>
          </a:prstGeom>
          <a:solidFill>
            <a:schemeClr val="accent5">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73" name="Trigger: Of"/>
          <p:cNvSpPr/>
          <p:nvPr/>
        </p:nvSpPr>
        <p:spPr>
          <a:xfrm>
            <a:off x="7298141" y="5341229"/>
            <a:ext cx="373898" cy="240981"/>
          </a:xfrm>
          <a:prstGeom prst="rect">
            <a:avLst/>
          </a:prstGeom>
          <a:solidFill>
            <a:schemeClr val="accent5">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graphicFrame>
        <p:nvGraphicFramePr>
          <p:cNvPr id="5" name="Table 4"/>
          <p:cNvGraphicFramePr>
            <a:graphicFrameLocks noGrp="1"/>
          </p:cNvGraphicFramePr>
          <p:nvPr>
            <p:extLst>
              <p:ext uri="{D42A27DB-BD31-4B8C-83A1-F6EECF244321}">
                <p14:modId xmlns:p14="http://schemas.microsoft.com/office/powerpoint/2010/main" val="1317363313"/>
              </p:ext>
            </p:extLst>
          </p:nvPr>
        </p:nvGraphicFramePr>
        <p:xfrm>
          <a:off x="837286" y="2292359"/>
          <a:ext cx="4112320" cy="3708400"/>
        </p:xfrm>
        <a:graphic>
          <a:graphicData uri="http://schemas.openxmlformats.org/drawingml/2006/table">
            <a:tbl>
              <a:tblPr firstRow="1" bandRow="1">
                <a:tableStyleId>{073A0DAA-6AF3-43AB-8588-CEC1D06C72B9}</a:tableStyleId>
              </a:tblPr>
              <a:tblGrid>
                <a:gridCol w="411232">
                  <a:extLst>
                    <a:ext uri="{9D8B030D-6E8A-4147-A177-3AD203B41FA5}">
                      <a16:colId xmlns="" xmlns:a16="http://schemas.microsoft.com/office/drawing/2014/main" val="1842696864"/>
                    </a:ext>
                  </a:extLst>
                </a:gridCol>
                <a:gridCol w="411232">
                  <a:extLst>
                    <a:ext uri="{9D8B030D-6E8A-4147-A177-3AD203B41FA5}">
                      <a16:colId xmlns="" xmlns:a16="http://schemas.microsoft.com/office/drawing/2014/main" val="1024396636"/>
                    </a:ext>
                  </a:extLst>
                </a:gridCol>
                <a:gridCol w="411232">
                  <a:extLst>
                    <a:ext uri="{9D8B030D-6E8A-4147-A177-3AD203B41FA5}">
                      <a16:colId xmlns="" xmlns:a16="http://schemas.microsoft.com/office/drawing/2014/main" val="399444614"/>
                    </a:ext>
                  </a:extLst>
                </a:gridCol>
                <a:gridCol w="411232">
                  <a:extLst>
                    <a:ext uri="{9D8B030D-6E8A-4147-A177-3AD203B41FA5}">
                      <a16:colId xmlns="" xmlns:a16="http://schemas.microsoft.com/office/drawing/2014/main" val="2268261800"/>
                    </a:ext>
                  </a:extLst>
                </a:gridCol>
                <a:gridCol w="411232">
                  <a:extLst>
                    <a:ext uri="{9D8B030D-6E8A-4147-A177-3AD203B41FA5}">
                      <a16:colId xmlns="" xmlns:a16="http://schemas.microsoft.com/office/drawing/2014/main" val="3375749868"/>
                    </a:ext>
                  </a:extLst>
                </a:gridCol>
                <a:gridCol w="411232">
                  <a:extLst>
                    <a:ext uri="{9D8B030D-6E8A-4147-A177-3AD203B41FA5}">
                      <a16:colId xmlns="" xmlns:a16="http://schemas.microsoft.com/office/drawing/2014/main" val="2744734214"/>
                    </a:ext>
                  </a:extLst>
                </a:gridCol>
                <a:gridCol w="411232">
                  <a:extLst>
                    <a:ext uri="{9D8B030D-6E8A-4147-A177-3AD203B41FA5}">
                      <a16:colId xmlns="" xmlns:a16="http://schemas.microsoft.com/office/drawing/2014/main" val="426886562"/>
                    </a:ext>
                  </a:extLst>
                </a:gridCol>
                <a:gridCol w="411232">
                  <a:extLst>
                    <a:ext uri="{9D8B030D-6E8A-4147-A177-3AD203B41FA5}">
                      <a16:colId xmlns="" xmlns:a16="http://schemas.microsoft.com/office/drawing/2014/main" val="1411083867"/>
                    </a:ext>
                  </a:extLst>
                </a:gridCol>
                <a:gridCol w="411232">
                  <a:extLst>
                    <a:ext uri="{9D8B030D-6E8A-4147-A177-3AD203B41FA5}">
                      <a16:colId xmlns="" xmlns:a16="http://schemas.microsoft.com/office/drawing/2014/main" val="2651848814"/>
                    </a:ext>
                  </a:extLst>
                </a:gridCol>
                <a:gridCol w="411232">
                  <a:extLst>
                    <a:ext uri="{9D8B030D-6E8A-4147-A177-3AD203B41FA5}">
                      <a16:colId xmlns="" xmlns:a16="http://schemas.microsoft.com/office/drawing/2014/main" val="3890588517"/>
                    </a:ext>
                  </a:extLst>
                </a:gridCol>
              </a:tblGrid>
              <a:tr h="370840">
                <a:tc>
                  <a:txBody>
                    <a:bodyPr/>
                    <a:lstStyle/>
                    <a:p>
                      <a:pPr algn="ctr"/>
                      <a:r>
                        <a:rPr lang="en-NZ" b="0" dirty="0">
                          <a:solidFill>
                            <a:schemeClr val="tx1"/>
                          </a:solidFill>
                          <a:latin typeface="Arial" panose="020B0604020202020204" pitchFamily="34" charset="0"/>
                          <a:cs typeface="Arial" panose="020B0604020202020204" pitchFamily="34" charset="0"/>
                        </a:rPr>
                        <a:t>W</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3C8F0"/>
                    </a:solidFill>
                  </a:tcPr>
                </a:tc>
                <a:tc>
                  <a:txBody>
                    <a:bodyPr/>
                    <a:lstStyle/>
                    <a:p>
                      <a:pPr algn="ctr"/>
                      <a:r>
                        <a:rPr lang="en-NZ" b="0" dirty="0">
                          <a:solidFill>
                            <a:schemeClr val="tx1"/>
                          </a:solidFill>
                          <a:latin typeface="Arial" panose="020B0604020202020204" pitchFamily="34" charset="0"/>
                          <a:cs typeface="Arial" panose="020B0604020202020204" pitchFamily="34" charset="0"/>
                        </a:rPr>
                        <a:t>O</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3C8F0"/>
                    </a:solidFill>
                  </a:tcPr>
                </a:tc>
                <a:tc>
                  <a:txBody>
                    <a:bodyPr/>
                    <a:lstStyle/>
                    <a:p>
                      <a:pPr algn="ctr"/>
                      <a:r>
                        <a:rPr lang="en-NZ" b="0" dirty="0">
                          <a:solidFill>
                            <a:schemeClr val="tx1"/>
                          </a:solidFill>
                          <a:latin typeface="Arial" panose="020B0604020202020204" pitchFamily="34" charset="0"/>
                          <a:cs typeface="Arial" panose="020B0604020202020204" pitchFamily="34" charset="0"/>
                        </a:rPr>
                        <a:t>H</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3C8F0"/>
                    </a:solidFill>
                  </a:tcPr>
                </a:tc>
                <a:tc>
                  <a:txBody>
                    <a:bodyPr/>
                    <a:lstStyle/>
                    <a:p>
                      <a:pPr algn="ctr"/>
                      <a:r>
                        <a:rPr lang="en-NZ" b="0" dirty="0">
                          <a:solidFill>
                            <a:schemeClr val="tx1"/>
                          </a:solidFill>
                          <a:latin typeface="Arial" panose="020B0604020202020204" pitchFamily="34" charset="0"/>
                          <a:cs typeface="Arial" panose="020B0604020202020204" pitchFamily="34" charset="0"/>
                        </a:rPr>
                        <a:t>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3C8F0"/>
                    </a:solidFill>
                  </a:tcPr>
                </a:tc>
                <a:tc>
                  <a:txBody>
                    <a:bodyPr/>
                    <a:lstStyle/>
                    <a:p>
                      <a:pPr algn="ctr"/>
                      <a:r>
                        <a:rPr lang="en-NZ" b="0" dirty="0">
                          <a:solidFill>
                            <a:schemeClr val="tx1"/>
                          </a:solidFill>
                          <a:latin typeface="Arial" panose="020B0604020202020204" pitchFamily="34" charset="0"/>
                          <a:cs typeface="Arial" panose="020B0604020202020204" pitchFamily="34" charset="0"/>
                        </a:rPr>
                        <a:t>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3C8F0"/>
                    </a:solidFill>
                  </a:tcPr>
                </a:tc>
                <a:tc>
                  <a:txBody>
                    <a:bodyPr/>
                    <a:lstStyle/>
                    <a:p>
                      <a:pPr algn="ctr"/>
                      <a:r>
                        <a:rPr lang="en-NZ" b="0" dirty="0">
                          <a:solidFill>
                            <a:schemeClr val="tx1"/>
                          </a:solidFill>
                          <a:latin typeface="Arial" panose="020B0604020202020204" pitchFamily="34" charset="0"/>
                          <a:cs typeface="Arial" panose="020B0604020202020204" pitchFamily="34" charset="0"/>
                        </a:rPr>
                        <a:t>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3C8F0"/>
                    </a:solidFill>
                  </a:tcPr>
                </a:tc>
                <a:tc>
                  <a:txBody>
                    <a:bodyPr/>
                    <a:lstStyle/>
                    <a:p>
                      <a:pPr algn="ctr"/>
                      <a:r>
                        <a:rPr lang="en-NZ" b="0" dirty="0">
                          <a:solidFill>
                            <a:schemeClr val="tx1"/>
                          </a:solidFill>
                          <a:latin typeface="Arial" panose="020B0604020202020204" pitchFamily="34" charset="0"/>
                          <a:cs typeface="Arial" panose="020B0604020202020204" pitchFamily="34" charset="0"/>
                        </a:rPr>
                        <a:t>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3C8F0"/>
                    </a:solidFill>
                  </a:tcPr>
                </a:tc>
                <a:tc>
                  <a:txBody>
                    <a:bodyPr/>
                    <a:lstStyle/>
                    <a:p>
                      <a:pPr algn="ctr"/>
                      <a:r>
                        <a:rPr lang="en-NZ" b="0" dirty="0">
                          <a:solidFill>
                            <a:schemeClr val="tx1"/>
                          </a:solidFill>
                          <a:latin typeface="Arial" panose="020B0604020202020204" pitchFamily="34" charset="0"/>
                          <a:cs typeface="Arial" panose="020B0604020202020204" pitchFamily="34" charset="0"/>
                        </a:rPr>
                        <a:t>O</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3C8F0"/>
                    </a:solidFill>
                  </a:tcPr>
                </a:tc>
                <a:tc>
                  <a:txBody>
                    <a:bodyPr/>
                    <a:lstStyle/>
                    <a:p>
                      <a:pPr algn="ctr"/>
                      <a:r>
                        <a:rPr lang="en-NZ" b="0" dirty="0">
                          <a:solidFill>
                            <a:schemeClr val="tx1"/>
                          </a:solidFill>
                          <a:latin typeface="Arial" panose="020B0604020202020204" pitchFamily="34" charset="0"/>
                          <a:cs typeface="Arial" panose="020B0604020202020204" pitchFamily="34" charset="0"/>
                        </a:rPr>
                        <a:t>H</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3C8F0"/>
                    </a:solidFill>
                  </a:tcPr>
                </a:tc>
                <a:tc>
                  <a:txBody>
                    <a:bodyPr/>
                    <a:lstStyle/>
                    <a:p>
                      <a:pPr algn="ctr"/>
                      <a:r>
                        <a:rPr lang="en-NZ" b="0" dirty="0">
                          <a:solidFill>
                            <a:schemeClr val="tx1"/>
                          </a:solidFill>
                          <a:latin typeface="Arial" panose="020B0604020202020204" pitchFamily="34" charset="0"/>
                          <a:cs typeface="Arial" panose="020B0604020202020204" pitchFamily="34" charset="0"/>
                        </a:rPr>
                        <a:t>W</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3C8F0"/>
                    </a:solidFill>
                  </a:tcPr>
                </a:tc>
                <a:extLst>
                  <a:ext uri="{0D108BD9-81ED-4DB2-BD59-A6C34878D82A}">
                    <a16:rowId xmlns="" xmlns:a16="http://schemas.microsoft.com/office/drawing/2014/main" val="3370162402"/>
                  </a:ext>
                </a:extLst>
              </a:tr>
              <a:tr h="370840">
                <a:tc>
                  <a:txBody>
                    <a:bodyPr/>
                    <a:lstStyle/>
                    <a:p>
                      <a:pPr algn="ctr"/>
                      <a:r>
                        <a:rPr lang="en-NZ" b="0" dirty="0">
                          <a:solidFill>
                            <a:schemeClr val="tx1"/>
                          </a:solidFill>
                          <a:latin typeface="Arial" panose="020B0604020202020204" pitchFamily="34" charset="0"/>
                          <a:cs typeface="Arial" panose="020B0604020202020204" pitchFamily="34" charset="0"/>
                        </a:rPr>
                        <a:t>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3C8F0"/>
                    </a:solidFill>
                  </a:tcPr>
                </a:tc>
                <a:tc>
                  <a:txBody>
                    <a:bodyPr/>
                    <a:lstStyle/>
                    <a:p>
                      <a:pPr algn="ctr"/>
                      <a:r>
                        <a:rPr lang="en-NZ" b="0" dirty="0">
                          <a:solidFill>
                            <a:schemeClr val="tx1"/>
                          </a:solidFill>
                          <a:latin typeface="Arial" panose="020B0604020202020204" pitchFamily="34" charset="0"/>
                          <a:cs typeface="Arial" panose="020B0604020202020204" pitchFamily="34" charset="0"/>
                        </a:rPr>
                        <a:t>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3C8F0"/>
                    </a:solidFill>
                  </a:tcPr>
                </a:tc>
                <a:tc>
                  <a:txBody>
                    <a:bodyPr/>
                    <a:lstStyle/>
                    <a:p>
                      <a:pPr algn="ctr"/>
                      <a:r>
                        <a:rPr lang="en-NZ" b="0" dirty="0">
                          <a:solidFill>
                            <a:schemeClr val="tx1"/>
                          </a:solidFill>
                          <a:latin typeface="Arial" panose="020B0604020202020204" pitchFamily="34" charset="0"/>
                          <a:cs typeface="Arial" panose="020B0604020202020204" pitchFamily="34" charset="0"/>
                        </a:rPr>
                        <a:t>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3C8F0"/>
                    </a:solidFill>
                  </a:tcPr>
                </a:tc>
                <a:tc>
                  <a:txBody>
                    <a:bodyPr/>
                    <a:lstStyle/>
                    <a:p>
                      <a:pPr algn="ctr"/>
                      <a:r>
                        <a:rPr lang="en-NZ" b="0" dirty="0">
                          <a:solidFill>
                            <a:schemeClr val="tx1"/>
                          </a:solidFill>
                          <a:latin typeface="Arial" panose="020B0604020202020204" pitchFamily="34" charset="0"/>
                          <a:cs typeface="Arial" panose="020B0604020202020204" pitchFamily="34" charset="0"/>
                        </a:rPr>
                        <a:t>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3C8F0"/>
                    </a:solidFill>
                  </a:tcPr>
                </a:tc>
                <a:tc>
                  <a:txBody>
                    <a:bodyPr/>
                    <a:lstStyle/>
                    <a:p>
                      <a:pPr algn="ctr"/>
                      <a:r>
                        <a:rPr lang="en-NZ" b="0" dirty="0">
                          <a:solidFill>
                            <a:schemeClr val="tx1"/>
                          </a:solidFill>
                          <a:latin typeface="Arial" panose="020B0604020202020204" pitchFamily="34" charset="0"/>
                          <a:cs typeface="Arial" panose="020B0604020202020204" pitchFamily="34" charset="0"/>
                        </a:rPr>
                        <a:t>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3C8F0"/>
                    </a:solidFill>
                  </a:tcPr>
                </a:tc>
                <a:tc>
                  <a:txBody>
                    <a:bodyPr/>
                    <a:lstStyle/>
                    <a:p>
                      <a:pPr algn="ctr"/>
                      <a:r>
                        <a:rPr lang="en-NZ" b="0" dirty="0">
                          <a:solidFill>
                            <a:schemeClr val="tx1"/>
                          </a:solidFill>
                          <a:latin typeface="Arial" panose="020B0604020202020204" pitchFamily="34" charset="0"/>
                          <a:cs typeface="Arial" panose="020B0604020202020204" pitchFamily="34" charset="0"/>
                        </a:rPr>
                        <a:t>C</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3C8F0"/>
                    </a:solidFill>
                  </a:tcPr>
                </a:tc>
                <a:tc>
                  <a:txBody>
                    <a:bodyPr/>
                    <a:lstStyle/>
                    <a:p>
                      <a:pPr algn="ctr"/>
                      <a:r>
                        <a:rPr lang="en-NZ" b="0" dirty="0">
                          <a:solidFill>
                            <a:schemeClr val="tx1"/>
                          </a:solidFill>
                          <a:latin typeface="Arial" panose="020B0604020202020204" pitchFamily="34" charset="0"/>
                          <a:cs typeface="Arial" panose="020B0604020202020204" pitchFamily="34" charset="0"/>
                        </a:rPr>
                        <a:t>F</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3C8F0"/>
                    </a:solidFill>
                  </a:tcPr>
                </a:tc>
                <a:tc>
                  <a:txBody>
                    <a:bodyPr/>
                    <a:lstStyle/>
                    <a:p>
                      <a:pPr algn="ctr"/>
                      <a:r>
                        <a:rPr lang="en-NZ" b="0" dirty="0">
                          <a:solidFill>
                            <a:schemeClr val="tx1"/>
                          </a:solidFill>
                          <a:latin typeface="Arial" panose="020B0604020202020204" pitchFamily="34" charset="0"/>
                          <a:cs typeface="Arial" panose="020B0604020202020204" pitchFamily="34" charset="0"/>
                        </a:rPr>
                        <a:t>O</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3C8F0"/>
                    </a:solidFill>
                  </a:tcPr>
                </a:tc>
                <a:tc>
                  <a:txBody>
                    <a:bodyPr/>
                    <a:lstStyle/>
                    <a:p>
                      <a:pPr algn="ctr"/>
                      <a:r>
                        <a:rPr lang="en-NZ" b="0" dirty="0">
                          <a:solidFill>
                            <a:schemeClr val="tx1"/>
                          </a:solidFill>
                          <a:latin typeface="Arial" panose="020B0604020202020204" pitchFamily="34" charset="0"/>
                          <a:cs typeface="Arial" panose="020B0604020202020204" pitchFamily="34" charset="0"/>
                        </a:rPr>
                        <a:t>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3C8F0"/>
                    </a:solidFill>
                  </a:tcPr>
                </a:tc>
                <a:tc>
                  <a:txBody>
                    <a:bodyPr/>
                    <a:lstStyle/>
                    <a:p>
                      <a:pPr algn="ctr"/>
                      <a:r>
                        <a:rPr lang="en-NZ" b="0" dirty="0">
                          <a:solidFill>
                            <a:schemeClr val="tx1"/>
                          </a:solidFill>
                          <a:latin typeface="Arial" panose="020B0604020202020204" pitchFamily="34" charset="0"/>
                          <a:cs typeface="Arial" panose="020B0604020202020204" pitchFamily="34" charset="0"/>
                        </a:rPr>
                        <a:t>H</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3C8F0"/>
                    </a:solidFill>
                  </a:tcPr>
                </a:tc>
                <a:extLst>
                  <a:ext uri="{0D108BD9-81ED-4DB2-BD59-A6C34878D82A}">
                    <a16:rowId xmlns="" xmlns:a16="http://schemas.microsoft.com/office/drawing/2014/main" val="2912548741"/>
                  </a:ext>
                </a:extLst>
              </a:tr>
              <a:tr h="370840">
                <a:tc>
                  <a:txBody>
                    <a:bodyPr/>
                    <a:lstStyle/>
                    <a:p>
                      <a:pPr algn="ctr"/>
                      <a:r>
                        <a:rPr lang="en-NZ" b="0" dirty="0">
                          <a:solidFill>
                            <a:schemeClr val="tx1"/>
                          </a:solidFill>
                          <a:latin typeface="Arial" panose="020B0604020202020204" pitchFamily="34" charset="0"/>
                          <a:cs typeface="Arial" panose="020B0604020202020204" pitchFamily="34" charset="0"/>
                        </a:rPr>
                        <a:t>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3C8F0"/>
                    </a:solidFill>
                  </a:tcPr>
                </a:tc>
                <a:tc>
                  <a:txBody>
                    <a:bodyPr/>
                    <a:lstStyle/>
                    <a:p>
                      <a:pPr algn="ctr"/>
                      <a:r>
                        <a:rPr lang="en-NZ" b="0" dirty="0">
                          <a:solidFill>
                            <a:schemeClr val="tx1"/>
                          </a:solidFill>
                          <a:latin typeface="Arial" panose="020B0604020202020204" pitchFamily="34" charset="0"/>
                          <a:cs typeface="Arial" panose="020B0604020202020204" pitchFamily="34" charset="0"/>
                        </a:rPr>
                        <a:t>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3C8F0"/>
                    </a:solidFill>
                  </a:tcPr>
                </a:tc>
                <a:tc>
                  <a:txBody>
                    <a:bodyPr/>
                    <a:lstStyle/>
                    <a:p>
                      <a:pPr algn="ctr"/>
                      <a:r>
                        <a:rPr lang="en-NZ" b="0" dirty="0">
                          <a:solidFill>
                            <a:schemeClr val="tx1"/>
                          </a:solidFill>
                          <a:latin typeface="Arial" panose="020B0604020202020204" pitchFamily="34" charset="0"/>
                          <a:cs typeface="Arial" panose="020B0604020202020204" pitchFamily="34" charset="0"/>
                        </a:rPr>
                        <a:t>I</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3C8F0"/>
                    </a:solidFill>
                  </a:tcPr>
                </a:tc>
                <a:tc>
                  <a:txBody>
                    <a:bodyPr/>
                    <a:lstStyle/>
                    <a:p>
                      <a:pPr algn="ctr"/>
                      <a:r>
                        <a:rPr lang="en-NZ" b="0" dirty="0">
                          <a:solidFill>
                            <a:schemeClr val="tx1"/>
                          </a:solidFill>
                          <a:latin typeface="Arial" panose="020B0604020202020204" pitchFamily="34" charset="0"/>
                          <a:cs typeface="Arial" panose="020B0604020202020204" pitchFamily="34" charset="0"/>
                        </a:rPr>
                        <a:t>W</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3C8F0"/>
                    </a:solidFill>
                  </a:tcPr>
                </a:tc>
                <a:tc>
                  <a:txBody>
                    <a:bodyPr/>
                    <a:lstStyle/>
                    <a:p>
                      <a:pPr algn="ctr"/>
                      <a:r>
                        <a:rPr lang="en-NZ" b="0" dirty="0">
                          <a:solidFill>
                            <a:schemeClr val="tx1"/>
                          </a:solidFill>
                          <a:latin typeface="Arial" panose="020B0604020202020204" pitchFamily="34" charset="0"/>
                          <a:cs typeface="Arial" panose="020B0604020202020204" pitchFamily="34" charset="0"/>
                        </a:rPr>
                        <a:t>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3C8F0"/>
                    </a:solidFill>
                  </a:tcPr>
                </a:tc>
                <a:tc>
                  <a:txBody>
                    <a:bodyPr/>
                    <a:lstStyle/>
                    <a:p>
                      <a:pPr algn="ctr"/>
                      <a:r>
                        <a:rPr lang="en-NZ" b="0" dirty="0">
                          <a:solidFill>
                            <a:schemeClr val="tx1"/>
                          </a:solidFill>
                          <a:latin typeface="Arial" panose="020B0604020202020204" pitchFamily="34" charset="0"/>
                          <a:cs typeface="Arial" panose="020B0604020202020204" pitchFamily="34" charset="0"/>
                        </a:rPr>
                        <a:t>I</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3C8F0"/>
                    </a:solidFill>
                  </a:tcPr>
                </a:tc>
                <a:tc>
                  <a:txBody>
                    <a:bodyPr/>
                    <a:lstStyle/>
                    <a:p>
                      <a:pPr algn="ctr"/>
                      <a:r>
                        <a:rPr lang="en-NZ" b="0" dirty="0">
                          <a:solidFill>
                            <a:schemeClr val="tx1"/>
                          </a:solidFill>
                          <a:latin typeface="Arial" panose="020B0604020202020204" pitchFamily="34" charset="0"/>
                          <a:cs typeface="Arial" panose="020B0604020202020204" pitchFamily="34" charset="0"/>
                        </a:rPr>
                        <a:t>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3C8F0"/>
                    </a:solidFill>
                  </a:tcPr>
                </a:tc>
                <a:tc>
                  <a:txBody>
                    <a:bodyPr/>
                    <a:lstStyle/>
                    <a:p>
                      <a:pPr algn="ctr"/>
                      <a:r>
                        <a:rPr lang="en-NZ" b="0" dirty="0">
                          <a:solidFill>
                            <a:schemeClr val="tx1"/>
                          </a:solidFill>
                          <a:latin typeface="Arial" panose="020B0604020202020204" pitchFamily="34" charset="0"/>
                          <a:cs typeface="Arial" panose="020B0604020202020204" pitchFamily="34" charset="0"/>
                        </a:rPr>
                        <a:t>I</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3C8F0"/>
                    </a:solidFill>
                  </a:tcPr>
                </a:tc>
                <a:tc>
                  <a:txBody>
                    <a:bodyPr/>
                    <a:lstStyle/>
                    <a:p>
                      <a:pPr algn="ctr"/>
                      <a:r>
                        <a:rPr lang="en-NZ" b="0" dirty="0">
                          <a:solidFill>
                            <a:schemeClr val="tx1"/>
                          </a:solidFill>
                          <a:latin typeface="Arial" panose="020B0604020202020204" pitchFamily="34" charset="0"/>
                          <a:cs typeface="Arial" panose="020B0604020202020204" pitchFamily="34" charset="0"/>
                        </a:rPr>
                        <a:t>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3C8F0"/>
                    </a:solidFill>
                  </a:tcPr>
                </a:tc>
                <a:tc>
                  <a:txBody>
                    <a:bodyPr/>
                    <a:lstStyle/>
                    <a:p>
                      <a:pPr algn="ctr"/>
                      <a:r>
                        <a:rPr lang="en-NZ" b="0" dirty="0">
                          <a:solidFill>
                            <a:schemeClr val="tx1"/>
                          </a:solidFill>
                          <a:latin typeface="Arial" panose="020B0604020202020204" pitchFamily="34" charset="0"/>
                          <a:cs typeface="Arial" panose="020B0604020202020204" pitchFamily="34" charset="0"/>
                        </a:rPr>
                        <a:t>G</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3C8F0"/>
                    </a:solidFill>
                  </a:tcPr>
                </a:tc>
                <a:extLst>
                  <a:ext uri="{0D108BD9-81ED-4DB2-BD59-A6C34878D82A}">
                    <a16:rowId xmlns="" xmlns:a16="http://schemas.microsoft.com/office/drawing/2014/main" val="621471480"/>
                  </a:ext>
                </a:extLst>
              </a:tr>
              <a:tr h="370840">
                <a:tc>
                  <a:txBody>
                    <a:bodyPr/>
                    <a:lstStyle/>
                    <a:p>
                      <a:pPr algn="ctr"/>
                      <a:r>
                        <a:rPr lang="en-NZ" b="0" dirty="0">
                          <a:solidFill>
                            <a:schemeClr val="tx1"/>
                          </a:solidFill>
                          <a:latin typeface="Arial" panose="020B0604020202020204" pitchFamily="34" charset="0"/>
                          <a:cs typeface="Arial" panose="020B0604020202020204" pitchFamily="34" charset="0"/>
                        </a:rPr>
                        <a:t>O</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3C8F0"/>
                    </a:solidFill>
                  </a:tcPr>
                </a:tc>
                <a:tc>
                  <a:txBody>
                    <a:bodyPr/>
                    <a:lstStyle/>
                    <a:p>
                      <a:pPr algn="ctr"/>
                      <a:r>
                        <a:rPr lang="en-NZ" b="0" dirty="0">
                          <a:solidFill>
                            <a:schemeClr val="tx1"/>
                          </a:solidFill>
                          <a:latin typeface="Arial" panose="020B0604020202020204" pitchFamily="34" charset="0"/>
                          <a:cs typeface="Arial" panose="020B0604020202020204" pitchFamily="34" charset="0"/>
                        </a:rPr>
                        <a:t>U</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3C8F0"/>
                    </a:solidFill>
                  </a:tcPr>
                </a:tc>
                <a:tc>
                  <a:txBody>
                    <a:bodyPr/>
                    <a:lstStyle/>
                    <a:p>
                      <a:pPr algn="ctr"/>
                      <a:r>
                        <a:rPr lang="en-NZ" b="0" dirty="0">
                          <a:solidFill>
                            <a:schemeClr val="tx1"/>
                          </a:solidFill>
                          <a:latin typeface="Arial" panose="020B0604020202020204" pitchFamily="34" charset="0"/>
                          <a:cs typeface="Arial" panose="020B0604020202020204" pitchFamily="34" charset="0"/>
                        </a:rPr>
                        <a:t>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3C8F0"/>
                    </a:solidFill>
                  </a:tcPr>
                </a:tc>
                <a:tc>
                  <a:txBody>
                    <a:bodyPr/>
                    <a:lstStyle/>
                    <a:p>
                      <a:pPr algn="ctr"/>
                      <a:r>
                        <a:rPr lang="en-NZ" b="0" dirty="0">
                          <a:solidFill>
                            <a:schemeClr val="tx1"/>
                          </a:solidFill>
                          <a:latin typeface="Arial" panose="020B0604020202020204" pitchFamily="34" charset="0"/>
                          <a:cs typeface="Arial" panose="020B0604020202020204" pitchFamily="34" charset="0"/>
                        </a:rPr>
                        <a:t>O</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3C8F0"/>
                    </a:solidFill>
                  </a:tcPr>
                </a:tc>
                <a:tc>
                  <a:txBody>
                    <a:bodyPr/>
                    <a:lstStyle/>
                    <a:p>
                      <a:pPr algn="ctr"/>
                      <a:r>
                        <a:rPr lang="en-NZ" b="0" dirty="0">
                          <a:solidFill>
                            <a:schemeClr val="tx1"/>
                          </a:solidFill>
                          <a:latin typeface="Arial" panose="020B0604020202020204" pitchFamily="34" charset="0"/>
                          <a:cs typeface="Arial" panose="020B0604020202020204" pitchFamily="34" charset="0"/>
                        </a:rPr>
                        <a:t>I</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3C8F0"/>
                    </a:solidFill>
                  </a:tcPr>
                </a:tc>
                <a:tc>
                  <a:txBody>
                    <a:bodyPr/>
                    <a:lstStyle/>
                    <a:p>
                      <a:pPr algn="ctr"/>
                      <a:r>
                        <a:rPr lang="en-NZ" b="0" dirty="0">
                          <a:solidFill>
                            <a:schemeClr val="tx1"/>
                          </a:solidFill>
                          <a:latin typeface="Arial" panose="020B0604020202020204" pitchFamily="34" charset="0"/>
                          <a:cs typeface="Arial" panose="020B0604020202020204" pitchFamily="34" charset="0"/>
                        </a:rPr>
                        <a:t>P</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3C8F0"/>
                    </a:solidFill>
                  </a:tcPr>
                </a:tc>
                <a:tc>
                  <a:txBody>
                    <a:bodyPr/>
                    <a:lstStyle/>
                    <a:p>
                      <a:pPr algn="ctr"/>
                      <a:r>
                        <a:rPr lang="en-NZ" b="0" dirty="0">
                          <a:solidFill>
                            <a:schemeClr val="tx1"/>
                          </a:solidFill>
                          <a:latin typeface="Arial" panose="020B0604020202020204" pitchFamily="34" charset="0"/>
                          <a:cs typeface="Arial" panose="020B0604020202020204" pitchFamily="34" charset="0"/>
                        </a:rPr>
                        <a:t>G</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3C8F0"/>
                    </a:solidFill>
                  </a:tcPr>
                </a:tc>
                <a:tc>
                  <a:txBody>
                    <a:bodyPr/>
                    <a:lstStyle/>
                    <a:p>
                      <a:pPr algn="ctr"/>
                      <a:r>
                        <a:rPr lang="en-NZ" b="0" dirty="0">
                          <a:solidFill>
                            <a:schemeClr val="tx1"/>
                          </a:solidFill>
                          <a:latin typeface="Arial" panose="020B0604020202020204" pitchFamily="34" charset="0"/>
                          <a:cs typeface="Arial" panose="020B0604020202020204" pitchFamily="34" charset="0"/>
                        </a:rPr>
                        <a:t>H</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3C8F0"/>
                    </a:solidFill>
                  </a:tcPr>
                </a:tc>
                <a:tc>
                  <a:txBody>
                    <a:bodyPr/>
                    <a:lstStyle/>
                    <a:p>
                      <a:pPr algn="ctr"/>
                      <a:r>
                        <a:rPr lang="en-NZ" b="0" dirty="0">
                          <a:solidFill>
                            <a:schemeClr val="tx1"/>
                          </a:solidFill>
                          <a:latin typeface="Arial" panose="020B0604020202020204" pitchFamily="34" charset="0"/>
                          <a:cs typeface="Arial" panose="020B0604020202020204" pitchFamily="34" charset="0"/>
                        </a:rPr>
                        <a:t>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3C8F0"/>
                    </a:solidFill>
                  </a:tcPr>
                </a:tc>
                <a:tc>
                  <a:txBody>
                    <a:bodyPr/>
                    <a:lstStyle/>
                    <a:p>
                      <a:pPr algn="ctr"/>
                      <a:r>
                        <a:rPr lang="en-NZ" b="0" dirty="0">
                          <a:solidFill>
                            <a:schemeClr val="tx1"/>
                          </a:solidFill>
                          <a:latin typeface="Arial" panose="020B0604020202020204" pitchFamily="34" charset="0"/>
                          <a:cs typeface="Arial" panose="020B0604020202020204" pitchFamily="34" charset="0"/>
                        </a:rPr>
                        <a:t>F</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3C8F0"/>
                    </a:solidFill>
                  </a:tcPr>
                </a:tc>
                <a:extLst>
                  <a:ext uri="{0D108BD9-81ED-4DB2-BD59-A6C34878D82A}">
                    <a16:rowId xmlns="" xmlns:a16="http://schemas.microsoft.com/office/drawing/2014/main" val="3717383204"/>
                  </a:ext>
                </a:extLst>
              </a:tr>
              <a:tr h="370840">
                <a:tc>
                  <a:txBody>
                    <a:bodyPr/>
                    <a:lstStyle/>
                    <a:p>
                      <a:pPr algn="ctr"/>
                      <a:r>
                        <a:rPr lang="en-NZ" b="0" dirty="0">
                          <a:solidFill>
                            <a:schemeClr val="tx1"/>
                          </a:solidFill>
                          <a:latin typeface="Arial" panose="020B0604020202020204" pitchFamily="34" charset="0"/>
                          <a:cs typeface="Arial" panose="020B0604020202020204" pitchFamily="34" charset="0"/>
                        </a:rPr>
                        <a:t>F</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3C8F0"/>
                    </a:solidFill>
                  </a:tcPr>
                </a:tc>
                <a:tc>
                  <a:txBody>
                    <a:bodyPr/>
                    <a:lstStyle/>
                    <a:p>
                      <a:pPr algn="ctr"/>
                      <a:r>
                        <a:rPr lang="en-NZ" b="0" dirty="0">
                          <a:solidFill>
                            <a:schemeClr val="tx1"/>
                          </a:solidFill>
                          <a:latin typeface="Arial" panose="020B0604020202020204" pitchFamily="34" charset="0"/>
                          <a:cs typeface="Arial" panose="020B0604020202020204" pitchFamily="34" charset="0"/>
                        </a:rPr>
                        <a:t>F</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3C8F0"/>
                    </a:solidFill>
                  </a:tcPr>
                </a:tc>
                <a:tc>
                  <a:txBody>
                    <a:bodyPr/>
                    <a:lstStyle/>
                    <a:p>
                      <a:pPr algn="ctr"/>
                      <a:r>
                        <a:rPr lang="en-NZ" b="0" dirty="0">
                          <a:solidFill>
                            <a:schemeClr val="tx1"/>
                          </a:solidFill>
                          <a:latin typeface="Arial" panose="020B0604020202020204" pitchFamily="34" charset="0"/>
                          <a:cs typeface="Arial" panose="020B0604020202020204" pitchFamily="34" charset="0"/>
                        </a:rPr>
                        <a:t>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3C8F0"/>
                    </a:solidFill>
                  </a:tcPr>
                </a:tc>
                <a:tc>
                  <a:txBody>
                    <a:bodyPr/>
                    <a:lstStyle/>
                    <a:p>
                      <a:pPr algn="ctr"/>
                      <a:r>
                        <a:rPr lang="en-NZ" b="0" dirty="0">
                          <a:solidFill>
                            <a:schemeClr val="tx1"/>
                          </a:solidFill>
                          <a:latin typeface="Arial" panose="020B0604020202020204" pitchFamily="34" charset="0"/>
                          <a:cs typeface="Arial" panose="020B0604020202020204" pitchFamily="34" charset="0"/>
                        </a:rPr>
                        <a:t>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3C8F0"/>
                    </a:solidFill>
                  </a:tcPr>
                </a:tc>
                <a:tc>
                  <a:txBody>
                    <a:bodyPr/>
                    <a:lstStyle/>
                    <a:p>
                      <a:pPr algn="ctr"/>
                      <a:r>
                        <a:rPr lang="en-NZ" b="0" dirty="0">
                          <a:solidFill>
                            <a:schemeClr val="tx1"/>
                          </a:solidFill>
                          <a:latin typeface="Arial" panose="020B0604020202020204" pitchFamily="34" charset="0"/>
                          <a:cs typeface="Arial" panose="020B0604020202020204" pitchFamily="34" charset="0"/>
                        </a:rPr>
                        <a:t>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3C8F0"/>
                    </a:solidFill>
                  </a:tcPr>
                </a:tc>
                <a:tc>
                  <a:txBody>
                    <a:bodyPr/>
                    <a:lstStyle/>
                    <a:p>
                      <a:pPr algn="ctr"/>
                      <a:r>
                        <a:rPr lang="en-NZ" b="0" dirty="0">
                          <a:solidFill>
                            <a:schemeClr val="tx1"/>
                          </a:solidFill>
                          <a:latin typeface="Arial" panose="020B0604020202020204" pitchFamily="34" charset="0"/>
                          <a:cs typeface="Arial" panose="020B0604020202020204" pitchFamily="34" charset="0"/>
                        </a:rPr>
                        <a:t>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3C8F0"/>
                    </a:solidFill>
                  </a:tcPr>
                </a:tc>
                <a:tc>
                  <a:txBody>
                    <a:bodyPr/>
                    <a:lstStyle/>
                    <a:p>
                      <a:pPr algn="ctr"/>
                      <a:r>
                        <a:rPr lang="en-NZ" b="0" dirty="0">
                          <a:solidFill>
                            <a:schemeClr val="tx1"/>
                          </a:solidFill>
                          <a:latin typeface="Arial" panose="020B0604020202020204" pitchFamily="34" charset="0"/>
                          <a:cs typeface="Arial" panose="020B0604020202020204" pitchFamily="34" charset="0"/>
                        </a:rPr>
                        <a:t>I</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3C8F0"/>
                    </a:solidFill>
                  </a:tcPr>
                </a:tc>
                <a:tc>
                  <a:txBody>
                    <a:bodyPr/>
                    <a:lstStyle/>
                    <a:p>
                      <a:pPr algn="ctr"/>
                      <a:r>
                        <a:rPr lang="en-NZ" b="0" dirty="0">
                          <a:solidFill>
                            <a:schemeClr val="tx1"/>
                          </a:solidFill>
                          <a:latin typeface="Arial" panose="020B0604020202020204" pitchFamily="34" charset="0"/>
                          <a:cs typeface="Arial" panose="020B0604020202020204" pitchFamily="34" charset="0"/>
                        </a:rPr>
                        <a:t>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3C8F0"/>
                    </a:solidFill>
                  </a:tcPr>
                </a:tc>
                <a:tc>
                  <a:txBody>
                    <a:bodyPr/>
                    <a:lstStyle/>
                    <a:p>
                      <a:pPr algn="ctr"/>
                      <a:r>
                        <a:rPr lang="en-NZ" b="0" dirty="0">
                          <a:solidFill>
                            <a:schemeClr val="tx1"/>
                          </a:solidFill>
                          <a:latin typeface="Arial" panose="020B0604020202020204" pitchFamily="34" charset="0"/>
                          <a:cs typeface="Arial" panose="020B0604020202020204" pitchFamily="34" charset="0"/>
                        </a:rPr>
                        <a:t>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3C8F0"/>
                    </a:solidFill>
                  </a:tcPr>
                </a:tc>
                <a:tc>
                  <a:txBody>
                    <a:bodyPr/>
                    <a:lstStyle/>
                    <a:p>
                      <a:pPr algn="ctr"/>
                      <a:r>
                        <a:rPr lang="en-NZ" b="0" dirty="0">
                          <a:solidFill>
                            <a:schemeClr val="tx1"/>
                          </a:solidFill>
                          <a:latin typeface="Arial" panose="020B0604020202020204" pitchFamily="34" charset="0"/>
                          <a:cs typeface="Arial" panose="020B0604020202020204" pitchFamily="34" charset="0"/>
                        </a:rPr>
                        <a:t>O</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3C8F0"/>
                    </a:solidFill>
                  </a:tcPr>
                </a:tc>
                <a:extLst>
                  <a:ext uri="{0D108BD9-81ED-4DB2-BD59-A6C34878D82A}">
                    <a16:rowId xmlns="" xmlns:a16="http://schemas.microsoft.com/office/drawing/2014/main" val="2192520412"/>
                  </a:ext>
                </a:extLst>
              </a:tr>
              <a:tr h="370840">
                <a:tc>
                  <a:txBody>
                    <a:bodyPr/>
                    <a:lstStyle/>
                    <a:p>
                      <a:pPr algn="ctr"/>
                      <a:r>
                        <a:rPr lang="en-NZ" b="0" dirty="0">
                          <a:solidFill>
                            <a:schemeClr val="tx1"/>
                          </a:solidFill>
                          <a:latin typeface="Arial" panose="020B0604020202020204" pitchFamily="34" charset="0"/>
                          <a:cs typeface="Arial" panose="020B0604020202020204" pitchFamily="34" charset="0"/>
                        </a:rPr>
                        <a:t>D</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3C8F0"/>
                    </a:solidFill>
                  </a:tcPr>
                </a:tc>
                <a:tc>
                  <a:txBody>
                    <a:bodyPr/>
                    <a:lstStyle/>
                    <a:p>
                      <a:pPr algn="ctr"/>
                      <a:r>
                        <a:rPr lang="en-NZ" b="0" dirty="0">
                          <a:solidFill>
                            <a:schemeClr val="tx1"/>
                          </a:solidFill>
                          <a:latin typeface="Arial" panose="020B0604020202020204" pitchFamily="34" charset="0"/>
                          <a:cs typeface="Arial" panose="020B0604020202020204" pitchFamily="34" charset="0"/>
                        </a:rPr>
                        <a:t>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3C8F0"/>
                    </a:solidFill>
                  </a:tcPr>
                </a:tc>
                <a:tc>
                  <a:txBody>
                    <a:bodyPr/>
                    <a:lstStyle/>
                    <a:p>
                      <a:pPr algn="ctr"/>
                      <a:r>
                        <a:rPr lang="en-NZ" b="0" dirty="0">
                          <a:solidFill>
                            <a:schemeClr val="tx1"/>
                          </a:solidFill>
                          <a:latin typeface="Arial" panose="020B0604020202020204" pitchFamily="34" charset="0"/>
                          <a:cs typeface="Arial" panose="020B0604020202020204" pitchFamily="34" charset="0"/>
                        </a:rPr>
                        <a:t>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3C8F0"/>
                    </a:solidFill>
                  </a:tcPr>
                </a:tc>
                <a:tc>
                  <a:txBody>
                    <a:bodyPr/>
                    <a:lstStyle/>
                    <a:p>
                      <a:pPr algn="ctr"/>
                      <a:r>
                        <a:rPr lang="en-NZ" b="0" dirty="0">
                          <a:solidFill>
                            <a:schemeClr val="tx1"/>
                          </a:solidFill>
                          <a:latin typeface="Arial" panose="020B0604020202020204" pitchFamily="34" charset="0"/>
                          <a:cs typeface="Arial" panose="020B0604020202020204" pitchFamily="34" charset="0"/>
                        </a:rPr>
                        <a:t>P</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3C8F0"/>
                    </a:solidFill>
                  </a:tcPr>
                </a:tc>
                <a:tc>
                  <a:txBody>
                    <a:bodyPr/>
                    <a:lstStyle/>
                    <a:p>
                      <a:pPr algn="ctr"/>
                      <a:r>
                        <a:rPr lang="en-NZ" b="0" dirty="0">
                          <a:solidFill>
                            <a:schemeClr val="tx1"/>
                          </a:solidFill>
                          <a:latin typeface="Arial" panose="020B0604020202020204" pitchFamily="34" charset="0"/>
                          <a:cs typeface="Arial" panose="020B0604020202020204" pitchFamily="34" charset="0"/>
                        </a:rPr>
                        <a:t>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3C8F0"/>
                    </a:solidFill>
                  </a:tcPr>
                </a:tc>
                <a:tc>
                  <a:txBody>
                    <a:bodyPr/>
                    <a:lstStyle/>
                    <a:p>
                      <a:pPr algn="ctr"/>
                      <a:r>
                        <a:rPr lang="en-NZ" b="0" dirty="0">
                          <a:solidFill>
                            <a:schemeClr val="tx1"/>
                          </a:solidFill>
                          <a:latin typeface="Arial" panose="020B0604020202020204" pitchFamily="34" charset="0"/>
                          <a:cs typeface="Arial" panose="020B0604020202020204" pitchFamily="34" charset="0"/>
                        </a:rPr>
                        <a:t>O</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3C8F0"/>
                    </a:solidFill>
                  </a:tcPr>
                </a:tc>
                <a:tc>
                  <a:txBody>
                    <a:bodyPr/>
                    <a:lstStyle/>
                    <a:p>
                      <a:pPr algn="ctr"/>
                      <a:r>
                        <a:rPr lang="en-NZ" b="0" dirty="0">
                          <a:solidFill>
                            <a:schemeClr val="tx1"/>
                          </a:solidFill>
                          <a:latin typeface="Arial" panose="020B0604020202020204" pitchFamily="34" charset="0"/>
                          <a:cs typeface="Arial" panose="020B0604020202020204" pitchFamily="34" charset="0"/>
                        </a:rPr>
                        <a:t>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3C8F0"/>
                    </a:solidFill>
                  </a:tcPr>
                </a:tc>
                <a:tc>
                  <a:txBody>
                    <a:bodyPr/>
                    <a:lstStyle/>
                    <a:p>
                      <a:pPr algn="ctr"/>
                      <a:r>
                        <a:rPr lang="en-NZ" b="0" dirty="0">
                          <a:solidFill>
                            <a:schemeClr val="tx1"/>
                          </a:solidFill>
                          <a:latin typeface="Arial" panose="020B0604020202020204" pitchFamily="34" charset="0"/>
                          <a:cs typeface="Arial" panose="020B0604020202020204" pitchFamily="34" charset="0"/>
                        </a:rPr>
                        <a:t>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3C8F0"/>
                    </a:solidFill>
                  </a:tcPr>
                </a:tc>
                <a:tc>
                  <a:txBody>
                    <a:bodyPr/>
                    <a:lstStyle/>
                    <a:p>
                      <a:pPr algn="ctr"/>
                      <a:r>
                        <a:rPr lang="en-NZ" b="0" dirty="0">
                          <a:solidFill>
                            <a:schemeClr val="tx1"/>
                          </a:solidFill>
                          <a:latin typeface="Arial" panose="020B0604020202020204" pitchFamily="34" charset="0"/>
                          <a:cs typeface="Arial" panose="020B0604020202020204" pitchFamily="34" charset="0"/>
                        </a:rPr>
                        <a:t>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3C8F0"/>
                    </a:solidFill>
                  </a:tcPr>
                </a:tc>
                <a:tc>
                  <a:txBody>
                    <a:bodyPr/>
                    <a:lstStyle/>
                    <a:p>
                      <a:pPr algn="ctr"/>
                      <a:r>
                        <a:rPr lang="en-NZ" b="0" dirty="0">
                          <a:solidFill>
                            <a:schemeClr val="tx1"/>
                          </a:solidFill>
                          <a:latin typeface="Arial" panose="020B0604020202020204" pitchFamily="34" charset="0"/>
                          <a:cs typeface="Arial" panose="020B0604020202020204" pitchFamily="34" charset="0"/>
                        </a:rPr>
                        <a:t>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3C8F0"/>
                    </a:solidFill>
                  </a:tcPr>
                </a:tc>
                <a:extLst>
                  <a:ext uri="{0D108BD9-81ED-4DB2-BD59-A6C34878D82A}">
                    <a16:rowId xmlns="" xmlns:a16="http://schemas.microsoft.com/office/drawing/2014/main" val="1707003649"/>
                  </a:ext>
                </a:extLst>
              </a:tr>
              <a:tr h="370840">
                <a:tc>
                  <a:txBody>
                    <a:bodyPr/>
                    <a:lstStyle/>
                    <a:p>
                      <a:pPr algn="ctr"/>
                      <a:r>
                        <a:rPr lang="en-NZ" b="0" dirty="0">
                          <a:solidFill>
                            <a:schemeClr val="tx1"/>
                          </a:solidFill>
                          <a:latin typeface="Arial" panose="020B0604020202020204" pitchFamily="34" charset="0"/>
                          <a:cs typeface="Arial" panose="020B0604020202020204" pitchFamily="34" charset="0"/>
                        </a:rPr>
                        <a:t>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3C8F0"/>
                    </a:solidFill>
                  </a:tcPr>
                </a:tc>
                <a:tc>
                  <a:txBody>
                    <a:bodyPr/>
                    <a:lstStyle/>
                    <a:p>
                      <a:pPr algn="ctr"/>
                      <a:r>
                        <a:rPr lang="en-NZ" b="0" dirty="0">
                          <a:solidFill>
                            <a:schemeClr val="tx1"/>
                          </a:solidFill>
                          <a:latin typeface="Arial" panose="020B0604020202020204" pitchFamily="34" charset="0"/>
                          <a:cs typeface="Arial" panose="020B0604020202020204" pitchFamily="34" charset="0"/>
                        </a:rPr>
                        <a:t>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3C8F0"/>
                    </a:solidFill>
                  </a:tcPr>
                </a:tc>
                <a:tc>
                  <a:txBody>
                    <a:bodyPr/>
                    <a:lstStyle/>
                    <a:p>
                      <a:pPr algn="ctr"/>
                      <a:r>
                        <a:rPr lang="en-NZ" b="0" dirty="0">
                          <a:solidFill>
                            <a:schemeClr val="tx1"/>
                          </a:solidFill>
                          <a:latin typeface="Arial" panose="020B0604020202020204" pitchFamily="34" charset="0"/>
                          <a:cs typeface="Arial" panose="020B0604020202020204" pitchFamily="34" charset="0"/>
                        </a:rPr>
                        <a:t>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3C8F0"/>
                    </a:solidFill>
                  </a:tcPr>
                </a:tc>
                <a:tc>
                  <a:txBody>
                    <a:bodyPr/>
                    <a:lstStyle/>
                    <a:p>
                      <a:pPr algn="ctr"/>
                      <a:r>
                        <a:rPr lang="en-NZ" b="0" dirty="0">
                          <a:solidFill>
                            <a:schemeClr val="tx1"/>
                          </a:solidFill>
                          <a:latin typeface="Arial" panose="020B0604020202020204" pitchFamily="34" charset="0"/>
                          <a:cs typeface="Arial" panose="020B0604020202020204" pitchFamily="34" charset="0"/>
                        </a:rPr>
                        <a:t>H</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3C8F0"/>
                    </a:solidFill>
                  </a:tcPr>
                </a:tc>
                <a:tc>
                  <a:txBody>
                    <a:bodyPr/>
                    <a:lstStyle/>
                    <a:p>
                      <a:pPr algn="ctr"/>
                      <a:r>
                        <a:rPr lang="en-NZ" b="0" dirty="0">
                          <a:solidFill>
                            <a:schemeClr val="tx1"/>
                          </a:solidFill>
                          <a:latin typeface="Arial" panose="020B0604020202020204" pitchFamily="34" charset="0"/>
                          <a:cs typeface="Arial" panose="020B0604020202020204" pitchFamily="34" charset="0"/>
                        </a:rPr>
                        <a:t>I</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3C8F0"/>
                    </a:solidFill>
                  </a:tcPr>
                </a:tc>
                <a:tc>
                  <a:txBody>
                    <a:bodyPr/>
                    <a:lstStyle/>
                    <a:p>
                      <a:pPr algn="ctr"/>
                      <a:r>
                        <a:rPr lang="en-NZ" b="0" dirty="0">
                          <a:solidFill>
                            <a:schemeClr val="tx1"/>
                          </a:solidFill>
                          <a:latin typeface="Arial" panose="020B0604020202020204" pitchFamily="34" charset="0"/>
                          <a:cs typeface="Arial" panose="020B0604020202020204" pitchFamily="34" charset="0"/>
                        </a:rPr>
                        <a:t>P</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3C8F0"/>
                    </a:solidFill>
                  </a:tcPr>
                </a:tc>
                <a:tc>
                  <a:txBody>
                    <a:bodyPr/>
                    <a:lstStyle/>
                    <a:p>
                      <a:pPr algn="ctr"/>
                      <a:r>
                        <a:rPr lang="en-NZ" b="0" dirty="0">
                          <a:solidFill>
                            <a:schemeClr val="tx1"/>
                          </a:solidFill>
                          <a:latin typeface="Arial" panose="020B0604020202020204" pitchFamily="34" charset="0"/>
                          <a:cs typeface="Arial" panose="020B0604020202020204" pitchFamily="34" charset="0"/>
                        </a:rPr>
                        <a:t>D</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3C8F0"/>
                    </a:solidFill>
                  </a:tcPr>
                </a:tc>
                <a:tc>
                  <a:txBody>
                    <a:bodyPr/>
                    <a:lstStyle/>
                    <a:p>
                      <a:pPr algn="ctr"/>
                      <a:r>
                        <a:rPr lang="en-NZ" b="0" dirty="0">
                          <a:solidFill>
                            <a:schemeClr val="tx1"/>
                          </a:solidFill>
                          <a:latin typeface="Arial" panose="020B0604020202020204" pitchFamily="34" charset="0"/>
                          <a:cs typeface="Arial" panose="020B0604020202020204" pitchFamily="34" charset="0"/>
                        </a:rPr>
                        <a:t>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3C8F0"/>
                    </a:solidFill>
                  </a:tcPr>
                </a:tc>
                <a:tc>
                  <a:txBody>
                    <a:bodyPr/>
                    <a:lstStyle/>
                    <a:p>
                      <a:pPr algn="ctr"/>
                      <a:r>
                        <a:rPr lang="en-NZ" b="0" dirty="0">
                          <a:solidFill>
                            <a:schemeClr val="tx1"/>
                          </a:solidFill>
                          <a:latin typeface="Arial" panose="020B0604020202020204" pitchFamily="34" charset="0"/>
                          <a:cs typeface="Arial" panose="020B0604020202020204" pitchFamily="34" charset="0"/>
                        </a:rPr>
                        <a:t>O</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3C8F0"/>
                    </a:solidFill>
                  </a:tcPr>
                </a:tc>
                <a:tc>
                  <a:txBody>
                    <a:bodyPr/>
                    <a:lstStyle/>
                    <a:p>
                      <a:pPr algn="ctr"/>
                      <a:r>
                        <a:rPr lang="en-NZ" b="0" dirty="0">
                          <a:solidFill>
                            <a:schemeClr val="tx1"/>
                          </a:solidFill>
                          <a:latin typeface="Arial" panose="020B0604020202020204" pitchFamily="34" charset="0"/>
                          <a:cs typeface="Arial" panose="020B0604020202020204" pitchFamily="34" charset="0"/>
                        </a:rPr>
                        <a:t>I</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3C8F0"/>
                    </a:solidFill>
                  </a:tcPr>
                </a:tc>
                <a:extLst>
                  <a:ext uri="{0D108BD9-81ED-4DB2-BD59-A6C34878D82A}">
                    <a16:rowId xmlns="" xmlns:a16="http://schemas.microsoft.com/office/drawing/2014/main" val="3928774959"/>
                  </a:ext>
                </a:extLst>
              </a:tr>
              <a:tr h="370840">
                <a:tc>
                  <a:txBody>
                    <a:bodyPr/>
                    <a:lstStyle/>
                    <a:p>
                      <a:pPr algn="ctr"/>
                      <a:r>
                        <a:rPr lang="en-NZ" b="0" dirty="0">
                          <a:solidFill>
                            <a:schemeClr val="tx1"/>
                          </a:solidFill>
                          <a:latin typeface="Arial" panose="020B0604020202020204" pitchFamily="34" charset="0"/>
                          <a:cs typeface="Arial" panose="020B0604020202020204" pitchFamily="34" charset="0"/>
                        </a:rPr>
                        <a:t>I</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3C8F0"/>
                    </a:solidFill>
                  </a:tcPr>
                </a:tc>
                <a:tc>
                  <a:txBody>
                    <a:bodyPr/>
                    <a:lstStyle/>
                    <a:p>
                      <a:pPr algn="ctr"/>
                      <a:r>
                        <a:rPr lang="en-NZ" b="0" dirty="0">
                          <a:solidFill>
                            <a:schemeClr val="tx1"/>
                          </a:solidFill>
                          <a:latin typeface="Arial" panose="020B0604020202020204" pitchFamily="34" charset="0"/>
                          <a:cs typeface="Arial" panose="020B0604020202020204" pitchFamily="34" charset="0"/>
                        </a:rPr>
                        <a:t>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3C8F0"/>
                    </a:solidFill>
                  </a:tcPr>
                </a:tc>
                <a:tc>
                  <a:txBody>
                    <a:bodyPr/>
                    <a:lstStyle/>
                    <a:p>
                      <a:pPr algn="ctr"/>
                      <a:r>
                        <a:rPr lang="en-NZ" b="0" dirty="0">
                          <a:solidFill>
                            <a:schemeClr val="tx1"/>
                          </a:solidFill>
                          <a:latin typeface="Arial" panose="020B0604020202020204" pitchFamily="34" charset="0"/>
                          <a:cs typeface="Arial" panose="020B0604020202020204" pitchFamily="34" charset="0"/>
                        </a:rPr>
                        <a:t>O</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3C8F0"/>
                    </a:solidFill>
                  </a:tcPr>
                </a:tc>
                <a:tc>
                  <a:txBody>
                    <a:bodyPr/>
                    <a:lstStyle/>
                    <a:p>
                      <a:pPr algn="ctr"/>
                      <a:r>
                        <a:rPr lang="en-NZ" b="0" dirty="0">
                          <a:solidFill>
                            <a:schemeClr val="tx1"/>
                          </a:solidFill>
                          <a:latin typeface="Arial" panose="020B0604020202020204" pitchFamily="34" charset="0"/>
                          <a:cs typeface="Arial" panose="020B0604020202020204" pitchFamily="34" charset="0"/>
                        </a:rPr>
                        <a:t>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3C8F0"/>
                    </a:solidFill>
                  </a:tcPr>
                </a:tc>
                <a:tc>
                  <a:txBody>
                    <a:bodyPr/>
                    <a:lstStyle/>
                    <a:p>
                      <a:pPr algn="ctr"/>
                      <a:r>
                        <a:rPr lang="en-NZ" b="0" dirty="0">
                          <a:solidFill>
                            <a:schemeClr val="tx1"/>
                          </a:solidFill>
                          <a:latin typeface="Arial" panose="020B0604020202020204" pitchFamily="34" charset="0"/>
                          <a:cs typeface="Arial" panose="020B0604020202020204" pitchFamily="34" charset="0"/>
                        </a:rPr>
                        <a:t>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3C8F0"/>
                    </a:solidFill>
                  </a:tcPr>
                </a:tc>
                <a:tc>
                  <a:txBody>
                    <a:bodyPr/>
                    <a:lstStyle/>
                    <a:p>
                      <a:pPr algn="ctr"/>
                      <a:r>
                        <a:rPr lang="en-NZ" b="0" dirty="0">
                          <a:solidFill>
                            <a:schemeClr val="tx1"/>
                          </a:solidFill>
                          <a:latin typeface="Arial" panose="020B0604020202020204" pitchFamily="34" charset="0"/>
                          <a:cs typeface="Arial" panose="020B0604020202020204" pitchFamily="34" charset="0"/>
                        </a:rPr>
                        <a:t>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3C8F0"/>
                    </a:solidFill>
                  </a:tcPr>
                </a:tc>
                <a:tc>
                  <a:txBody>
                    <a:bodyPr/>
                    <a:lstStyle/>
                    <a:p>
                      <a:pPr algn="ctr"/>
                      <a:r>
                        <a:rPr lang="en-NZ" b="0" dirty="0">
                          <a:solidFill>
                            <a:schemeClr val="tx1"/>
                          </a:solidFill>
                          <a:latin typeface="Arial" panose="020B0604020202020204" pitchFamily="34" charset="0"/>
                          <a:cs typeface="Arial" panose="020B0604020202020204" pitchFamily="34" charset="0"/>
                        </a:rPr>
                        <a:t>W</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3C8F0"/>
                    </a:solidFill>
                  </a:tcPr>
                </a:tc>
                <a:tc>
                  <a:txBody>
                    <a:bodyPr/>
                    <a:lstStyle/>
                    <a:p>
                      <a:pPr algn="ctr"/>
                      <a:r>
                        <a:rPr lang="en-NZ" b="0" dirty="0">
                          <a:solidFill>
                            <a:schemeClr val="tx1"/>
                          </a:solidFill>
                          <a:latin typeface="Arial" panose="020B0604020202020204" pitchFamily="34" charset="0"/>
                          <a:cs typeface="Arial" panose="020B0604020202020204" pitchFamily="34" charset="0"/>
                        </a:rPr>
                        <a:t>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3C8F0"/>
                    </a:solidFill>
                  </a:tcPr>
                </a:tc>
                <a:tc>
                  <a:txBody>
                    <a:bodyPr/>
                    <a:lstStyle/>
                    <a:p>
                      <a:pPr algn="ctr"/>
                      <a:r>
                        <a:rPr lang="en-NZ" b="0" dirty="0">
                          <a:solidFill>
                            <a:schemeClr val="tx1"/>
                          </a:solidFill>
                          <a:latin typeface="Arial" panose="020B0604020202020204" pitchFamily="34" charset="0"/>
                          <a:cs typeface="Arial" panose="020B0604020202020204" pitchFamily="34" charset="0"/>
                        </a:rPr>
                        <a:t>C</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3C8F0"/>
                    </a:solidFill>
                  </a:tcPr>
                </a:tc>
                <a:tc>
                  <a:txBody>
                    <a:bodyPr/>
                    <a:lstStyle/>
                    <a:p>
                      <a:pPr algn="ctr"/>
                      <a:r>
                        <a:rPr lang="en-NZ" b="0" dirty="0">
                          <a:solidFill>
                            <a:schemeClr val="tx1"/>
                          </a:solidFill>
                          <a:latin typeface="Arial" panose="020B0604020202020204" pitchFamily="34" charset="0"/>
                          <a:cs typeface="Arial" panose="020B0604020202020204" pitchFamily="34" charset="0"/>
                        </a:rPr>
                        <a:t>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3C8F0"/>
                    </a:solidFill>
                  </a:tcPr>
                </a:tc>
                <a:extLst>
                  <a:ext uri="{0D108BD9-81ED-4DB2-BD59-A6C34878D82A}">
                    <a16:rowId xmlns="" xmlns:a16="http://schemas.microsoft.com/office/drawing/2014/main" val="656304301"/>
                  </a:ext>
                </a:extLst>
              </a:tr>
              <a:tr h="370840">
                <a:tc>
                  <a:txBody>
                    <a:bodyPr/>
                    <a:lstStyle/>
                    <a:p>
                      <a:pPr algn="ctr"/>
                      <a:r>
                        <a:rPr lang="en-NZ" b="0" dirty="0">
                          <a:solidFill>
                            <a:schemeClr val="tx1"/>
                          </a:solidFill>
                          <a:latin typeface="Arial" panose="020B0604020202020204" pitchFamily="34" charset="0"/>
                          <a:cs typeface="Arial" panose="020B0604020202020204" pitchFamily="34" charset="0"/>
                        </a:rPr>
                        <a:t>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3C8F0"/>
                    </a:solidFill>
                  </a:tcPr>
                </a:tc>
                <a:tc>
                  <a:txBody>
                    <a:bodyPr/>
                    <a:lstStyle/>
                    <a:p>
                      <a:pPr algn="ctr"/>
                      <a:r>
                        <a:rPr lang="en-NZ" b="0" dirty="0">
                          <a:solidFill>
                            <a:schemeClr val="tx1"/>
                          </a:solidFill>
                          <a:latin typeface="Arial" panose="020B0604020202020204" pitchFamily="34" charset="0"/>
                          <a:cs typeface="Arial" panose="020B0604020202020204" pitchFamily="34" charset="0"/>
                        </a:rPr>
                        <a:t>P</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3C8F0"/>
                    </a:solidFill>
                  </a:tcPr>
                </a:tc>
                <a:tc>
                  <a:txBody>
                    <a:bodyPr/>
                    <a:lstStyle/>
                    <a:p>
                      <a:pPr algn="ctr"/>
                      <a:r>
                        <a:rPr lang="en-NZ" b="0" dirty="0">
                          <a:solidFill>
                            <a:schemeClr val="tx1"/>
                          </a:solidFill>
                          <a:latin typeface="Arial" panose="020B0604020202020204" pitchFamily="34" charset="0"/>
                          <a:cs typeface="Arial" panose="020B0604020202020204" pitchFamily="34" charset="0"/>
                        </a:rPr>
                        <a:t>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3C8F0"/>
                    </a:solidFill>
                  </a:tcPr>
                </a:tc>
                <a:tc>
                  <a:txBody>
                    <a:bodyPr/>
                    <a:lstStyle/>
                    <a:p>
                      <a:pPr algn="ctr"/>
                      <a:r>
                        <a:rPr lang="en-NZ" b="0" dirty="0">
                          <a:solidFill>
                            <a:schemeClr val="tx1"/>
                          </a:solidFill>
                          <a:latin typeface="Arial" panose="020B0604020202020204" pitchFamily="34" charset="0"/>
                          <a:cs typeface="Arial" panose="020B0604020202020204" pitchFamily="34" charset="0"/>
                        </a:rPr>
                        <a:t>I</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3C8F0"/>
                    </a:solidFill>
                  </a:tcPr>
                </a:tc>
                <a:tc>
                  <a:txBody>
                    <a:bodyPr/>
                    <a:lstStyle/>
                    <a:p>
                      <a:pPr algn="ctr"/>
                      <a:r>
                        <a:rPr lang="en-NZ" b="0" dirty="0">
                          <a:solidFill>
                            <a:schemeClr val="tx1"/>
                          </a:solidFill>
                          <a:latin typeface="Arial" panose="020B0604020202020204" pitchFamily="34" charset="0"/>
                          <a:cs typeface="Arial" panose="020B0604020202020204" pitchFamily="34" charset="0"/>
                        </a:rPr>
                        <a:t>H</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3C8F0"/>
                    </a:solidFill>
                  </a:tcPr>
                </a:tc>
                <a:tc>
                  <a:txBody>
                    <a:bodyPr/>
                    <a:lstStyle/>
                    <a:p>
                      <a:pPr algn="ctr"/>
                      <a:r>
                        <a:rPr lang="en-NZ" b="0" dirty="0">
                          <a:solidFill>
                            <a:schemeClr val="tx1"/>
                          </a:solidFill>
                          <a:latin typeface="Arial" panose="020B0604020202020204" pitchFamily="34" charset="0"/>
                          <a:cs typeface="Arial" panose="020B0604020202020204" pitchFamily="34" charset="0"/>
                        </a:rPr>
                        <a:t>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3C8F0"/>
                    </a:solidFill>
                  </a:tcPr>
                </a:tc>
                <a:tc>
                  <a:txBody>
                    <a:bodyPr/>
                    <a:lstStyle/>
                    <a:p>
                      <a:pPr algn="ctr"/>
                      <a:r>
                        <a:rPr lang="en-NZ" b="0" dirty="0">
                          <a:solidFill>
                            <a:schemeClr val="tx1"/>
                          </a:solidFill>
                          <a:latin typeface="Arial" panose="020B0604020202020204" pitchFamily="34" charset="0"/>
                          <a:cs typeface="Arial" panose="020B0604020202020204" pitchFamily="34" charset="0"/>
                        </a:rPr>
                        <a:t>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3C8F0"/>
                    </a:solidFill>
                  </a:tcPr>
                </a:tc>
                <a:tc>
                  <a:txBody>
                    <a:bodyPr/>
                    <a:lstStyle/>
                    <a:p>
                      <a:pPr algn="ctr"/>
                      <a:r>
                        <a:rPr lang="en-NZ" b="0" dirty="0">
                          <a:solidFill>
                            <a:schemeClr val="tx1"/>
                          </a:solidFill>
                          <a:latin typeface="Arial" panose="020B0604020202020204" pitchFamily="34" charset="0"/>
                          <a:cs typeface="Arial" panose="020B0604020202020204" pitchFamily="34" charset="0"/>
                        </a:rPr>
                        <a:t>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3C8F0"/>
                    </a:solidFill>
                  </a:tcPr>
                </a:tc>
                <a:tc>
                  <a:txBody>
                    <a:bodyPr/>
                    <a:lstStyle/>
                    <a:p>
                      <a:pPr algn="ctr"/>
                      <a:r>
                        <a:rPr lang="en-NZ" b="0" dirty="0">
                          <a:solidFill>
                            <a:schemeClr val="tx1"/>
                          </a:solidFill>
                          <a:latin typeface="Arial" panose="020B0604020202020204" pitchFamily="34" charset="0"/>
                          <a:cs typeface="Arial" panose="020B0604020202020204" pitchFamily="34" charset="0"/>
                        </a:rPr>
                        <a:t>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3C8F0"/>
                    </a:solidFill>
                  </a:tcPr>
                </a:tc>
                <a:tc>
                  <a:txBody>
                    <a:bodyPr/>
                    <a:lstStyle/>
                    <a:p>
                      <a:pPr algn="ctr"/>
                      <a:r>
                        <a:rPr lang="en-NZ" b="0" dirty="0">
                          <a:solidFill>
                            <a:schemeClr val="tx1"/>
                          </a:solidFill>
                          <a:latin typeface="Arial" panose="020B0604020202020204" pitchFamily="34" charset="0"/>
                          <a:cs typeface="Arial" panose="020B0604020202020204" pitchFamily="34" charset="0"/>
                        </a:rPr>
                        <a:t>H</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3C8F0"/>
                    </a:solidFill>
                  </a:tcPr>
                </a:tc>
                <a:extLst>
                  <a:ext uri="{0D108BD9-81ED-4DB2-BD59-A6C34878D82A}">
                    <a16:rowId xmlns="" xmlns:a16="http://schemas.microsoft.com/office/drawing/2014/main" val="493051502"/>
                  </a:ext>
                </a:extLst>
              </a:tr>
              <a:tr h="370840">
                <a:tc>
                  <a:txBody>
                    <a:bodyPr/>
                    <a:lstStyle/>
                    <a:p>
                      <a:pPr algn="ctr"/>
                      <a:r>
                        <a:rPr lang="en-NZ" b="0" dirty="0">
                          <a:solidFill>
                            <a:schemeClr val="tx1"/>
                          </a:solidFill>
                          <a:latin typeface="Arial" panose="020B0604020202020204" pitchFamily="34" charset="0"/>
                          <a:cs typeface="Arial" panose="020B0604020202020204" pitchFamily="34" charset="0"/>
                        </a:rPr>
                        <a:t>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3C8F0"/>
                    </a:solidFill>
                  </a:tcPr>
                </a:tc>
                <a:tc>
                  <a:txBody>
                    <a:bodyPr/>
                    <a:lstStyle/>
                    <a:p>
                      <a:pPr algn="ctr"/>
                      <a:r>
                        <a:rPr lang="en-NZ" b="0" dirty="0">
                          <a:solidFill>
                            <a:schemeClr val="tx1"/>
                          </a:solidFill>
                          <a:latin typeface="Arial" panose="020B0604020202020204" pitchFamily="34" charset="0"/>
                          <a:cs typeface="Arial" panose="020B0604020202020204" pitchFamily="34" charset="0"/>
                        </a:rPr>
                        <a:t>F</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3C8F0"/>
                    </a:solidFill>
                  </a:tcPr>
                </a:tc>
                <a:tc>
                  <a:txBody>
                    <a:bodyPr/>
                    <a:lstStyle/>
                    <a:p>
                      <a:pPr algn="ctr"/>
                      <a:r>
                        <a:rPr lang="en-NZ" b="0" dirty="0">
                          <a:solidFill>
                            <a:schemeClr val="tx1"/>
                          </a:solidFill>
                          <a:latin typeface="Arial" panose="020B0604020202020204" pitchFamily="34" charset="0"/>
                          <a:cs typeface="Arial" panose="020B0604020202020204" pitchFamily="34" charset="0"/>
                        </a:rPr>
                        <a:t>I</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3C8F0"/>
                    </a:solidFill>
                  </a:tcPr>
                </a:tc>
                <a:tc>
                  <a:txBody>
                    <a:bodyPr/>
                    <a:lstStyle/>
                    <a:p>
                      <a:pPr algn="ctr"/>
                      <a:r>
                        <a:rPr lang="en-NZ" b="0" dirty="0">
                          <a:solidFill>
                            <a:schemeClr val="tx1"/>
                          </a:solidFill>
                          <a:latin typeface="Arial" panose="020B0604020202020204" pitchFamily="34" charset="0"/>
                          <a:cs typeface="Arial" panose="020B0604020202020204" pitchFamily="34" charset="0"/>
                        </a:rPr>
                        <a:t>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3C8F0"/>
                    </a:solidFill>
                  </a:tcPr>
                </a:tc>
                <a:tc>
                  <a:txBody>
                    <a:bodyPr/>
                    <a:lstStyle/>
                    <a:p>
                      <a:pPr algn="ctr"/>
                      <a:r>
                        <a:rPr lang="en-NZ" b="0" dirty="0">
                          <a:solidFill>
                            <a:schemeClr val="tx1"/>
                          </a:solidFill>
                          <a:latin typeface="Arial" panose="020B0604020202020204" pitchFamily="34" charset="0"/>
                          <a:cs typeface="Arial" panose="020B0604020202020204" pitchFamily="34" charset="0"/>
                        </a:rPr>
                        <a:t>C</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3C8F0"/>
                    </a:solidFill>
                  </a:tcPr>
                </a:tc>
                <a:tc>
                  <a:txBody>
                    <a:bodyPr/>
                    <a:lstStyle/>
                    <a:p>
                      <a:pPr algn="ctr"/>
                      <a:r>
                        <a:rPr lang="en-NZ" b="0" dirty="0">
                          <a:solidFill>
                            <a:schemeClr val="tx1"/>
                          </a:solidFill>
                          <a:latin typeface="Arial" panose="020B0604020202020204" pitchFamily="34" charset="0"/>
                          <a:cs typeface="Arial" panose="020B0604020202020204" pitchFamily="34" charset="0"/>
                        </a:rPr>
                        <a:t>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3C8F0"/>
                    </a:solidFill>
                  </a:tcPr>
                </a:tc>
                <a:tc>
                  <a:txBody>
                    <a:bodyPr/>
                    <a:lstStyle/>
                    <a:p>
                      <a:pPr algn="ctr"/>
                      <a:r>
                        <a:rPr lang="en-NZ" b="0" dirty="0">
                          <a:solidFill>
                            <a:schemeClr val="tx1"/>
                          </a:solidFill>
                          <a:latin typeface="Arial" panose="020B0604020202020204" pitchFamily="34" charset="0"/>
                          <a:cs typeface="Arial" panose="020B0604020202020204" pitchFamily="34" charset="0"/>
                        </a:rPr>
                        <a:t>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3C8F0"/>
                    </a:solidFill>
                  </a:tcPr>
                </a:tc>
                <a:tc>
                  <a:txBody>
                    <a:bodyPr/>
                    <a:lstStyle/>
                    <a:p>
                      <a:pPr algn="ctr"/>
                      <a:r>
                        <a:rPr lang="en-NZ" b="0" dirty="0">
                          <a:solidFill>
                            <a:schemeClr val="tx1"/>
                          </a:solidFill>
                          <a:latin typeface="Arial" panose="020B0604020202020204" pitchFamily="34" charset="0"/>
                          <a:cs typeface="Arial" panose="020B0604020202020204" pitchFamily="34" charset="0"/>
                        </a:rPr>
                        <a:t>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3C8F0"/>
                    </a:solidFill>
                  </a:tcPr>
                </a:tc>
                <a:tc>
                  <a:txBody>
                    <a:bodyPr/>
                    <a:lstStyle/>
                    <a:p>
                      <a:pPr algn="ctr"/>
                      <a:r>
                        <a:rPr lang="en-NZ" b="0" dirty="0">
                          <a:solidFill>
                            <a:schemeClr val="tx1"/>
                          </a:solidFill>
                          <a:latin typeface="Arial" panose="020B0604020202020204" pitchFamily="34" charset="0"/>
                          <a:cs typeface="Arial" panose="020B0604020202020204" pitchFamily="34" charset="0"/>
                        </a:rPr>
                        <a:t>O</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3C8F0"/>
                    </a:solidFill>
                  </a:tcPr>
                </a:tc>
                <a:tc>
                  <a:txBody>
                    <a:bodyPr/>
                    <a:lstStyle/>
                    <a:p>
                      <a:pPr algn="ctr"/>
                      <a:r>
                        <a:rPr lang="en-NZ" b="0" dirty="0">
                          <a:solidFill>
                            <a:schemeClr val="tx1"/>
                          </a:solidFill>
                          <a:latin typeface="Arial" panose="020B0604020202020204" pitchFamily="34" charset="0"/>
                          <a:cs typeface="Arial" panose="020B0604020202020204" pitchFamily="34" charset="0"/>
                        </a:rPr>
                        <a:t>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3C8F0"/>
                    </a:solidFill>
                  </a:tcPr>
                </a:tc>
                <a:extLst>
                  <a:ext uri="{0D108BD9-81ED-4DB2-BD59-A6C34878D82A}">
                    <a16:rowId xmlns="" xmlns:a16="http://schemas.microsoft.com/office/drawing/2014/main" val="580698518"/>
                  </a:ext>
                </a:extLst>
              </a:tr>
            </a:tbl>
          </a:graphicData>
        </a:graphic>
      </p:graphicFrame>
      <p:sp>
        <p:nvSpPr>
          <p:cNvPr id="6" name="Word: Come"/>
          <p:cNvSpPr/>
          <p:nvPr/>
        </p:nvSpPr>
        <p:spPr>
          <a:xfrm rot="5400000">
            <a:off x="3613297" y="4395913"/>
            <a:ext cx="1409852" cy="260939"/>
          </a:xfrm>
          <a:prstGeom prst="roundRect">
            <a:avLst/>
          </a:prstGeom>
          <a:solidFill>
            <a:srgbClr val="7030A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4" name="Word: To"/>
          <p:cNvSpPr/>
          <p:nvPr/>
        </p:nvSpPr>
        <p:spPr>
          <a:xfrm rot="5400000">
            <a:off x="1916127" y="3640168"/>
            <a:ext cx="681128" cy="268170"/>
          </a:xfrm>
          <a:prstGeom prst="roundRect">
            <a:avLst/>
          </a:prstGeom>
          <a:solidFill>
            <a:srgbClr val="7030A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5" name="Word: Messiah"/>
          <p:cNvSpPr/>
          <p:nvPr/>
        </p:nvSpPr>
        <p:spPr>
          <a:xfrm rot="5400000">
            <a:off x="616223" y="3436609"/>
            <a:ext cx="2515957" cy="319274"/>
          </a:xfrm>
          <a:prstGeom prst="roundRect">
            <a:avLst/>
          </a:prstGeom>
          <a:solidFill>
            <a:srgbClr val="7030A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6" name="Word: The"/>
          <p:cNvSpPr/>
          <p:nvPr/>
        </p:nvSpPr>
        <p:spPr>
          <a:xfrm rot="2580000">
            <a:off x="3202127" y="3475004"/>
            <a:ext cx="1503006" cy="266045"/>
          </a:xfrm>
          <a:prstGeom prst="roundRect">
            <a:avLst/>
          </a:prstGeom>
          <a:solidFill>
            <a:srgbClr val="7030A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7" name="Word: For2"/>
          <p:cNvSpPr/>
          <p:nvPr/>
        </p:nvSpPr>
        <p:spPr>
          <a:xfrm rot="5400000">
            <a:off x="4234830" y="3808012"/>
            <a:ext cx="1004491" cy="265623"/>
          </a:xfrm>
          <a:prstGeom prst="roundRect">
            <a:avLst/>
          </a:prstGeom>
          <a:solidFill>
            <a:srgbClr val="7030A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8" name="Word: Waiting"/>
          <p:cNvSpPr/>
          <p:nvPr/>
        </p:nvSpPr>
        <p:spPr>
          <a:xfrm>
            <a:off x="2124968" y="3085423"/>
            <a:ext cx="2744920" cy="251048"/>
          </a:xfrm>
          <a:prstGeom prst="roundRect">
            <a:avLst/>
          </a:prstGeom>
          <a:solidFill>
            <a:srgbClr val="7030A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9" name="Word: Hope"/>
          <p:cNvSpPr/>
          <p:nvPr/>
        </p:nvSpPr>
        <p:spPr>
          <a:xfrm rot="-2580000">
            <a:off x="734312" y="5068969"/>
            <a:ext cx="1953771" cy="300281"/>
          </a:xfrm>
          <a:prstGeom prst="roundRect">
            <a:avLst/>
          </a:prstGeom>
          <a:solidFill>
            <a:srgbClr val="7030A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0" name="Word: Of"/>
          <p:cNvSpPr/>
          <p:nvPr/>
        </p:nvSpPr>
        <p:spPr>
          <a:xfrm rot="5400000">
            <a:off x="685550" y="3660165"/>
            <a:ext cx="686288" cy="286502"/>
          </a:xfrm>
          <a:prstGeom prst="roundRect">
            <a:avLst/>
          </a:prstGeom>
          <a:solidFill>
            <a:srgbClr val="7030A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1" name="Word: Full"/>
          <p:cNvSpPr/>
          <p:nvPr/>
        </p:nvSpPr>
        <p:spPr>
          <a:xfrm rot="5400000">
            <a:off x="763777" y="3274474"/>
            <a:ext cx="1378533" cy="279676"/>
          </a:xfrm>
          <a:prstGeom prst="roundRect">
            <a:avLst/>
          </a:prstGeom>
          <a:solidFill>
            <a:srgbClr val="7030A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2" name="Word: Time"/>
          <p:cNvSpPr/>
          <p:nvPr/>
        </p:nvSpPr>
        <p:spPr>
          <a:xfrm rot="5400000">
            <a:off x="338885" y="5125753"/>
            <a:ext cx="1383642" cy="282478"/>
          </a:xfrm>
          <a:prstGeom prst="roundRect">
            <a:avLst/>
          </a:prstGeom>
          <a:solidFill>
            <a:srgbClr val="7030A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3" name="Word: Life"/>
          <p:cNvSpPr/>
          <p:nvPr/>
        </p:nvSpPr>
        <p:spPr>
          <a:xfrm>
            <a:off x="901250" y="5673445"/>
            <a:ext cx="1530460" cy="285366"/>
          </a:xfrm>
          <a:prstGeom prst="roundRect">
            <a:avLst/>
          </a:prstGeom>
          <a:solidFill>
            <a:srgbClr val="7030A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4" name="Word: Whole"/>
          <p:cNvSpPr/>
          <p:nvPr/>
        </p:nvSpPr>
        <p:spPr>
          <a:xfrm>
            <a:off x="2953519" y="2338267"/>
            <a:ext cx="1916369" cy="278778"/>
          </a:xfrm>
          <a:prstGeom prst="roundRect">
            <a:avLst/>
          </a:prstGeom>
          <a:solidFill>
            <a:srgbClr val="7030A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5" name="Word: Their"/>
          <p:cNvSpPr/>
          <p:nvPr/>
        </p:nvSpPr>
        <p:spPr>
          <a:xfrm rot="5400000">
            <a:off x="3844865" y="4933790"/>
            <a:ext cx="1782694" cy="267351"/>
          </a:xfrm>
          <a:prstGeom prst="roundRect">
            <a:avLst/>
          </a:prstGeom>
          <a:solidFill>
            <a:srgbClr val="7030A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6" name="Word: Spend"/>
          <p:cNvSpPr/>
          <p:nvPr/>
        </p:nvSpPr>
        <p:spPr>
          <a:xfrm>
            <a:off x="901249" y="4164925"/>
            <a:ext cx="1941923" cy="315887"/>
          </a:xfrm>
          <a:prstGeom prst="roundRect">
            <a:avLst/>
          </a:prstGeom>
          <a:solidFill>
            <a:srgbClr val="7030A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7" name="Word: To1"/>
          <p:cNvSpPr/>
          <p:nvPr/>
        </p:nvSpPr>
        <p:spPr>
          <a:xfrm>
            <a:off x="1343986" y="4930364"/>
            <a:ext cx="651421" cy="266565"/>
          </a:xfrm>
          <a:prstGeom prst="roundRect">
            <a:avLst/>
          </a:prstGeom>
          <a:solidFill>
            <a:srgbClr val="7030A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8" name="Word: People"/>
          <p:cNvSpPr/>
          <p:nvPr/>
        </p:nvSpPr>
        <p:spPr>
          <a:xfrm rot="5400000">
            <a:off x="2046288" y="4390281"/>
            <a:ext cx="2112681" cy="271181"/>
          </a:xfrm>
          <a:prstGeom prst="roundRect">
            <a:avLst/>
          </a:prstGeom>
          <a:solidFill>
            <a:srgbClr val="7030A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89" name="Word: For1"/>
          <p:cNvSpPr/>
          <p:nvPr/>
        </p:nvSpPr>
        <p:spPr>
          <a:xfrm>
            <a:off x="3343341" y="2703690"/>
            <a:ext cx="1129660" cy="278781"/>
          </a:xfrm>
          <a:prstGeom prst="roundRect">
            <a:avLst/>
          </a:prstGeom>
          <a:solidFill>
            <a:srgbClr val="7030A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90" name="Word: Was"/>
          <p:cNvSpPr/>
          <p:nvPr/>
        </p:nvSpPr>
        <p:spPr>
          <a:xfrm rot="5400000">
            <a:off x="537833" y="2720481"/>
            <a:ext cx="995640" cy="300420"/>
          </a:xfrm>
          <a:prstGeom prst="roundRect">
            <a:avLst/>
          </a:prstGeom>
          <a:solidFill>
            <a:srgbClr val="7030A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91" name="Word: It"/>
          <p:cNvSpPr/>
          <p:nvPr/>
        </p:nvSpPr>
        <p:spPr>
          <a:xfrm rot="-2580000">
            <a:off x="1636041" y="2891375"/>
            <a:ext cx="885895" cy="308204"/>
          </a:xfrm>
          <a:prstGeom prst="roundRect">
            <a:avLst/>
          </a:prstGeom>
          <a:solidFill>
            <a:srgbClr val="7030A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92" name="Word: How"/>
          <p:cNvSpPr/>
          <p:nvPr/>
        </p:nvSpPr>
        <p:spPr>
          <a:xfrm>
            <a:off x="885443" y="2334310"/>
            <a:ext cx="1154973" cy="308417"/>
          </a:xfrm>
          <a:prstGeom prst="roundRect">
            <a:avLst/>
          </a:prstGeom>
          <a:solidFill>
            <a:srgbClr val="7030A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93" name="Word: Imagine"/>
          <p:cNvSpPr/>
          <p:nvPr/>
        </p:nvSpPr>
        <p:spPr>
          <a:xfrm rot="2580000">
            <a:off x="1697068" y="3429328"/>
            <a:ext cx="3637761" cy="323020"/>
          </a:xfrm>
          <a:prstGeom prst="roundRect">
            <a:avLst/>
          </a:prstGeom>
          <a:solidFill>
            <a:srgbClr val="7030A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94" name="Word: Cannot"/>
          <p:cNvSpPr/>
          <p:nvPr/>
        </p:nvSpPr>
        <p:spPr>
          <a:xfrm>
            <a:off x="2543175" y="5668858"/>
            <a:ext cx="2300288" cy="289953"/>
          </a:xfrm>
          <a:prstGeom prst="roundRect">
            <a:avLst/>
          </a:prstGeom>
          <a:solidFill>
            <a:srgbClr val="7030A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95" name="Word: Today"/>
          <p:cNvSpPr/>
          <p:nvPr/>
        </p:nvSpPr>
        <p:spPr>
          <a:xfrm rot="2580000">
            <a:off x="2246729" y="4546535"/>
            <a:ext cx="2516135" cy="327865"/>
          </a:xfrm>
          <a:prstGeom prst="roundRect">
            <a:avLst/>
          </a:prstGeom>
          <a:solidFill>
            <a:srgbClr val="7030A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96" name="Word: Christians"/>
          <p:cNvSpPr/>
          <p:nvPr/>
        </p:nvSpPr>
        <p:spPr>
          <a:xfrm rot="5400000">
            <a:off x="866656" y="4010829"/>
            <a:ext cx="3624501" cy="271463"/>
          </a:xfrm>
          <a:prstGeom prst="roundRect">
            <a:avLst/>
          </a:prstGeom>
          <a:solidFill>
            <a:srgbClr val="7030A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71993" y="1809345"/>
            <a:ext cx="4554441" cy="2591929"/>
          </a:xfrm>
          <a:prstGeom prst="rect">
            <a:avLst/>
          </a:prstGeom>
        </p:spPr>
      </p:pic>
      <p:sp>
        <p:nvSpPr>
          <p:cNvPr id="65" name="Trigger: Whole"/>
          <p:cNvSpPr/>
          <p:nvPr/>
        </p:nvSpPr>
        <p:spPr>
          <a:xfrm>
            <a:off x="10339861" y="4946071"/>
            <a:ext cx="945174" cy="306152"/>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Tree>
    <p:extLst>
      <p:ext uri="{BB962C8B-B14F-4D97-AF65-F5344CB8AC3E}">
        <p14:creationId xmlns:p14="http://schemas.microsoft.com/office/powerpoint/2010/main" val="1259610712"/>
      </p:ext>
    </p:extLst>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58"/>
                    </p:tgtEl>
                  </p:cond>
                </p:stCondLst>
                <p:endSync evt="end" delay="0">
                  <p:rtn val="all"/>
                </p:endSync>
                <p:childTnLst>
                  <p:par>
                    <p:cTn id="3" fill="hold">
                      <p:stCondLst>
                        <p:cond delay="0"/>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down)">
                                      <p:cBhvr>
                                        <p:cTn id="7" dur="1000"/>
                                        <p:tgtEl>
                                          <p:spTgt spid="96"/>
                                        </p:tgtEl>
                                      </p:cBhvr>
                                    </p:animEffect>
                                  </p:childTnLst>
                                </p:cTn>
                              </p:par>
                            </p:childTnLst>
                          </p:cTn>
                        </p:par>
                      </p:childTnLst>
                    </p:cTn>
                  </p:par>
                </p:childTnLst>
              </p:cTn>
              <p:nextCondLst>
                <p:cond evt="onClick" delay="0">
                  <p:tgtEl>
                    <p:spTgt spid="58"/>
                  </p:tgtEl>
                </p:cond>
              </p:nextCondLst>
            </p:seq>
            <p:seq concurrent="1" nextAc="seek">
              <p:cTn id="8" restart="whenNotActive" fill="hold" evtFilter="cancelBubble" nodeType="interactiveSeq">
                <p:stCondLst>
                  <p:cond evt="onClick" delay="0">
                    <p:tgtEl>
                      <p:spTgt spid="60"/>
                    </p:tgtEl>
                  </p:cond>
                </p:stCondLst>
                <p:endSync evt="end" delay="0">
                  <p:rtn val="all"/>
                </p:endSync>
                <p:childTnLst>
                  <p:par>
                    <p:cTn id="9" fill="hold">
                      <p:stCondLst>
                        <p:cond delay="0"/>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95"/>
                                        </p:tgtEl>
                                        <p:attrNameLst>
                                          <p:attrName>style.visibility</p:attrName>
                                        </p:attrNameLst>
                                      </p:cBhvr>
                                      <p:to>
                                        <p:strVal val="visible"/>
                                      </p:to>
                                    </p:set>
                                    <p:animEffect transition="in" filter="wipe(up)">
                                      <p:cBhvr>
                                        <p:cTn id="13" dur="1000"/>
                                        <p:tgtEl>
                                          <p:spTgt spid="95"/>
                                        </p:tgtEl>
                                      </p:cBhvr>
                                    </p:animEffect>
                                  </p:childTnLst>
                                </p:cTn>
                              </p:par>
                            </p:childTnLst>
                          </p:cTn>
                        </p:par>
                      </p:childTnLst>
                    </p:cTn>
                  </p:par>
                </p:childTnLst>
              </p:cTn>
              <p:nextCondLst>
                <p:cond evt="onClick" delay="0">
                  <p:tgtEl>
                    <p:spTgt spid="60"/>
                  </p:tgtEl>
                </p:cond>
              </p:nextCondLst>
            </p:seq>
            <p:seq concurrent="1" nextAc="seek">
              <p:cTn id="14" restart="whenNotActive" fill="hold" evtFilter="cancelBubble" nodeType="interactiveSeq">
                <p:stCondLst>
                  <p:cond evt="onClick" delay="0">
                    <p:tgtEl>
                      <p:spTgt spid="61"/>
                    </p:tgtEl>
                  </p:cond>
                </p:stCondLst>
                <p:endSync evt="end" delay="0">
                  <p:rtn val="all"/>
                </p:endSync>
                <p:childTnLst>
                  <p:par>
                    <p:cTn id="15" fill="hold">
                      <p:stCondLst>
                        <p:cond delay="0"/>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94"/>
                                        </p:tgtEl>
                                        <p:attrNameLst>
                                          <p:attrName>style.visibility</p:attrName>
                                        </p:attrNameLst>
                                      </p:cBhvr>
                                      <p:to>
                                        <p:strVal val="visible"/>
                                      </p:to>
                                    </p:set>
                                    <p:animEffect transition="in" filter="wipe(left)">
                                      <p:cBhvr>
                                        <p:cTn id="19" dur="1000"/>
                                        <p:tgtEl>
                                          <p:spTgt spid="94"/>
                                        </p:tgtEl>
                                      </p:cBhvr>
                                    </p:animEffect>
                                  </p:childTnLst>
                                </p:cTn>
                              </p:par>
                            </p:childTnLst>
                          </p:cTn>
                        </p:par>
                      </p:childTnLst>
                    </p:cTn>
                  </p:par>
                </p:childTnLst>
              </p:cTn>
              <p:nextCondLst>
                <p:cond evt="onClick" delay="0">
                  <p:tgtEl>
                    <p:spTgt spid="61"/>
                  </p:tgtEl>
                </p:cond>
              </p:nextCondLst>
            </p:seq>
            <p:seq concurrent="1" nextAc="seek">
              <p:cTn id="20" restart="whenNotActive" fill="hold" evtFilter="cancelBubble" nodeType="interactiveSeq">
                <p:stCondLst>
                  <p:cond evt="onClick" delay="0">
                    <p:tgtEl>
                      <p:spTgt spid="62"/>
                    </p:tgtEl>
                  </p:cond>
                </p:stCondLst>
                <p:endSync evt="end" delay="0">
                  <p:rtn val="all"/>
                </p:endSync>
                <p:childTnLst>
                  <p:par>
                    <p:cTn id="21" fill="hold">
                      <p:stCondLst>
                        <p:cond delay="0"/>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93"/>
                                        </p:tgtEl>
                                        <p:attrNameLst>
                                          <p:attrName>style.visibility</p:attrName>
                                        </p:attrNameLst>
                                      </p:cBhvr>
                                      <p:to>
                                        <p:strVal val="visible"/>
                                      </p:to>
                                    </p:set>
                                    <p:animEffect transition="in" filter="wipe(down)">
                                      <p:cBhvr>
                                        <p:cTn id="25" dur="1000"/>
                                        <p:tgtEl>
                                          <p:spTgt spid="93"/>
                                        </p:tgtEl>
                                      </p:cBhvr>
                                    </p:animEffect>
                                  </p:childTnLst>
                                </p:cTn>
                              </p:par>
                            </p:childTnLst>
                          </p:cTn>
                        </p:par>
                      </p:childTnLst>
                    </p:cTn>
                  </p:par>
                </p:childTnLst>
              </p:cTn>
              <p:nextCondLst>
                <p:cond evt="onClick" delay="0">
                  <p:tgtEl>
                    <p:spTgt spid="62"/>
                  </p:tgtEl>
                </p:cond>
              </p:nextCondLst>
            </p:seq>
            <p:seq concurrent="1" nextAc="seek">
              <p:cTn id="26" restart="whenNotActive" fill="hold" evtFilter="cancelBubble" nodeType="interactiveSeq">
                <p:stCondLst>
                  <p:cond evt="onClick" delay="0">
                    <p:tgtEl>
                      <p:spTgt spid="63"/>
                    </p:tgtEl>
                  </p:cond>
                </p:stCondLst>
                <p:endSync evt="end" delay="0">
                  <p:rtn val="all"/>
                </p:endSync>
                <p:childTnLst>
                  <p:par>
                    <p:cTn id="27" fill="hold">
                      <p:stCondLst>
                        <p:cond delay="0"/>
                      </p:stCondLst>
                      <p:childTnLst>
                        <p:par>
                          <p:cTn id="28" fill="hold">
                            <p:stCondLst>
                              <p:cond delay="0"/>
                            </p:stCondLst>
                            <p:childTnLst>
                              <p:par>
                                <p:cTn id="29" presetID="22" presetClass="entr" presetSubtype="2" fill="hold" grpId="0" nodeType="clickEffect">
                                  <p:stCondLst>
                                    <p:cond delay="0"/>
                                  </p:stCondLst>
                                  <p:childTnLst>
                                    <p:set>
                                      <p:cBhvr>
                                        <p:cTn id="30" dur="1" fill="hold">
                                          <p:stCondLst>
                                            <p:cond delay="0"/>
                                          </p:stCondLst>
                                        </p:cTn>
                                        <p:tgtEl>
                                          <p:spTgt spid="92"/>
                                        </p:tgtEl>
                                        <p:attrNameLst>
                                          <p:attrName>style.visibility</p:attrName>
                                        </p:attrNameLst>
                                      </p:cBhvr>
                                      <p:to>
                                        <p:strVal val="visible"/>
                                      </p:to>
                                    </p:set>
                                    <p:animEffect transition="in" filter="wipe(right)">
                                      <p:cBhvr>
                                        <p:cTn id="31" dur="500"/>
                                        <p:tgtEl>
                                          <p:spTgt spid="92"/>
                                        </p:tgtEl>
                                      </p:cBhvr>
                                    </p:animEffect>
                                  </p:childTnLst>
                                </p:cTn>
                              </p:par>
                            </p:childTnLst>
                          </p:cTn>
                        </p:par>
                      </p:childTnLst>
                    </p:cTn>
                  </p:par>
                </p:childTnLst>
              </p:cTn>
              <p:nextCondLst>
                <p:cond evt="onClick" delay="0">
                  <p:tgtEl>
                    <p:spTgt spid="63"/>
                  </p:tgtEl>
                </p:cond>
              </p:nextCondLst>
            </p:seq>
            <p:seq concurrent="1" nextAc="seek">
              <p:cTn id="32" restart="whenNotActive" fill="hold" evtFilter="cancelBubble" nodeType="interactiveSeq">
                <p:stCondLst>
                  <p:cond evt="onClick" delay="0">
                    <p:tgtEl>
                      <p:spTgt spid="64"/>
                    </p:tgtEl>
                  </p:cond>
                </p:stCondLst>
                <p:endSync evt="end" delay="0">
                  <p:rtn val="all"/>
                </p:endSync>
                <p:childTnLst>
                  <p:par>
                    <p:cTn id="33" fill="hold">
                      <p:stCondLst>
                        <p:cond delay="0"/>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91"/>
                                        </p:tgtEl>
                                        <p:attrNameLst>
                                          <p:attrName>style.visibility</p:attrName>
                                        </p:attrNameLst>
                                      </p:cBhvr>
                                      <p:to>
                                        <p:strVal val="visible"/>
                                      </p:to>
                                    </p:set>
                                    <p:animEffect transition="in" filter="wipe(down)">
                                      <p:cBhvr>
                                        <p:cTn id="37" dur="500"/>
                                        <p:tgtEl>
                                          <p:spTgt spid="91"/>
                                        </p:tgtEl>
                                      </p:cBhvr>
                                    </p:animEffect>
                                  </p:childTnLst>
                                </p:cTn>
                              </p:par>
                            </p:childTnLst>
                          </p:cTn>
                        </p:par>
                      </p:childTnLst>
                    </p:cTn>
                  </p:par>
                </p:childTnLst>
              </p:cTn>
              <p:nextCondLst>
                <p:cond evt="onClick" delay="0">
                  <p:tgtEl>
                    <p:spTgt spid="64"/>
                  </p:tgtEl>
                </p:cond>
              </p:nextCondLst>
            </p:seq>
            <p:seq concurrent="1" nextAc="seek">
              <p:cTn id="38" restart="whenNotActive" fill="hold" evtFilter="cancelBubble" nodeType="interactiveSeq">
                <p:stCondLst>
                  <p:cond evt="onClick" delay="0">
                    <p:tgtEl>
                      <p:spTgt spid="21"/>
                    </p:tgtEl>
                  </p:cond>
                </p:stCondLst>
                <p:endSync evt="end" delay="0">
                  <p:rtn val="all"/>
                </p:endSync>
                <p:childTnLst>
                  <p:par>
                    <p:cTn id="39" fill="hold">
                      <p:stCondLst>
                        <p:cond delay="0"/>
                      </p:stCondLst>
                      <p:childTnLst>
                        <p:par>
                          <p:cTn id="40" fill="hold">
                            <p:stCondLst>
                              <p:cond delay="0"/>
                            </p:stCondLst>
                            <p:childTnLst>
                              <p:par>
                                <p:cTn id="41" presetID="22" presetClass="entr" presetSubtype="1" fill="hold" grpId="1" nodeType="clickEffect">
                                  <p:stCondLst>
                                    <p:cond delay="0"/>
                                  </p:stCondLst>
                                  <p:childTnLst>
                                    <p:set>
                                      <p:cBhvr>
                                        <p:cTn id="42" dur="1" fill="hold">
                                          <p:stCondLst>
                                            <p:cond delay="0"/>
                                          </p:stCondLst>
                                        </p:cTn>
                                        <p:tgtEl>
                                          <p:spTgt spid="90"/>
                                        </p:tgtEl>
                                        <p:attrNameLst>
                                          <p:attrName>style.visibility</p:attrName>
                                        </p:attrNameLst>
                                      </p:cBhvr>
                                      <p:to>
                                        <p:strVal val="visible"/>
                                      </p:to>
                                    </p:set>
                                    <p:animEffect transition="in" filter="wipe(up)">
                                      <p:cBhvr>
                                        <p:cTn id="43" dur="500"/>
                                        <p:tgtEl>
                                          <p:spTgt spid="90"/>
                                        </p:tgtEl>
                                      </p:cBhvr>
                                    </p:animEffect>
                                  </p:childTnLst>
                                </p:cTn>
                              </p:par>
                            </p:childTnLst>
                          </p:cTn>
                        </p:par>
                      </p:childTnLst>
                    </p:cTn>
                  </p:par>
                </p:childTnLst>
              </p:cTn>
              <p:nextCondLst>
                <p:cond evt="onClick" delay="0">
                  <p:tgtEl>
                    <p:spTgt spid="21"/>
                  </p:tgtEl>
                </p:cond>
              </p:nextCondLst>
            </p:seq>
            <p:seq concurrent="1" nextAc="seek">
              <p:cTn id="44" restart="whenNotActive" fill="hold" evtFilter="cancelBubble" nodeType="interactiveSeq">
                <p:stCondLst>
                  <p:cond evt="onClick" delay="0">
                    <p:tgtEl>
                      <p:spTgt spid="20"/>
                    </p:tgtEl>
                  </p:cond>
                </p:stCondLst>
                <p:endSync evt="end" delay="0">
                  <p:rtn val="all"/>
                </p:endSync>
                <p:childTnLst>
                  <p:par>
                    <p:cTn id="45" fill="hold">
                      <p:stCondLst>
                        <p:cond delay="0"/>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89"/>
                                        </p:tgtEl>
                                        <p:attrNameLst>
                                          <p:attrName>style.visibility</p:attrName>
                                        </p:attrNameLst>
                                      </p:cBhvr>
                                      <p:to>
                                        <p:strVal val="visible"/>
                                      </p:to>
                                    </p:set>
                                    <p:animEffect transition="in" filter="wipe(left)">
                                      <p:cBhvr>
                                        <p:cTn id="49" dur="500"/>
                                        <p:tgtEl>
                                          <p:spTgt spid="89"/>
                                        </p:tgtEl>
                                      </p:cBhvr>
                                    </p:animEffect>
                                  </p:childTnLst>
                                </p:cTn>
                              </p:par>
                            </p:childTnLst>
                          </p:cTn>
                        </p:par>
                      </p:childTnLst>
                    </p:cTn>
                  </p:par>
                </p:childTnLst>
              </p:cTn>
              <p:nextCondLst>
                <p:cond evt="onClick" delay="0">
                  <p:tgtEl>
                    <p:spTgt spid="20"/>
                  </p:tgtEl>
                </p:cond>
              </p:nextCondLst>
            </p:seq>
            <p:seq concurrent="1" nextAc="seek">
              <p:cTn id="50" restart="whenNotActive" fill="hold" evtFilter="cancelBubble" nodeType="interactiveSeq">
                <p:stCondLst>
                  <p:cond evt="onClick" delay="0">
                    <p:tgtEl>
                      <p:spTgt spid="19"/>
                    </p:tgtEl>
                  </p:cond>
                </p:stCondLst>
                <p:endSync evt="end" delay="0">
                  <p:rtn val="all"/>
                </p:endSync>
                <p:childTnLst>
                  <p:par>
                    <p:cTn id="51" fill="hold">
                      <p:stCondLst>
                        <p:cond delay="0"/>
                      </p:stCondLst>
                      <p:childTnLst>
                        <p:par>
                          <p:cTn id="52" fill="hold">
                            <p:stCondLst>
                              <p:cond delay="0"/>
                            </p:stCondLst>
                            <p:childTnLst>
                              <p:par>
                                <p:cTn id="53" presetID="22" presetClass="entr" presetSubtype="1" fill="hold" grpId="0" nodeType="clickEffect">
                                  <p:stCondLst>
                                    <p:cond delay="0"/>
                                  </p:stCondLst>
                                  <p:childTnLst>
                                    <p:set>
                                      <p:cBhvr>
                                        <p:cTn id="54" dur="1" fill="hold">
                                          <p:stCondLst>
                                            <p:cond delay="0"/>
                                          </p:stCondLst>
                                        </p:cTn>
                                        <p:tgtEl>
                                          <p:spTgt spid="88"/>
                                        </p:tgtEl>
                                        <p:attrNameLst>
                                          <p:attrName>style.visibility</p:attrName>
                                        </p:attrNameLst>
                                      </p:cBhvr>
                                      <p:to>
                                        <p:strVal val="visible"/>
                                      </p:to>
                                    </p:set>
                                    <p:animEffect transition="in" filter="wipe(up)">
                                      <p:cBhvr>
                                        <p:cTn id="55" dur="1000"/>
                                        <p:tgtEl>
                                          <p:spTgt spid="88"/>
                                        </p:tgtEl>
                                      </p:cBhvr>
                                    </p:animEffect>
                                  </p:childTnLst>
                                </p:cTn>
                              </p:par>
                            </p:childTnLst>
                          </p:cTn>
                        </p:par>
                      </p:childTnLst>
                    </p:cTn>
                  </p:par>
                </p:childTnLst>
              </p:cTn>
              <p:nextCondLst>
                <p:cond evt="onClick" delay="0">
                  <p:tgtEl>
                    <p:spTgt spid="19"/>
                  </p:tgtEl>
                </p:cond>
              </p:nextCondLst>
            </p:seq>
            <p:seq concurrent="1" nextAc="seek">
              <p:cTn id="56" restart="whenNotActive" fill="hold" evtFilter="cancelBubble" nodeType="interactiveSeq">
                <p:stCondLst>
                  <p:cond evt="onClick" delay="0">
                    <p:tgtEl>
                      <p:spTgt spid="18"/>
                    </p:tgtEl>
                  </p:cond>
                </p:stCondLst>
                <p:endSync evt="end" delay="0">
                  <p:rtn val="all"/>
                </p:endSync>
                <p:childTnLst>
                  <p:par>
                    <p:cTn id="57" fill="hold">
                      <p:stCondLst>
                        <p:cond delay="0"/>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87"/>
                                        </p:tgtEl>
                                        <p:attrNameLst>
                                          <p:attrName>style.visibility</p:attrName>
                                        </p:attrNameLst>
                                      </p:cBhvr>
                                      <p:to>
                                        <p:strVal val="visible"/>
                                      </p:to>
                                    </p:set>
                                    <p:animEffect transition="in" filter="wipe(left)">
                                      <p:cBhvr>
                                        <p:cTn id="61" dur="500"/>
                                        <p:tgtEl>
                                          <p:spTgt spid="87"/>
                                        </p:tgtEl>
                                      </p:cBhvr>
                                    </p:animEffect>
                                  </p:childTnLst>
                                </p:cTn>
                              </p:par>
                            </p:childTnLst>
                          </p:cTn>
                        </p:par>
                      </p:childTnLst>
                    </p:cTn>
                  </p:par>
                </p:childTnLst>
              </p:cTn>
              <p:nextCondLst>
                <p:cond evt="onClick" delay="0">
                  <p:tgtEl>
                    <p:spTgt spid="18"/>
                  </p:tgtEl>
                </p:cond>
              </p:nextCondLst>
            </p:seq>
            <p:seq concurrent="1" nextAc="seek">
              <p:cTn id="62" restart="whenNotActive" fill="hold" evtFilter="cancelBubble" nodeType="interactiveSeq">
                <p:stCondLst>
                  <p:cond evt="onClick" delay="0">
                    <p:tgtEl>
                      <p:spTgt spid="17"/>
                    </p:tgtEl>
                  </p:cond>
                </p:stCondLst>
                <p:endSync evt="end" delay="0">
                  <p:rtn val="all"/>
                </p:endSync>
                <p:childTnLst>
                  <p:par>
                    <p:cTn id="63" fill="hold">
                      <p:stCondLst>
                        <p:cond delay="0"/>
                      </p:stCondLst>
                      <p:childTnLst>
                        <p:par>
                          <p:cTn id="64" fill="hold">
                            <p:stCondLst>
                              <p:cond delay="0"/>
                            </p:stCondLst>
                            <p:childTnLst>
                              <p:par>
                                <p:cTn id="65" presetID="22" presetClass="entr" presetSubtype="2" fill="hold" grpId="0" nodeType="clickEffect">
                                  <p:stCondLst>
                                    <p:cond delay="0"/>
                                  </p:stCondLst>
                                  <p:childTnLst>
                                    <p:set>
                                      <p:cBhvr>
                                        <p:cTn id="66" dur="1" fill="hold">
                                          <p:stCondLst>
                                            <p:cond delay="0"/>
                                          </p:stCondLst>
                                        </p:cTn>
                                        <p:tgtEl>
                                          <p:spTgt spid="86"/>
                                        </p:tgtEl>
                                        <p:attrNameLst>
                                          <p:attrName>style.visibility</p:attrName>
                                        </p:attrNameLst>
                                      </p:cBhvr>
                                      <p:to>
                                        <p:strVal val="visible"/>
                                      </p:to>
                                    </p:set>
                                    <p:animEffect transition="in" filter="wipe(right)">
                                      <p:cBhvr>
                                        <p:cTn id="67" dur="1000"/>
                                        <p:tgtEl>
                                          <p:spTgt spid="86"/>
                                        </p:tgtEl>
                                      </p:cBhvr>
                                    </p:animEffect>
                                  </p:childTnLst>
                                </p:cTn>
                              </p:par>
                            </p:childTnLst>
                          </p:cTn>
                        </p:par>
                      </p:childTnLst>
                    </p:cTn>
                  </p:par>
                </p:childTnLst>
              </p:cTn>
              <p:nextCondLst>
                <p:cond evt="onClick" delay="0">
                  <p:tgtEl>
                    <p:spTgt spid="17"/>
                  </p:tgtEl>
                </p:cond>
              </p:nextCondLst>
            </p:seq>
            <p:seq concurrent="1" nextAc="seek">
              <p:cTn id="68" restart="whenNotActive" fill="hold" evtFilter="cancelBubble" nodeType="interactiveSeq">
                <p:stCondLst>
                  <p:cond evt="onClick" delay="0">
                    <p:tgtEl>
                      <p:spTgt spid="16"/>
                    </p:tgtEl>
                  </p:cond>
                </p:stCondLst>
                <p:endSync evt="end" delay="0">
                  <p:rtn val="all"/>
                </p:endSync>
                <p:childTnLst>
                  <p:par>
                    <p:cTn id="69" fill="hold">
                      <p:stCondLst>
                        <p:cond delay="0"/>
                      </p:stCondLst>
                      <p:childTnLst>
                        <p:par>
                          <p:cTn id="70" fill="hold">
                            <p:stCondLst>
                              <p:cond delay="0"/>
                            </p:stCondLst>
                            <p:childTnLst>
                              <p:par>
                                <p:cTn id="71" presetID="22" presetClass="entr" presetSubtype="4" fill="hold" grpId="0" nodeType="clickEffect">
                                  <p:stCondLst>
                                    <p:cond delay="0"/>
                                  </p:stCondLst>
                                  <p:childTnLst>
                                    <p:set>
                                      <p:cBhvr>
                                        <p:cTn id="72" dur="1" fill="hold">
                                          <p:stCondLst>
                                            <p:cond delay="0"/>
                                          </p:stCondLst>
                                        </p:cTn>
                                        <p:tgtEl>
                                          <p:spTgt spid="85"/>
                                        </p:tgtEl>
                                        <p:attrNameLst>
                                          <p:attrName>style.visibility</p:attrName>
                                        </p:attrNameLst>
                                      </p:cBhvr>
                                      <p:to>
                                        <p:strVal val="visible"/>
                                      </p:to>
                                    </p:set>
                                    <p:animEffect transition="in" filter="wipe(down)">
                                      <p:cBhvr>
                                        <p:cTn id="73" dur="1000"/>
                                        <p:tgtEl>
                                          <p:spTgt spid="85"/>
                                        </p:tgtEl>
                                      </p:cBhvr>
                                    </p:animEffect>
                                  </p:childTnLst>
                                </p:cTn>
                              </p:par>
                            </p:childTnLst>
                          </p:cTn>
                        </p:par>
                      </p:childTnLst>
                    </p:cTn>
                  </p:par>
                </p:childTnLst>
              </p:cTn>
              <p:nextCondLst>
                <p:cond evt="onClick" delay="0">
                  <p:tgtEl>
                    <p:spTgt spid="16"/>
                  </p:tgtEl>
                </p:cond>
              </p:nextCondLst>
            </p:seq>
            <p:seq concurrent="1" nextAc="seek">
              <p:cTn id="74" restart="whenNotActive" fill="hold" evtFilter="cancelBubble" nodeType="interactiveSeq">
                <p:stCondLst>
                  <p:cond evt="onClick" delay="0">
                    <p:tgtEl>
                      <p:spTgt spid="65"/>
                    </p:tgtEl>
                  </p:cond>
                </p:stCondLst>
                <p:endSync evt="end" delay="0">
                  <p:rtn val="all"/>
                </p:endSync>
                <p:childTnLst>
                  <p:par>
                    <p:cTn id="75" fill="hold">
                      <p:stCondLst>
                        <p:cond delay="0"/>
                      </p:stCondLst>
                      <p:childTnLst>
                        <p:par>
                          <p:cTn id="76" fill="hold">
                            <p:stCondLst>
                              <p:cond delay="0"/>
                            </p:stCondLst>
                            <p:childTnLst>
                              <p:par>
                                <p:cTn id="77" presetID="22" presetClass="entr" presetSubtype="2" fill="hold" grpId="0" nodeType="clickEffect">
                                  <p:stCondLst>
                                    <p:cond delay="0"/>
                                  </p:stCondLst>
                                  <p:childTnLst>
                                    <p:set>
                                      <p:cBhvr>
                                        <p:cTn id="78" dur="1" fill="hold">
                                          <p:stCondLst>
                                            <p:cond delay="0"/>
                                          </p:stCondLst>
                                        </p:cTn>
                                        <p:tgtEl>
                                          <p:spTgt spid="84"/>
                                        </p:tgtEl>
                                        <p:attrNameLst>
                                          <p:attrName>style.visibility</p:attrName>
                                        </p:attrNameLst>
                                      </p:cBhvr>
                                      <p:to>
                                        <p:strVal val="visible"/>
                                      </p:to>
                                    </p:set>
                                    <p:animEffect transition="in" filter="wipe(right)">
                                      <p:cBhvr>
                                        <p:cTn id="79" dur="1000"/>
                                        <p:tgtEl>
                                          <p:spTgt spid="84"/>
                                        </p:tgtEl>
                                      </p:cBhvr>
                                    </p:animEffect>
                                  </p:childTnLst>
                                </p:cTn>
                              </p:par>
                            </p:childTnLst>
                          </p:cTn>
                        </p:par>
                      </p:childTnLst>
                    </p:cTn>
                  </p:par>
                </p:childTnLst>
              </p:cTn>
              <p:nextCondLst>
                <p:cond evt="onClick" delay="0">
                  <p:tgtEl>
                    <p:spTgt spid="65"/>
                  </p:tgtEl>
                </p:cond>
              </p:nextCondLst>
            </p:seq>
            <p:seq concurrent="1" nextAc="seek">
              <p:cTn id="80" restart="whenNotActive" fill="hold" evtFilter="cancelBubble" nodeType="interactiveSeq">
                <p:stCondLst>
                  <p:cond evt="onClick" delay="0">
                    <p:tgtEl>
                      <p:spTgt spid="3"/>
                    </p:tgtEl>
                  </p:cond>
                </p:stCondLst>
                <p:endSync evt="end" delay="0">
                  <p:rtn val="all"/>
                </p:endSync>
                <p:childTnLst>
                  <p:par>
                    <p:cTn id="81" fill="hold">
                      <p:stCondLst>
                        <p:cond delay="0"/>
                      </p:stCondLst>
                      <p:childTnLst>
                        <p:par>
                          <p:cTn id="82" fill="hold">
                            <p:stCondLst>
                              <p:cond delay="0"/>
                            </p:stCondLst>
                            <p:childTnLst>
                              <p:par>
                                <p:cTn id="83" presetID="22" presetClass="entr" presetSubtype="2" fill="hold" grpId="0" nodeType="click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right)">
                                      <p:cBhvr>
                                        <p:cTn id="85" dur="1000"/>
                                        <p:tgtEl>
                                          <p:spTgt spid="83"/>
                                        </p:tgtEl>
                                      </p:cBhvr>
                                    </p:animEffect>
                                  </p:childTnLst>
                                </p:cTn>
                              </p:par>
                            </p:childTnLst>
                          </p:cTn>
                        </p:par>
                      </p:childTnLst>
                    </p:cTn>
                  </p:par>
                </p:childTnLst>
              </p:cTn>
              <p:nextCondLst>
                <p:cond evt="onClick" delay="0">
                  <p:tgtEl>
                    <p:spTgt spid="3"/>
                  </p:tgtEl>
                </p:cond>
              </p:nextCondLst>
            </p:seq>
            <p:seq concurrent="1" nextAc="seek">
              <p:cTn id="86" restart="whenNotActive" fill="hold" evtFilter="cancelBubble" nodeType="interactiveSeq">
                <p:stCondLst>
                  <p:cond evt="onClick" delay="0">
                    <p:tgtEl>
                      <p:spTgt spid="56"/>
                    </p:tgtEl>
                  </p:cond>
                </p:stCondLst>
                <p:endSync evt="end" delay="0">
                  <p:rtn val="all"/>
                </p:endSync>
                <p:childTnLst>
                  <p:par>
                    <p:cTn id="87" fill="hold">
                      <p:stCondLst>
                        <p:cond delay="0"/>
                      </p:stCondLst>
                      <p:childTnLst>
                        <p:par>
                          <p:cTn id="88" fill="hold">
                            <p:stCondLst>
                              <p:cond delay="0"/>
                            </p:stCondLst>
                            <p:childTnLst>
                              <p:par>
                                <p:cTn id="89" presetID="22" presetClass="entr" presetSubtype="1" fill="hold" grpId="0" nodeType="clickEffect">
                                  <p:stCondLst>
                                    <p:cond delay="0"/>
                                  </p:stCondLst>
                                  <p:childTnLst>
                                    <p:set>
                                      <p:cBhvr>
                                        <p:cTn id="90" dur="1" fill="hold">
                                          <p:stCondLst>
                                            <p:cond delay="0"/>
                                          </p:stCondLst>
                                        </p:cTn>
                                        <p:tgtEl>
                                          <p:spTgt spid="82"/>
                                        </p:tgtEl>
                                        <p:attrNameLst>
                                          <p:attrName>style.visibility</p:attrName>
                                        </p:attrNameLst>
                                      </p:cBhvr>
                                      <p:to>
                                        <p:strVal val="visible"/>
                                      </p:to>
                                    </p:set>
                                    <p:animEffect transition="in" filter="wipe(up)">
                                      <p:cBhvr>
                                        <p:cTn id="91" dur="1000"/>
                                        <p:tgtEl>
                                          <p:spTgt spid="82"/>
                                        </p:tgtEl>
                                      </p:cBhvr>
                                    </p:animEffect>
                                  </p:childTnLst>
                                </p:cTn>
                              </p:par>
                            </p:childTnLst>
                          </p:cTn>
                        </p:par>
                      </p:childTnLst>
                    </p:cTn>
                  </p:par>
                </p:childTnLst>
              </p:cTn>
              <p:nextCondLst>
                <p:cond evt="onClick" delay="0">
                  <p:tgtEl>
                    <p:spTgt spid="56"/>
                  </p:tgtEl>
                </p:cond>
              </p:nextCondLst>
            </p:seq>
            <p:seq concurrent="1" nextAc="seek">
              <p:cTn id="92" restart="whenNotActive" fill="hold" evtFilter="cancelBubble" nodeType="interactiveSeq">
                <p:stCondLst>
                  <p:cond evt="onClick" delay="0">
                    <p:tgtEl>
                      <p:spTgt spid="59"/>
                    </p:tgtEl>
                  </p:cond>
                </p:stCondLst>
                <p:endSync evt="end" delay="0">
                  <p:rtn val="all"/>
                </p:endSync>
                <p:childTnLst>
                  <p:par>
                    <p:cTn id="93" fill="hold">
                      <p:stCondLst>
                        <p:cond delay="0"/>
                      </p:stCondLst>
                      <p:childTnLst>
                        <p:par>
                          <p:cTn id="94" fill="hold">
                            <p:stCondLst>
                              <p:cond delay="0"/>
                            </p:stCondLst>
                            <p:childTnLst>
                              <p:par>
                                <p:cTn id="95" presetID="22" presetClass="entr" presetSubtype="4" fill="hold" grpId="0" nodeType="clickEffect">
                                  <p:stCondLst>
                                    <p:cond delay="0"/>
                                  </p:stCondLst>
                                  <p:childTnLst>
                                    <p:set>
                                      <p:cBhvr>
                                        <p:cTn id="96" dur="1" fill="hold">
                                          <p:stCondLst>
                                            <p:cond delay="0"/>
                                          </p:stCondLst>
                                        </p:cTn>
                                        <p:tgtEl>
                                          <p:spTgt spid="81"/>
                                        </p:tgtEl>
                                        <p:attrNameLst>
                                          <p:attrName>style.visibility</p:attrName>
                                        </p:attrNameLst>
                                      </p:cBhvr>
                                      <p:to>
                                        <p:strVal val="visible"/>
                                      </p:to>
                                    </p:set>
                                    <p:animEffect transition="in" filter="wipe(down)">
                                      <p:cBhvr>
                                        <p:cTn id="97" dur="750"/>
                                        <p:tgtEl>
                                          <p:spTgt spid="81"/>
                                        </p:tgtEl>
                                      </p:cBhvr>
                                    </p:animEffect>
                                  </p:childTnLst>
                                </p:cTn>
                              </p:par>
                            </p:childTnLst>
                          </p:cTn>
                        </p:par>
                      </p:childTnLst>
                    </p:cTn>
                  </p:par>
                </p:childTnLst>
              </p:cTn>
              <p:nextCondLst>
                <p:cond evt="onClick" delay="0">
                  <p:tgtEl>
                    <p:spTgt spid="59"/>
                  </p:tgtEl>
                </p:cond>
              </p:nextCondLst>
            </p:seq>
            <p:seq concurrent="1" nextAc="seek">
              <p:cTn id="98" restart="whenNotActive" fill="hold" evtFilter="cancelBubble" nodeType="interactiveSeq">
                <p:stCondLst>
                  <p:cond evt="onClick" delay="0">
                    <p:tgtEl>
                      <p:spTgt spid="73"/>
                    </p:tgtEl>
                  </p:cond>
                </p:stCondLst>
                <p:endSync evt="end" delay="0">
                  <p:rtn val="all"/>
                </p:endSync>
                <p:childTnLst>
                  <p:par>
                    <p:cTn id="99" fill="hold">
                      <p:stCondLst>
                        <p:cond delay="0"/>
                      </p:stCondLst>
                      <p:childTnLst>
                        <p:par>
                          <p:cTn id="100" fill="hold">
                            <p:stCondLst>
                              <p:cond delay="0"/>
                            </p:stCondLst>
                            <p:childTnLst>
                              <p:par>
                                <p:cTn id="101" presetID="22" presetClass="entr" presetSubtype="1" fill="hold" grpId="0" nodeType="clickEffect">
                                  <p:stCondLst>
                                    <p:cond delay="0"/>
                                  </p:stCondLst>
                                  <p:childTnLst>
                                    <p:set>
                                      <p:cBhvr>
                                        <p:cTn id="102" dur="1" fill="hold">
                                          <p:stCondLst>
                                            <p:cond delay="0"/>
                                          </p:stCondLst>
                                        </p:cTn>
                                        <p:tgtEl>
                                          <p:spTgt spid="80"/>
                                        </p:tgtEl>
                                        <p:attrNameLst>
                                          <p:attrName>style.visibility</p:attrName>
                                        </p:attrNameLst>
                                      </p:cBhvr>
                                      <p:to>
                                        <p:strVal val="visible"/>
                                      </p:to>
                                    </p:set>
                                    <p:animEffect transition="in" filter="wipe(up)">
                                      <p:cBhvr>
                                        <p:cTn id="103" dur="500"/>
                                        <p:tgtEl>
                                          <p:spTgt spid="80"/>
                                        </p:tgtEl>
                                      </p:cBhvr>
                                    </p:animEffect>
                                  </p:childTnLst>
                                </p:cTn>
                              </p:par>
                            </p:childTnLst>
                          </p:cTn>
                        </p:par>
                      </p:childTnLst>
                    </p:cTn>
                  </p:par>
                </p:childTnLst>
              </p:cTn>
              <p:nextCondLst>
                <p:cond evt="onClick" delay="0">
                  <p:tgtEl>
                    <p:spTgt spid="73"/>
                  </p:tgtEl>
                </p:cond>
              </p:nextCondLst>
            </p:seq>
            <p:seq concurrent="1" nextAc="seek">
              <p:cTn id="104" restart="whenNotActive" fill="hold" evtFilter="cancelBubble" nodeType="interactiveSeq">
                <p:stCondLst>
                  <p:cond evt="onClick" delay="0">
                    <p:tgtEl>
                      <p:spTgt spid="72"/>
                    </p:tgtEl>
                  </p:cond>
                </p:stCondLst>
                <p:endSync evt="end" delay="0">
                  <p:rtn val="all"/>
                </p:endSync>
                <p:childTnLst>
                  <p:par>
                    <p:cTn id="105" fill="hold">
                      <p:stCondLst>
                        <p:cond delay="0"/>
                      </p:stCondLst>
                      <p:childTnLst>
                        <p:par>
                          <p:cTn id="106" fill="hold">
                            <p:stCondLst>
                              <p:cond delay="0"/>
                            </p:stCondLst>
                            <p:childTnLst>
                              <p:par>
                                <p:cTn id="107" presetID="22" presetClass="entr" presetSubtype="1" fill="hold" grpId="0" nodeType="clickEffect">
                                  <p:stCondLst>
                                    <p:cond delay="0"/>
                                  </p:stCondLst>
                                  <p:childTnLst>
                                    <p:set>
                                      <p:cBhvr>
                                        <p:cTn id="108" dur="1" fill="hold">
                                          <p:stCondLst>
                                            <p:cond delay="0"/>
                                          </p:stCondLst>
                                        </p:cTn>
                                        <p:tgtEl>
                                          <p:spTgt spid="79"/>
                                        </p:tgtEl>
                                        <p:attrNameLst>
                                          <p:attrName>style.visibility</p:attrName>
                                        </p:attrNameLst>
                                      </p:cBhvr>
                                      <p:to>
                                        <p:strVal val="visible"/>
                                      </p:to>
                                    </p:set>
                                    <p:animEffect transition="in" filter="wipe(up)">
                                      <p:cBhvr>
                                        <p:cTn id="109" dur="750"/>
                                        <p:tgtEl>
                                          <p:spTgt spid="79"/>
                                        </p:tgtEl>
                                      </p:cBhvr>
                                    </p:animEffect>
                                  </p:childTnLst>
                                </p:cTn>
                              </p:par>
                            </p:childTnLst>
                          </p:cTn>
                        </p:par>
                      </p:childTnLst>
                    </p:cTn>
                  </p:par>
                </p:childTnLst>
              </p:cTn>
              <p:nextCondLst>
                <p:cond evt="onClick" delay="0">
                  <p:tgtEl>
                    <p:spTgt spid="72"/>
                  </p:tgtEl>
                </p:cond>
              </p:nextCondLst>
            </p:seq>
            <p:seq concurrent="1" nextAc="seek">
              <p:cTn id="110" restart="whenNotActive" fill="hold" evtFilter="cancelBubble" nodeType="interactiveSeq">
                <p:stCondLst>
                  <p:cond evt="onClick" delay="0">
                    <p:tgtEl>
                      <p:spTgt spid="71"/>
                    </p:tgtEl>
                  </p:cond>
                </p:stCondLst>
                <p:endSync evt="end" delay="0">
                  <p:rtn val="all"/>
                </p:endSync>
                <p:childTnLst>
                  <p:par>
                    <p:cTn id="111" fill="hold">
                      <p:stCondLst>
                        <p:cond delay="0"/>
                      </p:stCondLst>
                      <p:childTnLst>
                        <p:par>
                          <p:cTn id="112" fill="hold">
                            <p:stCondLst>
                              <p:cond delay="0"/>
                            </p:stCondLst>
                            <p:childTnLst>
                              <p:par>
                                <p:cTn id="113" presetID="22" presetClass="entr" presetSubtype="8" fill="hold" grpId="0" nodeType="click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wipe(left)">
                                      <p:cBhvr>
                                        <p:cTn id="115" dur="1000"/>
                                        <p:tgtEl>
                                          <p:spTgt spid="78"/>
                                        </p:tgtEl>
                                      </p:cBhvr>
                                    </p:animEffect>
                                  </p:childTnLst>
                                </p:cTn>
                              </p:par>
                            </p:childTnLst>
                          </p:cTn>
                        </p:par>
                      </p:childTnLst>
                    </p:cTn>
                  </p:par>
                </p:childTnLst>
              </p:cTn>
              <p:nextCondLst>
                <p:cond evt="onClick" delay="0">
                  <p:tgtEl>
                    <p:spTgt spid="71"/>
                  </p:tgtEl>
                </p:cond>
              </p:nextCondLst>
            </p:seq>
            <p:seq concurrent="1" nextAc="seek">
              <p:cTn id="116" restart="whenNotActive" fill="hold" evtFilter="cancelBubble" nodeType="interactiveSeq">
                <p:stCondLst>
                  <p:cond evt="onClick" delay="0">
                    <p:tgtEl>
                      <p:spTgt spid="70"/>
                    </p:tgtEl>
                  </p:cond>
                </p:stCondLst>
                <p:endSync evt="end" delay="0">
                  <p:rtn val="all"/>
                </p:endSync>
                <p:childTnLst>
                  <p:par>
                    <p:cTn id="117" fill="hold">
                      <p:stCondLst>
                        <p:cond delay="0"/>
                      </p:stCondLst>
                      <p:childTnLst>
                        <p:par>
                          <p:cTn id="118" fill="hold">
                            <p:stCondLst>
                              <p:cond delay="0"/>
                            </p:stCondLst>
                            <p:childTnLst>
                              <p:par>
                                <p:cTn id="119" presetID="22" presetClass="entr" presetSubtype="1" fill="hold" grpId="0" nodeType="clickEffect">
                                  <p:stCondLst>
                                    <p:cond delay="0"/>
                                  </p:stCondLst>
                                  <p:childTnLst>
                                    <p:set>
                                      <p:cBhvr>
                                        <p:cTn id="120" dur="1" fill="hold">
                                          <p:stCondLst>
                                            <p:cond delay="0"/>
                                          </p:stCondLst>
                                        </p:cTn>
                                        <p:tgtEl>
                                          <p:spTgt spid="77"/>
                                        </p:tgtEl>
                                        <p:attrNameLst>
                                          <p:attrName>style.visibility</p:attrName>
                                        </p:attrNameLst>
                                      </p:cBhvr>
                                      <p:to>
                                        <p:strVal val="visible"/>
                                      </p:to>
                                    </p:set>
                                    <p:animEffect transition="in" filter="wipe(up)">
                                      <p:cBhvr>
                                        <p:cTn id="121" dur="500"/>
                                        <p:tgtEl>
                                          <p:spTgt spid="77"/>
                                        </p:tgtEl>
                                      </p:cBhvr>
                                    </p:animEffect>
                                  </p:childTnLst>
                                </p:cTn>
                              </p:par>
                            </p:childTnLst>
                          </p:cTn>
                        </p:par>
                      </p:childTnLst>
                    </p:cTn>
                  </p:par>
                </p:childTnLst>
              </p:cTn>
              <p:nextCondLst>
                <p:cond evt="onClick" delay="0">
                  <p:tgtEl>
                    <p:spTgt spid="70"/>
                  </p:tgtEl>
                </p:cond>
              </p:nextCondLst>
            </p:seq>
            <p:seq concurrent="1" nextAc="seek">
              <p:cTn id="122" restart="whenNotActive" fill="hold" evtFilter="cancelBubble" nodeType="interactiveSeq">
                <p:stCondLst>
                  <p:cond evt="onClick" delay="0">
                    <p:tgtEl>
                      <p:spTgt spid="69"/>
                    </p:tgtEl>
                  </p:cond>
                </p:stCondLst>
                <p:endSync evt="end" delay="0">
                  <p:rtn val="all"/>
                </p:endSync>
                <p:childTnLst>
                  <p:par>
                    <p:cTn id="123" fill="hold">
                      <p:stCondLst>
                        <p:cond delay="0"/>
                      </p:stCondLst>
                      <p:childTnLst>
                        <p:par>
                          <p:cTn id="124" fill="hold">
                            <p:stCondLst>
                              <p:cond delay="0"/>
                            </p:stCondLst>
                            <p:childTnLst>
                              <p:par>
                                <p:cTn id="125" presetID="22" presetClass="entr" presetSubtype="1" fill="hold" grpId="0" nodeType="clickEffect">
                                  <p:stCondLst>
                                    <p:cond delay="0"/>
                                  </p:stCondLst>
                                  <p:childTnLst>
                                    <p:set>
                                      <p:cBhvr>
                                        <p:cTn id="126" dur="1" fill="hold">
                                          <p:stCondLst>
                                            <p:cond delay="0"/>
                                          </p:stCondLst>
                                        </p:cTn>
                                        <p:tgtEl>
                                          <p:spTgt spid="76"/>
                                        </p:tgtEl>
                                        <p:attrNameLst>
                                          <p:attrName>style.visibility</p:attrName>
                                        </p:attrNameLst>
                                      </p:cBhvr>
                                      <p:to>
                                        <p:strVal val="visible"/>
                                      </p:to>
                                    </p:set>
                                    <p:animEffect transition="in" filter="wipe(up)">
                                      <p:cBhvr>
                                        <p:cTn id="127" dur="500"/>
                                        <p:tgtEl>
                                          <p:spTgt spid="76"/>
                                        </p:tgtEl>
                                      </p:cBhvr>
                                    </p:animEffect>
                                  </p:childTnLst>
                                </p:cTn>
                              </p:par>
                            </p:childTnLst>
                          </p:cTn>
                        </p:par>
                      </p:childTnLst>
                    </p:cTn>
                  </p:par>
                </p:childTnLst>
              </p:cTn>
              <p:nextCondLst>
                <p:cond evt="onClick" delay="0">
                  <p:tgtEl>
                    <p:spTgt spid="69"/>
                  </p:tgtEl>
                </p:cond>
              </p:nextCondLst>
            </p:seq>
            <p:seq concurrent="1" nextAc="seek">
              <p:cTn id="128" restart="whenNotActive" fill="hold" evtFilter="cancelBubble" nodeType="interactiveSeq">
                <p:stCondLst>
                  <p:cond evt="onClick" delay="0">
                    <p:tgtEl>
                      <p:spTgt spid="68"/>
                    </p:tgtEl>
                  </p:cond>
                </p:stCondLst>
                <p:endSync evt="end" delay="0">
                  <p:rtn val="all"/>
                </p:endSync>
                <p:childTnLst>
                  <p:par>
                    <p:cTn id="129" fill="hold">
                      <p:stCondLst>
                        <p:cond delay="0"/>
                      </p:stCondLst>
                      <p:childTnLst>
                        <p:par>
                          <p:cTn id="130" fill="hold">
                            <p:stCondLst>
                              <p:cond delay="0"/>
                            </p:stCondLst>
                            <p:childTnLst>
                              <p:par>
                                <p:cTn id="131" presetID="22" presetClass="entr" presetSubtype="4" fill="hold" grpId="0" nodeType="clickEffect">
                                  <p:stCondLst>
                                    <p:cond delay="0"/>
                                  </p:stCondLst>
                                  <p:childTnLst>
                                    <p:set>
                                      <p:cBhvr>
                                        <p:cTn id="132" dur="1" fill="hold">
                                          <p:stCondLst>
                                            <p:cond delay="0"/>
                                          </p:stCondLst>
                                        </p:cTn>
                                        <p:tgtEl>
                                          <p:spTgt spid="75"/>
                                        </p:tgtEl>
                                        <p:attrNameLst>
                                          <p:attrName>style.visibility</p:attrName>
                                        </p:attrNameLst>
                                      </p:cBhvr>
                                      <p:to>
                                        <p:strVal val="visible"/>
                                      </p:to>
                                    </p:set>
                                    <p:animEffect transition="in" filter="wipe(down)">
                                      <p:cBhvr>
                                        <p:cTn id="133" dur="1000"/>
                                        <p:tgtEl>
                                          <p:spTgt spid="75"/>
                                        </p:tgtEl>
                                      </p:cBhvr>
                                    </p:animEffect>
                                  </p:childTnLst>
                                </p:cTn>
                              </p:par>
                            </p:childTnLst>
                          </p:cTn>
                        </p:par>
                      </p:childTnLst>
                    </p:cTn>
                  </p:par>
                </p:childTnLst>
              </p:cTn>
              <p:nextCondLst>
                <p:cond evt="onClick" delay="0">
                  <p:tgtEl>
                    <p:spTgt spid="68"/>
                  </p:tgtEl>
                </p:cond>
              </p:nextCondLst>
            </p:seq>
            <p:seq concurrent="1" nextAc="seek">
              <p:cTn id="134" restart="whenNotActive" fill="hold" evtFilter="cancelBubble" nodeType="interactiveSeq">
                <p:stCondLst>
                  <p:cond evt="onClick" delay="0">
                    <p:tgtEl>
                      <p:spTgt spid="67"/>
                    </p:tgtEl>
                  </p:cond>
                </p:stCondLst>
                <p:endSync evt="end" delay="0">
                  <p:rtn val="all"/>
                </p:endSync>
                <p:childTnLst>
                  <p:par>
                    <p:cTn id="135" fill="hold">
                      <p:stCondLst>
                        <p:cond delay="0"/>
                      </p:stCondLst>
                      <p:childTnLst>
                        <p:par>
                          <p:cTn id="136" fill="hold">
                            <p:stCondLst>
                              <p:cond delay="0"/>
                            </p:stCondLst>
                            <p:childTnLst>
                              <p:par>
                                <p:cTn id="137" presetID="22" presetClass="entr" presetSubtype="4" fill="hold" grpId="0" nodeType="clickEffect">
                                  <p:stCondLst>
                                    <p:cond delay="0"/>
                                  </p:stCondLst>
                                  <p:childTnLst>
                                    <p:set>
                                      <p:cBhvr>
                                        <p:cTn id="138" dur="1" fill="hold">
                                          <p:stCondLst>
                                            <p:cond delay="0"/>
                                          </p:stCondLst>
                                        </p:cTn>
                                        <p:tgtEl>
                                          <p:spTgt spid="74"/>
                                        </p:tgtEl>
                                        <p:attrNameLst>
                                          <p:attrName>style.visibility</p:attrName>
                                        </p:attrNameLst>
                                      </p:cBhvr>
                                      <p:to>
                                        <p:strVal val="visible"/>
                                      </p:to>
                                    </p:set>
                                    <p:animEffect transition="in" filter="wipe(down)">
                                      <p:cBhvr>
                                        <p:cTn id="139" dur="500"/>
                                        <p:tgtEl>
                                          <p:spTgt spid="74"/>
                                        </p:tgtEl>
                                      </p:cBhvr>
                                    </p:animEffect>
                                  </p:childTnLst>
                                </p:cTn>
                              </p:par>
                            </p:childTnLst>
                          </p:cTn>
                        </p:par>
                      </p:childTnLst>
                    </p:cTn>
                  </p:par>
                </p:childTnLst>
              </p:cTn>
              <p:nextCondLst>
                <p:cond evt="onClick" delay="0">
                  <p:tgtEl>
                    <p:spTgt spid="67"/>
                  </p:tgtEl>
                </p:cond>
              </p:nextCondLst>
            </p:seq>
            <p:seq concurrent="1" nextAc="seek">
              <p:cTn id="140" restart="whenNotActive" fill="hold" evtFilter="cancelBubble" nodeType="interactiveSeq">
                <p:stCondLst>
                  <p:cond evt="onClick" delay="0">
                    <p:tgtEl>
                      <p:spTgt spid="52"/>
                    </p:tgtEl>
                  </p:cond>
                </p:stCondLst>
                <p:endSync evt="end" delay="0">
                  <p:rtn val="all"/>
                </p:endSync>
                <p:childTnLst>
                  <p:par>
                    <p:cTn id="141" fill="hold">
                      <p:stCondLst>
                        <p:cond delay="0"/>
                      </p:stCondLst>
                      <p:childTnLst>
                        <p:par>
                          <p:cTn id="142" fill="hold">
                            <p:stCondLst>
                              <p:cond delay="0"/>
                            </p:stCondLst>
                            <p:childTnLst>
                              <p:par>
                                <p:cTn id="143" presetID="22" presetClass="entr" presetSubtype="4" fill="hold" grpId="0" nodeType="clickEffect">
                                  <p:stCondLst>
                                    <p:cond delay="0"/>
                                  </p:stCondLst>
                                  <p:childTnLst>
                                    <p:set>
                                      <p:cBhvr>
                                        <p:cTn id="144" dur="1" fill="hold">
                                          <p:stCondLst>
                                            <p:cond delay="0"/>
                                          </p:stCondLst>
                                        </p:cTn>
                                        <p:tgtEl>
                                          <p:spTgt spid="6"/>
                                        </p:tgtEl>
                                        <p:attrNameLst>
                                          <p:attrName>style.visibility</p:attrName>
                                        </p:attrNameLst>
                                      </p:cBhvr>
                                      <p:to>
                                        <p:strVal val="visible"/>
                                      </p:to>
                                    </p:set>
                                    <p:animEffect transition="in" filter="wipe(down)">
                                      <p:cBhvr>
                                        <p:cTn id="145" dur="750"/>
                                        <p:tgtEl>
                                          <p:spTgt spid="6"/>
                                        </p:tgtEl>
                                      </p:cBhvr>
                                    </p:animEffect>
                                  </p:childTnLst>
                                </p:cTn>
                              </p:par>
                            </p:childTnLst>
                          </p:cTn>
                        </p:par>
                      </p:childTnLst>
                    </p:cTn>
                  </p:par>
                </p:childTnLst>
              </p:cTn>
              <p:nextCondLst>
                <p:cond evt="onClick" delay="0">
                  <p:tgtEl>
                    <p:spTgt spid="52"/>
                  </p:tgtEl>
                </p:cond>
              </p:nextCondLst>
            </p:seq>
            <p:seq concurrent="1" nextAc="seek">
              <p:cTn id="146" restart="whenNotActive" fill="hold" evtFilter="cancelBubble" nodeType="interactiveSeq">
                <p:stCondLst>
                  <p:cond evt="onClick" delay="0">
                    <p:tgtEl>
                      <p:spTgt spid="40"/>
                    </p:tgtEl>
                  </p:cond>
                </p:stCondLst>
                <p:endSync evt="end" delay="0">
                  <p:rtn val="all"/>
                </p:endSync>
                <p:childTnLst>
                  <p:par>
                    <p:cTn id="147" fill="hold">
                      <p:stCondLst>
                        <p:cond delay="0"/>
                      </p:stCondLst>
                      <p:childTnLst>
                        <p:par>
                          <p:cTn id="148" fill="hold">
                            <p:stCondLst>
                              <p:cond delay="0"/>
                            </p:stCondLst>
                            <p:childTnLst>
                              <p:par>
                                <p:cTn id="149" presetID="1" presetClass="exit" presetSubtype="0" fill="hold" grpId="2" nodeType="withEffect">
                                  <p:stCondLst>
                                    <p:cond delay="0"/>
                                  </p:stCondLst>
                                  <p:childTnLst>
                                    <p:set>
                                      <p:cBhvr>
                                        <p:cTn id="150" dur="1" fill="hold">
                                          <p:stCondLst>
                                            <p:cond delay="0"/>
                                          </p:stCondLst>
                                        </p:cTn>
                                        <p:tgtEl>
                                          <p:spTgt spid="96"/>
                                        </p:tgtEl>
                                        <p:attrNameLst>
                                          <p:attrName>style.visibility</p:attrName>
                                        </p:attrNameLst>
                                      </p:cBhvr>
                                      <p:to>
                                        <p:strVal val="hidden"/>
                                      </p:to>
                                    </p:set>
                                  </p:childTnLst>
                                </p:cTn>
                              </p:par>
                              <p:par>
                                <p:cTn id="151" presetID="1" presetClass="exit" presetSubtype="0" fill="hold" grpId="2" nodeType="withEffect">
                                  <p:stCondLst>
                                    <p:cond delay="0"/>
                                  </p:stCondLst>
                                  <p:childTnLst>
                                    <p:set>
                                      <p:cBhvr>
                                        <p:cTn id="152" dur="1" fill="hold">
                                          <p:stCondLst>
                                            <p:cond delay="0"/>
                                          </p:stCondLst>
                                        </p:cTn>
                                        <p:tgtEl>
                                          <p:spTgt spid="95"/>
                                        </p:tgtEl>
                                        <p:attrNameLst>
                                          <p:attrName>style.visibility</p:attrName>
                                        </p:attrNameLst>
                                      </p:cBhvr>
                                      <p:to>
                                        <p:strVal val="hidden"/>
                                      </p:to>
                                    </p:set>
                                  </p:childTnLst>
                                </p:cTn>
                              </p:par>
                              <p:par>
                                <p:cTn id="153" presetID="1" presetClass="exit" presetSubtype="0" fill="hold" grpId="2" nodeType="withEffect">
                                  <p:stCondLst>
                                    <p:cond delay="0"/>
                                  </p:stCondLst>
                                  <p:childTnLst>
                                    <p:set>
                                      <p:cBhvr>
                                        <p:cTn id="154" dur="1" fill="hold">
                                          <p:stCondLst>
                                            <p:cond delay="0"/>
                                          </p:stCondLst>
                                        </p:cTn>
                                        <p:tgtEl>
                                          <p:spTgt spid="94"/>
                                        </p:tgtEl>
                                        <p:attrNameLst>
                                          <p:attrName>style.visibility</p:attrName>
                                        </p:attrNameLst>
                                      </p:cBhvr>
                                      <p:to>
                                        <p:strVal val="hidden"/>
                                      </p:to>
                                    </p:set>
                                  </p:childTnLst>
                                </p:cTn>
                              </p:par>
                              <p:par>
                                <p:cTn id="155" presetID="1" presetClass="exit" presetSubtype="0" fill="hold" grpId="2" nodeType="withEffect">
                                  <p:stCondLst>
                                    <p:cond delay="0"/>
                                  </p:stCondLst>
                                  <p:childTnLst>
                                    <p:set>
                                      <p:cBhvr>
                                        <p:cTn id="156" dur="1" fill="hold">
                                          <p:stCondLst>
                                            <p:cond delay="0"/>
                                          </p:stCondLst>
                                        </p:cTn>
                                        <p:tgtEl>
                                          <p:spTgt spid="93"/>
                                        </p:tgtEl>
                                        <p:attrNameLst>
                                          <p:attrName>style.visibility</p:attrName>
                                        </p:attrNameLst>
                                      </p:cBhvr>
                                      <p:to>
                                        <p:strVal val="hidden"/>
                                      </p:to>
                                    </p:set>
                                  </p:childTnLst>
                                </p:cTn>
                              </p:par>
                              <p:par>
                                <p:cTn id="157" presetID="1" presetClass="exit" presetSubtype="0" fill="hold" grpId="2" nodeType="withEffect">
                                  <p:stCondLst>
                                    <p:cond delay="0"/>
                                  </p:stCondLst>
                                  <p:childTnLst>
                                    <p:set>
                                      <p:cBhvr>
                                        <p:cTn id="158" dur="1" fill="hold">
                                          <p:stCondLst>
                                            <p:cond delay="0"/>
                                          </p:stCondLst>
                                        </p:cTn>
                                        <p:tgtEl>
                                          <p:spTgt spid="92"/>
                                        </p:tgtEl>
                                        <p:attrNameLst>
                                          <p:attrName>style.visibility</p:attrName>
                                        </p:attrNameLst>
                                      </p:cBhvr>
                                      <p:to>
                                        <p:strVal val="hidden"/>
                                      </p:to>
                                    </p:set>
                                  </p:childTnLst>
                                </p:cTn>
                              </p:par>
                              <p:par>
                                <p:cTn id="159" presetID="1" presetClass="exit" presetSubtype="0" fill="hold" grpId="2" nodeType="withEffect">
                                  <p:stCondLst>
                                    <p:cond delay="0"/>
                                  </p:stCondLst>
                                  <p:childTnLst>
                                    <p:set>
                                      <p:cBhvr>
                                        <p:cTn id="160" dur="1" fill="hold">
                                          <p:stCondLst>
                                            <p:cond delay="0"/>
                                          </p:stCondLst>
                                        </p:cTn>
                                        <p:tgtEl>
                                          <p:spTgt spid="91"/>
                                        </p:tgtEl>
                                        <p:attrNameLst>
                                          <p:attrName>style.visibility</p:attrName>
                                        </p:attrNameLst>
                                      </p:cBhvr>
                                      <p:to>
                                        <p:strVal val="hidden"/>
                                      </p:to>
                                    </p:set>
                                  </p:childTnLst>
                                </p:cTn>
                              </p:par>
                              <p:par>
                                <p:cTn id="161" presetID="1" presetClass="exit" presetSubtype="0" fill="hold" grpId="2" nodeType="withEffect">
                                  <p:stCondLst>
                                    <p:cond delay="0"/>
                                  </p:stCondLst>
                                  <p:childTnLst>
                                    <p:set>
                                      <p:cBhvr>
                                        <p:cTn id="162" dur="1" fill="hold">
                                          <p:stCondLst>
                                            <p:cond delay="0"/>
                                          </p:stCondLst>
                                        </p:cTn>
                                        <p:tgtEl>
                                          <p:spTgt spid="90"/>
                                        </p:tgtEl>
                                        <p:attrNameLst>
                                          <p:attrName>style.visibility</p:attrName>
                                        </p:attrNameLst>
                                      </p:cBhvr>
                                      <p:to>
                                        <p:strVal val="hidden"/>
                                      </p:to>
                                    </p:set>
                                  </p:childTnLst>
                                </p:cTn>
                              </p:par>
                              <p:par>
                                <p:cTn id="163" presetID="1" presetClass="exit" presetSubtype="0" fill="hold" grpId="2" nodeType="withEffect">
                                  <p:stCondLst>
                                    <p:cond delay="0"/>
                                  </p:stCondLst>
                                  <p:childTnLst>
                                    <p:set>
                                      <p:cBhvr>
                                        <p:cTn id="164" dur="1" fill="hold">
                                          <p:stCondLst>
                                            <p:cond delay="0"/>
                                          </p:stCondLst>
                                        </p:cTn>
                                        <p:tgtEl>
                                          <p:spTgt spid="89"/>
                                        </p:tgtEl>
                                        <p:attrNameLst>
                                          <p:attrName>style.visibility</p:attrName>
                                        </p:attrNameLst>
                                      </p:cBhvr>
                                      <p:to>
                                        <p:strVal val="hidden"/>
                                      </p:to>
                                    </p:set>
                                  </p:childTnLst>
                                </p:cTn>
                              </p:par>
                              <p:par>
                                <p:cTn id="165" presetID="1" presetClass="exit" presetSubtype="0" fill="hold" grpId="2" nodeType="withEffect">
                                  <p:stCondLst>
                                    <p:cond delay="0"/>
                                  </p:stCondLst>
                                  <p:childTnLst>
                                    <p:set>
                                      <p:cBhvr>
                                        <p:cTn id="166" dur="1" fill="hold">
                                          <p:stCondLst>
                                            <p:cond delay="0"/>
                                          </p:stCondLst>
                                        </p:cTn>
                                        <p:tgtEl>
                                          <p:spTgt spid="88"/>
                                        </p:tgtEl>
                                        <p:attrNameLst>
                                          <p:attrName>style.visibility</p:attrName>
                                        </p:attrNameLst>
                                      </p:cBhvr>
                                      <p:to>
                                        <p:strVal val="hidden"/>
                                      </p:to>
                                    </p:set>
                                  </p:childTnLst>
                                </p:cTn>
                              </p:par>
                              <p:par>
                                <p:cTn id="167" presetID="1" presetClass="exit" presetSubtype="0" fill="hold" grpId="2" nodeType="withEffect">
                                  <p:stCondLst>
                                    <p:cond delay="0"/>
                                  </p:stCondLst>
                                  <p:childTnLst>
                                    <p:set>
                                      <p:cBhvr>
                                        <p:cTn id="168" dur="1" fill="hold">
                                          <p:stCondLst>
                                            <p:cond delay="0"/>
                                          </p:stCondLst>
                                        </p:cTn>
                                        <p:tgtEl>
                                          <p:spTgt spid="87"/>
                                        </p:tgtEl>
                                        <p:attrNameLst>
                                          <p:attrName>style.visibility</p:attrName>
                                        </p:attrNameLst>
                                      </p:cBhvr>
                                      <p:to>
                                        <p:strVal val="hidden"/>
                                      </p:to>
                                    </p:set>
                                  </p:childTnLst>
                                </p:cTn>
                              </p:par>
                              <p:par>
                                <p:cTn id="169" presetID="1" presetClass="exit" presetSubtype="0" fill="hold" grpId="2" nodeType="withEffect">
                                  <p:stCondLst>
                                    <p:cond delay="0"/>
                                  </p:stCondLst>
                                  <p:childTnLst>
                                    <p:set>
                                      <p:cBhvr>
                                        <p:cTn id="170" dur="1" fill="hold">
                                          <p:stCondLst>
                                            <p:cond delay="0"/>
                                          </p:stCondLst>
                                        </p:cTn>
                                        <p:tgtEl>
                                          <p:spTgt spid="86"/>
                                        </p:tgtEl>
                                        <p:attrNameLst>
                                          <p:attrName>style.visibility</p:attrName>
                                        </p:attrNameLst>
                                      </p:cBhvr>
                                      <p:to>
                                        <p:strVal val="hidden"/>
                                      </p:to>
                                    </p:set>
                                  </p:childTnLst>
                                </p:cTn>
                              </p:par>
                              <p:par>
                                <p:cTn id="171" presetID="1" presetClass="exit" presetSubtype="0" fill="hold" grpId="2" nodeType="withEffect">
                                  <p:stCondLst>
                                    <p:cond delay="0"/>
                                  </p:stCondLst>
                                  <p:childTnLst>
                                    <p:set>
                                      <p:cBhvr>
                                        <p:cTn id="172" dur="1" fill="hold">
                                          <p:stCondLst>
                                            <p:cond delay="0"/>
                                          </p:stCondLst>
                                        </p:cTn>
                                        <p:tgtEl>
                                          <p:spTgt spid="85"/>
                                        </p:tgtEl>
                                        <p:attrNameLst>
                                          <p:attrName>style.visibility</p:attrName>
                                        </p:attrNameLst>
                                      </p:cBhvr>
                                      <p:to>
                                        <p:strVal val="hidden"/>
                                      </p:to>
                                    </p:set>
                                  </p:childTnLst>
                                </p:cTn>
                              </p:par>
                              <p:par>
                                <p:cTn id="173" presetID="1" presetClass="exit" presetSubtype="0" fill="hold" grpId="2" nodeType="withEffect">
                                  <p:stCondLst>
                                    <p:cond delay="0"/>
                                  </p:stCondLst>
                                  <p:childTnLst>
                                    <p:set>
                                      <p:cBhvr>
                                        <p:cTn id="174" dur="1" fill="hold">
                                          <p:stCondLst>
                                            <p:cond delay="0"/>
                                          </p:stCondLst>
                                        </p:cTn>
                                        <p:tgtEl>
                                          <p:spTgt spid="84"/>
                                        </p:tgtEl>
                                        <p:attrNameLst>
                                          <p:attrName>style.visibility</p:attrName>
                                        </p:attrNameLst>
                                      </p:cBhvr>
                                      <p:to>
                                        <p:strVal val="hidden"/>
                                      </p:to>
                                    </p:set>
                                  </p:childTnLst>
                                </p:cTn>
                              </p:par>
                              <p:par>
                                <p:cTn id="175" presetID="1" presetClass="exit" presetSubtype="0" fill="hold" grpId="2" nodeType="withEffect">
                                  <p:stCondLst>
                                    <p:cond delay="0"/>
                                  </p:stCondLst>
                                  <p:childTnLst>
                                    <p:set>
                                      <p:cBhvr>
                                        <p:cTn id="176" dur="1" fill="hold">
                                          <p:stCondLst>
                                            <p:cond delay="0"/>
                                          </p:stCondLst>
                                        </p:cTn>
                                        <p:tgtEl>
                                          <p:spTgt spid="83"/>
                                        </p:tgtEl>
                                        <p:attrNameLst>
                                          <p:attrName>style.visibility</p:attrName>
                                        </p:attrNameLst>
                                      </p:cBhvr>
                                      <p:to>
                                        <p:strVal val="hidden"/>
                                      </p:to>
                                    </p:set>
                                  </p:childTnLst>
                                </p:cTn>
                              </p:par>
                              <p:par>
                                <p:cTn id="177" presetID="1" presetClass="exit" presetSubtype="0" fill="hold" grpId="2" nodeType="withEffect">
                                  <p:stCondLst>
                                    <p:cond delay="0"/>
                                  </p:stCondLst>
                                  <p:childTnLst>
                                    <p:set>
                                      <p:cBhvr>
                                        <p:cTn id="178" dur="1" fill="hold">
                                          <p:stCondLst>
                                            <p:cond delay="0"/>
                                          </p:stCondLst>
                                        </p:cTn>
                                        <p:tgtEl>
                                          <p:spTgt spid="82"/>
                                        </p:tgtEl>
                                        <p:attrNameLst>
                                          <p:attrName>style.visibility</p:attrName>
                                        </p:attrNameLst>
                                      </p:cBhvr>
                                      <p:to>
                                        <p:strVal val="hidden"/>
                                      </p:to>
                                    </p:set>
                                  </p:childTnLst>
                                </p:cTn>
                              </p:par>
                              <p:par>
                                <p:cTn id="179" presetID="1" presetClass="exit" presetSubtype="0" fill="hold" grpId="2" nodeType="withEffect">
                                  <p:stCondLst>
                                    <p:cond delay="0"/>
                                  </p:stCondLst>
                                  <p:childTnLst>
                                    <p:set>
                                      <p:cBhvr>
                                        <p:cTn id="180" dur="1" fill="hold">
                                          <p:stCondLst>
                                            <p:cond delay="0"/>
                                          </p:stCondLst>
                                        </p:cTn>
                                        <p:tgtEl>
                                          <p:spTgt spid="81"/>
                                        </p:tgtEl>
                                        <p:attrNameLst>
                                          <p:attrName>style.visibility</p:attrName>
                                        </p:attrNameLst>
                                      </p:cBhvr>
                                      <p:to>
                                        <p:strVal val="hidden"/>
                                      </p:to>
                                    </p:set>
                                  </p:childTnLst>
                                </p:cTn>
                              </p:par>
                              <p:par>
                                <p:cTn id="181" presetID="1" presetClass="exit" presetSubtype="0" fill="hold" grpId="2" nodeType="withEffect">
                                  <p:stCondLst>
                                    <p:cond delay="0"/>
                                  </p:stCondLst>
                                  <p:childTnLst>
                                    <p:set>
                                      <p:cBhvr>
                                        <p:cTn id="182" dur="1" fill="hold">
                                          <p:stCondLst>
                                            <p:cond delay="0"/>
                                          </p:stCondLst>
                                        </p:cTn>
                                        <p:tgtEl>
                                          <p:spTgt spid="80"/>
                                        </p:tgtEl>
                                        <p:attrNameLst>
                                          <p:attrName>style.visibility</p:attrName>
                                        </p:attrNameLst>
                                      </p:cBhvr>
                                      <p:to>
                                        <p:strVal val="hidden"/>
                                      </p:to>
                                    </p:set>
                                  </p:childTnLst>
                                </p:cTn>
                              </p:par>
                              <p:par>
                                <p:cTn id="183" presetID="1" presetClass="exit" presetSubtype="0" fill="hold" grpId="2" nodeType="withEffect">
                                  <p:stCondLst>
                                    <p:cond delay="0"/>
                                  </p:stCondLst>
                                  <p:childTnLst>
                                    <p:set>
                                      <p:cBhvr>
                                        <p:cTn id="184" dur="1" fill="hold">
                                          <p:stCondLst>
                                            <p:cond delay="0"/>
                                          </p:stCondLst>
                                        </p:cTn>
                                        <p:tgtEl>
                                          <p:spTgt spid="79"/>
                                        </p:tgtEl>
                                        <p:attrNameLst>
                                          <p:attrName>style.visibility</p:attrName>
                                        </p:attrNameLst>
                                      </p:cBhvr>
                                      <p:to>
                                        <p:strVal val="hidden"/>
                                      </p:to>
                                    </p:set>
                                  </p:childTnLst>
                                </p:cTn>
                              </p:par>
                              <p:par>
                                <p:cTn id="185" presetID="1" presetClass="exit" presetSubtype="0" fill="hold" grpId="2" nodeType="withEffect">
                                  <p:stCondLst>
                                    <p:cond delay="0"/>
                                  </p:stCondLst>
                                  <p:childTnLst>
                                    <p:set>
                                      <p:cBhvr>
                                        <p:cTn id="186" dur="1" fill="hold">
                                          <p:stCondLst>
                                            <p:cond delay="0"/>
                                          </p:stCondLst>
                                        </p:cTn>
                                        <p:tgtEl>
                                          <p:spTgt spid="78"/>
                                        </p:tgtEl>
                                        <p:attrNameLst>
                                          <p:attrName>style.visibility</p:attrName>
                                        </p:attrNameLst>
                                      </p:cBhvr>
                                      <p:to>
                                        <p:strVal val="hidden"/>
                                      </p:to>
                                    </p:set>
                                  </p:childTnLst>
                                </p:cTn>
                              </p:par>
                              <p:par>
                                <p:cTn id="187" presetID="1" presetClass="exit" presetSubtype="0" fill="hold" grpId="2" nodeType="withEffect">
                                  <p:stCondLst>
                                    <p:cond delay="0"/>
                                  </p:stCondLst>
                                  <p:childTnLst>
                                    <p:set>
                                      <p:cBhvr>
                                        <p:cTn id="188" dur="1" fill="hold">
                                          <p:stCondLst>
                                            <p:cond delay="0"/>
                                          </p:stCondLst>
                                        </p:cTn>
                                        <p:tgtEl>
                                          <p:spTgt spid="77"/>
                                        </p:tgtEl>
                                        <p:attrNameLst>
                                          <p:attrName>style.visibility</p:attrName>
                                        </p:attrNameLst>
                                      </p:cBhvr>
                                      <p:to>
                                        <p:strVal val="hidden"/>
                                      </p:to>
                                    </p:set>
                                  </p:childTnLst>
                                </p:cTn>
                              </p:par>
                              <p:par>
                                <p:cTn id="189" presetID="1" presetClass="exit" presetSubtype="0" fill="hold" grpId="2" nodeType="withEffect">
                                  <p:stCondLst>
                                    <p:cond delay="0"/>
                                  </p:stCondLst>
                                  <p:childTnLst>
                                    <p:set>
                                      <p:cBhvr>
                                        <p:cTn id="190" dur="1" fill="hold">
                                          <p:stCondLst>
                                            <p:cond delay="0"/>
                                          </p:stCondLst>
                                        </p:cTn>
                                        <p:tgtEl>
                                          <p:spTgt spid="76"/>
                                        </p:tgtEl>
                                        <p:attrNameLst>
                                          <p:attrName>style.visibility</p:attrName>
                                        </p:attrNameLst>
                                      </p:cBhvr>
                                      <p:to>
                                        <p:strVal val="hidden"/>
                                      </p:to>
                                    </p:set>
                                  </p:childTnLst>
                                </p:cTn>
                              </p:par>
                              <p:par>
                                <p:cTn id="191" presetID="1" presetClass="exit" presetSubtype="0" fill="hold" grpId="2" nodeType="withEffect">
                                  <p:stCondLst>
                                    <p:cond delay="0"/>
                                  </p:stCondLst>
                                  <p:childTnLst>
                                    <p:set>
                                      <p:cBhvr>
                                        <p:cTn id="192" dur="1" fill="hold">
                                          <p:stCondLst>
                                            <p:cond delay="0"/>
                                          </p:stCondLst>
                                        </p:cTn>
                                        <p:tgtEl>
                                          <p:spTgt spid="75"/>
                                        </p:tgtEl>
                                        <p:attrNameLst>
                                          <p:attrName>style.visibility</p:attrName>
                                        </p:attrNameLst>
                                      </p:cBhvr>
                                      <p:to>
                                        <p:strVal val="hidden"/>
                                      </p:to>
                                    </p:set>
                                  </p:childTnLst>
                                </p:cTn>
                              </p:par>
                              <p:par>
                                <p:cTn id="193" presetID="1" presetClass="exit" presetSubtype="0" fill="hold" grpId="2" nodeType="withEffect">
                                  <p:stCondLst>
                                    <p:cond delay="0"/>
                                  </p:stCondLst>
                                  <p:childTnLst>
                                    <p:set>
                                      <p:cBhvr>
                                        <p:cTn id="194" dur="1" fill="hold">
                                          <p:stCondLst>
                                            <p:cond delay="0"/>
                                          </p:stCondLst>
                                        </p:cTn>
                                        <p:tgtEl>
                                          <p:spTgt spid="74"/>
                                        </p:tgtEl>
                                        <p:attrNameLst>
                                          <p:attrName>style.visibility</p:attrName>
                                        </p:attrNameLst>
                                      </p:cBhvr>
                                      <p:to>
                                        <p:strVal val="hidden"/>
                                      </p:to>
                                    </p:set>
                                  </p:childTnLst>
                                </p:cTn>
                              </p:par>
                              <p:par>
                                <p:cTn id="195" presetID="1" presetClass="exit" presetSubtype="0" fill="hold" grpId="2" nodeType="withEffect">
                                  <p:stCondLst>
                                    <p:cond delay="0"/>
                                  </p:stCondLst>
                                  <p:childTnLst>
                                    <p:set>
                                      <p:cBhvr>
                                        <p:cTn id="196" dur="1" fill="hold">
                                          <p:stCondLst>
                                            <p:cond delay="0"/>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40"/>
                  </p:tgtEl>
                </p:cond>
              </p:nextCondLst>
            </p:seq>
            <p:seq concurrent="1" nextAc="seek">
              <p:cTn id="197" restart="whenNotActive" fill="hold" evtFilter="cancelBubble" nodeType="interactiveSeq">
                <p:stCondLst>
                  <p:cond evt="onClick" delay="0">
                    <p:tgtEl>
                      <p:spTgt spid="41"/>
                    </p:tgtEl>
                  </p:cond>
                </p:stCondLst>
                <p:endSync evt="end" delay="0">
                  <p:rtn val="all"/>
                </p:endSync>
                <p:childTnLst>
                  <p:par>
                    <p:cTn id="198" fill="hold">
                      <p:stCondLst>
                        <p:cond delay="0"/>
                      </p:stCondLst>
                      <p:childTnLst>
                        <p:par>
                          <p:cTn id="199" fill="hold">
                            <p:stCondLst>
                              <p:cond delay="0"/>
                            </p:stCondLst>
                            <p:childTnLst>
                              <p:par>
                                <p:cTn id="200" presetID="1" presetClass="exit" presetSubtype="0" fill="hold" grpId="3" nodeType="withEffect">
                                  <p:stCondLst>
                                    <p:cond delay="0"/>
                                  </p:stCondLst>
                                  <p:childTnLst>
                                    <p:set>
                                      <p:cBhvr>
                                        <p:cTn id="201" dur="1" fill="hold">
                                          <p:stCondLst>
                                            <p:cond delay="0"/>
                                          </p:stCondLst>
                                        </p:cTn>
                                        <p:tgtEl>
                                          <p:spTgt spid="96"/>
                                        </p:tgtEl>
                                        <p:attrNameLst>
                                          <p:attrName>style.visibility</p:attrName>
                                        </p:attrNameLst>
                                      </p:cBhvr>
                                      <p:to>
                                        <p:strVal val="hidden"/>
                                      </p:to>
                                    </p:set>
                                  </p:childTnLst>
                                </p:cTn>
                              </p:par>
                              <p:par>
                                <p:cTn id="202" presetID="1" presetClass="exit" presetSubtype="0" fill="hold" grpId="3" nodeType="withEffect">
                                  <p:stCondLst>
                                    <p:cond delay="0"/>
                                  </p:stCondLst>
                                  <p:childTnLst>
                                    <p:set>
                                      <p:cBhvr>
                                        <p:cTn id="203" dur="1" fill="hold">
                                          <p:stCondLst>
                                            <p:cond delay="0"/>
                                          </p:stCondLst>
                                        </p:cTn>
                                        <p:tgtEl>
                                          <p:spTgt spid="95"/>
                                        </p:tgtEl>
                                        <p:attrNameLst>
                                          <p:attrName>style.visibility</p:attrName>
                                        </p:attrNameLst>
                                      </p:cBhvr>
                                      <p:to>
                                        <p:strVal val="hidden"/>
                                      </p:to>
                                    </p:set>
                                  </p:childTnLst>
                                </p:cTn>
                              </p:par>
                              <p:par>
                                <p:cTn id="204" presetID="1" presetClass="exit" presetSubtype="0" fill="hold" grpId="3" nodeType="withEffect">
                                  <p:stCondLst>
                                    <p:cond delay="0"/>
                                  </p:stCondLst>
                                  <p:childTnLst>
                                    <p:set>
                                      <p:cBhvr>
                                        <p:cTn id="205" dur="1" fill="hold">
                                          <p:stCondLst>
                                            <p:cond delay="0"/>
                                          </p:stCondLst>
                                        </p:cTn>
                                        <p:tgtEl>
                                          <p:spTgt spid="94"/>
                                        </p:tgtEl>
                                        <p:attrNameLst>
                                          <p:attrName>style.visibility</p:attrName>
                                        </p:attrNameLst>
                                      </p:cBhvr>
                                      <p:to>
                                        <p:strVal val="hidden"/>
                                      </p:to>
                                    </p:set>
                                  </p:childTnLst>
                                </p:cTn>
                              </p:par>
                              <p:par>
                                <p:cTn id="206" presetID="1" presetClass="exit" presetSubtype="0" fill="hold" grpId="3" nodeType="withEffect">
                                  <p:stCondLst>
                                    <p:cond delay="0"/>
                                  </p:stCondLst>
                                  <p:childTnLst>
                                    <p:set>
                                      <p:cBhvr>
                                        <p:cTn id="207" dur="1" fill="hold">
                                          <p:stCondLst>
                                            <p:cond delay="0"/>
                                          </p:stCondLst>
                                        </p:cTn>
                                        <p:tgtEl>
                                          <p:spTgt spid="93"/>
                                        </p:tgtEl>
                                        <p:attrNameLst>
                                          <p:attrName>style.visibility</p:attrName>
                                        </p:attrNameLst>
                                      </p:cBhvr>
                                      <p:to>
                                        <p:strVal val="hidden"/>
                                      </p:to>
                                    </p:set>
                                  </p:childTnLst>
                                </p:cTn>
                              </p:par>
                              <p:par>
                                <p:cTn id="208" presetID="1" presetClass="exit" presetSubtype="0" fill="hold" grpId="3" nodeType="withEffect">
                                  <p:stCondLst>
                                    <p:cond delay="0"/>
                                  </p:stCondLst>
                                  <p:childTnLst>
                                    <p:set>
                                      <p:cBhvr>
                                        <p:cTn id="209" dur="1" fill="hold">
                                          <p:stCondLst>
                                            <p:cond delay="0"/>
                                          </p:stCondLst>
                                        </p:cTn>
                                        <p:tgtEl>
                                          <p:spTgt spid="92"/>
                                        </p:tgtEl>
                                        <p:attrNameLst>
                                          <p:attrName>style.visibility</p:attrName>
                                        </p:attrNameLst>
                                      </p:cBhvr>
                                      <p:to>
                                        <p:strVal val="hidden"/>
                                      </p:to>
                                    </p:set>
                                  </p:childTnLst>
                                </p:cTn>
                              </p:par>
                              <p:par>
                                <p:cTn id="210" presetID="1" presetClass="exit" presetSubtype="0" fill="hold" grpId="3" nodeType="withEffect">
                                  <p:stCondLst>
                                    <p:cond delay="0"/>
                                  </p:stCondLst>
                                  <p:childTnLst>
                                    <p:set>
                                      <p:cBhvr>
                                        <p:cTn id="211" dur="1" fill="hold">
                                          <p:stCondLst>
                                            <p:cond delay="0"/>
                                          </p:stCondLst>
                                        </p:cTn>
                                        <p:tgtEl>
                                          <p:spTgt spid="91"/>
                                        </p:tgtEl>
                                        <p:attrNameLst>
                                          <p:attrName>style.visibility</p:attrName>
                                        </p:attrNameLst>
                                      </p:cBhvr>
                                      <p:to>
                                        <p:strVal val="hidden"/>
                                      </p:to>
                                    </p:set>
                                  </p:childTnLst>
                                </p:cTn>
                              </p:par>
                              <p:par>
                                <p:cTn id="212" presetID="1" presetClass="exit" presetSubtype="0" fill="hold" grpId="3" nodeType="withEffect">
                                  <p:stCondLst>
                                    <p:cond delay="0"/>
                                  </p:stCondLst>
                                  <p:childTnLst>
                                    <p:set>
                                      <p:cBhvr>
                                        <p:cTn id="213" dur="1" fill="hold">
                                          <p:stCondLst>
                                            <p:cond delay="0"/>
                                          </p:stCondLst>
                                        </p:cTn>
                                        <p:tgtEl>
                                          <p:spTgt spid="90"/>
                                        </p:tgtEl>
                                        <p:attrNameLst>
                                          <p:attrName>style.visibility</p:attrName>
                                        </p:attrNameLst>
                                      </p:cBhvr>
                                      <p:to>
                                        <p:strVal val="hidden"/>
                                      </p:to>
                                    </p:set>
                                  </p:childTnLst>
                                </p:cTn>
                              </p:par>
                              <p:par>
                                <p:cTn id="214" presetID="1" presetClass="exit" presetSubtype="0" fill="hold" grpId="3" nodeType="withEffect">
                                  <p:stCondLst>
                                    <p:cond delay="0"/>
                                  </p:stCondLst>
                                  <p:childTnLst>
                                    <p:set>
                                      <p:cBhvr>
                                        <p:cTn id="215" dur="1" fill="hold">
                                          <p:stCondLst>
                                            <p:cond delay="0"/>
                                          </p:stCondLst>
                                        </p:cTn>
                                        <p:tgtEl>
                                          <p:spTgt spid="89"/>
                                        </p:tgtEl>
                                        <p:attrNameLst>
                                          <p:attrName>style.visibility</p:attrName>
                                        </p:attrNameLst>
                                      </p:cBhvr>
                                      <p:to>
                                        <p:strVal val="hidden"/>
                                      </p:to>
                                    </p:set>
                                  </p:childTnLst>
                                </p:cTn>
                              </p:par>
                              <p:par>
                                <p:cTn id="216" presetID="1" presetClass="exit" presetSubtype="0" fill="hold" grpId="3" nodeType="withEffect">
                                  <p:stCondLst>
                                    <p:cond delay="0"/>
                                  </p:stCondLst>
                                  <p:childTnLst>
                                    <p:set>
                                      <p:cBhvr>
                                        <p:cTn id="217" dur="1" fill="hold">
                                          <p:stCondLst>
                                            <p:cond delay="0"/>
                                          </p:stCondLst>
                                        </p:cTn>
                                        <p:tgtEl>
                                          <p:spTgt spid="88"/>
                                        </p:tgtEl>
                                        <p:attrNameLst>
                                          <p:attrName>style.visibility</p:attrName>
                                        </p:attrNameLst>
                                      </p:cBhvr>
                                      <p:to>
                                        <p:strVal val="hidden"/>
                                      </p:to>
                                    </p:set>
                                  </p:childTnLst>
                                </p:cTn>
                              </p:par>
                              <p:par>
                                <p:cTn id="218" presetID="1" presetClass="exit" presetSubtype="0" fill="hold" grpId="3" nodeType="withEffect">
                                  <p:stCondLst>
                                    <p:cond delay="0"/>
                                  </p:stCondLst>
                                  <p:childTnLst>
                                    <p:set>
                                      <p:cBhvr>
                                        <p:cTn id="219" dur="1" fill="hold">
                                          <p:stCondLst>
                                            <p:cond delay="0"/>
                                          </p:stCondLst>
                                        </p:cTn>
                                        <p:tgtEl>
                                          <p:spTgt spid="87"/>
                                        </p:tgtEl>
                                        <p:attrNameLst>
                                          <p:attrName>style.visibility</p:attrName>
                                        </p:attrNameLst>
                                      </p:cBhvr>
                                      <p:to>
                                        <p:strVal val="hidden"/>
                                      </p:to>
                                    </p:set>
                                  </p:childTnLst>
                                </p:cTn>
                              </p:par>
                              <p:par>
                                <p:cTn id="220" presetID="1" presetClass="exit" presetSubtype="0" fill="hold" grpId="3" nodeType="withEffect">
                                  <p:stCondLst>
                                    <p:cond delay="0"/>
                                  </p:stCondLst>
                                  <p:childTnLst>
                                    <p:set>
                                      <p:cBhvr>
                                        <p:cTn id="221" dur="1" fill="hold">
                                          <p:stCondLst>
                                            <p:cond delay="0"/>
                                          </p:stCondLst>
                                        </p:cTn>
                                        <p:tgtEl>
                                          <p:spTgt spid="86"/>
                                        </p:tgtEl>
                                        <p:attrNameLst>
                                          <p:attrName>style.visibility</p:attrName>
                                        </p:attrNameLst>
                                      </p:cBhvr>
                                      <p:to>
                                        <p:strVal val="hidden"/>
                                      </p:to>
                                    </p:set>
                                  </p:childTnLst>
                                </p:cTn>
                              </p:par>
                              <p:par>
                                <p:cTn id="222" presetID="1" presetClass="exit" presetSubtype="0" fill="hold" grpId="3" nodeType="withEffect">
                                  <p:stCondLst>
                                    <p:cond delay="0"/>
                                  </p:stCondLst>
                                  <p:childTnLst>
                                    <p:set>
                                      <p:cBhvr>
                                        <p:cTn id="223" dur="1" fill="hold">
                                          <p:stCondLst>
                                            <p:cond delay="0"/>
                                          </p:stCondLst>
                                        </p:cTn>
                                        <p:tgtEl>
                                          <p:spTgt spid="85"/>
                                        </p:tgtEl>
                                        <p:attrNameLst>
                                          <p:attrName>style.visibility</p:attrName>
                                        </p:attrNameLst>
                                      </p:cBhvr>
                                      <p:to>
                                        <p:strVal val="hidden"/>
                                      </p:to>
                                    </p:set>
                                  </p:childTnLst>
                                </p:cTn>
                              </p:par>
                              <p:par>
                                <p:cTn id="224" presetID="1" presetClass="exit" presetSubtype="0" fill="hold" grpId="3" nodeType="withEffect">
                                  <p:stCondLst>
                                    <p:cond delay="0"/>
                                  </p:stCondLst>
                                  <p:childTnLst>
                                    <p:set>
                                      <p:cBhvr>
                                        <p:cTn id="225" dur="1" fill="hold">
                                          <p:stCondLst>
                                            <p:cond delay="0"/>
                                          </p:stCondLst>
                                        </p:cTn>
                                        <p:tgtEl>
                                          <p:spTgt spid="84"/>
                                        </p:tgtEl>
                                        <p:attrNameLst>
                                          <p:attrName>style.visibility</p:attrName>
                                        </p:attrNameLst>
                                      </p:cBhvr>
                                      <p:to>
                                        <p:strVal val="hidden"/>
                                      </p:to>
                                    </p:set>
                                  </p:childTnLst>
                                </p:cTn>
                              </p:par>
                              <p:par>
                                <p:cTn id="226" presetID="1" presetClass="exit" presetSubtype="0" fill="hold" grpId="3" nodeType="withEffect">
                                  <p:stCondLst>
                                    <p:cond delay="0"/>
                                  </p:stCondLst>
                                  <p:childTnLst>
                                    <p:set>
                                      <p:cBhvr>
                                        <p:cTn id="227" dur="1" fill="hold">
                                          <p:stCondLst>
                                            <p:cond delay="0"/>
                                          </p:stCondLst>
                                        </p:cTn>
                                        <p:tgtEl>
                                          <p:spTgt spid="83"/>
                                        </p:tgtEl>
                                        <p:attrNameLst>
                                          <p:attrName>style.visibility</p:attrName>
                                        </p:attrNameLst>
                                      </p:cBhvr>
                                      <p:to>
                                        <p:strVal val="hidden"/>
                                      </p:to>
                                    </p:set>
                                  </p:childTnLst>
                                </p:cTn>
                              </p:par>
                              <p:par>
                                <p:cTn id="228" presetID="1" presetClass="exit" presetSubtype="0" fill="hold" grpId="3" nodeType="withEffect">
                                  <p:stCondLst>
                                    <p:cond delay="0"/>
                                  </p:stCondLst>
                                  <p:childTnLst>
                                    <p:set>
                                      <p:cBhvr>
                                        <p:cTn id="229" dur="1" fill="hold">
                                          <p:stCondLst>
                                            <p:cond delay="0"/>
                                          </p:stCondLst>
                                        </p:cTn>
                                        <p:tgtEl>
                                          <p:spTgt spid="82"/>
                                        </p:tgtEl>
                                        <p:attrNameLst>
                                          <p:attrName>style.visibility</p:attrName>
                                        </p:attrNameLst>
                                      </p:cBhvr>
                                      <p:to>
                                        <p:strVal val="hidden"/>
                                      </p:to>
                                    </p:set>
                                  </p:childTnLst>
                                </p:cTn>
                              </p:par>
                              <p:par>
                                <p:cTn id="230" presetID="1" presetClass="exit" presetSubtype="0" fill="hold" grpId="3" nodeType="withEffect">
                                  <p:stCondLst>
                                    <p:cond delay="0"/>
                                  </p:stCondLst>
                                  <p:childTnLst>
                                    <p:set>
                                      <p:cBhvr>
                                        <p:cTn id="231" dur="1" fill="hold">
                                          <p:stCondLst>
                                            <p:cond delay="0"/>
                                          </p:stCondLst>
                                        </p:cTn>
                                        <p:tgtEl>
                                          <p:spTgt spid="80"/>
                                        </p:tgtEl>
                                        <p:attrNameLst>
                                          <p:attrName>style.visibility</p:attrName>
                                        </p:attrNameLst>
                                      </p:cBhvr>
                                      <p:to>
                                        <p:strVal val="hidden"/>
                                      </p:to>
                                    </p:set>
                                  </p:childTnLst>
                                </p:cTn>
                              </p:par>
                              <p:par>
                                <p:cTn id="232" presetID="1" presetClass="exit" presetSubtype="0" fill="hold" grpId="3" nodeType="withEffect">
                                  <p:stCondLst>
                                    <p:cond delay="0"/>
                                  </p:stCondLst>
                                  <p:childTnLst>
                                    <p:set>
                                      <p:cBhvr>
                                        <p:cTn id="233" dur="1" fill="hold">
                                          <p:stCondLst>
                                            <p:cond delay="0"/>
                                          </p:stCondLst>
                                        </p:cTn>
                                        <p:tgtEl>
                                          <p:spTgt spid="79"/>
                                        </p:tgtEl>
                                        <p:attrNameLst>
                                          <p:attrName>style.visibility</p:attrName>
                                        </p:attrNameLst>
                                      </p:cBhvr>
                                      <p:to>
                                        <p:strVal val="hidden"/>
                                      </p:to>
                                    </p:set>
                                  </p:childTnLst>
                                </p:cTn>
                              </p:par>
                              <p:par>
                                <p:cTn id="234" presetID="1" presetClass="exit" presetSubtype="0" fill="hold" grpId="3" nodeType="withEffect">
                                  <p:stCondLst>
                                    <p:cond delay="0"/>
                                  </p:stCondLst>
                                  <p:childTnLst>
                                    <p:set>
                                      <p:cBhvr>
                                        <p:cTn id="235" dur="1" fill="hold">
                                          <p:stCondLst>
                                            <p:cond delay="0"/>
                                          </p:stCondLst>
                                        </p:cTn>
                                        <p:tgtEl>
                                          <p:spTgt spid="78"/>
                                        </p:tgtEl>
                                        <p:attrNameLst>
                                          <p:attrName>style.visibility</p:attrName>
                                        </p:attrNameLst>
                                      </p:cBhvr>
                                      <p:to>
                                        <p:strVal val="hidden"/>
                                      </p:to>
                                    </p:set>
                                  </p:childTnLst>
                                </p:cTn>
                              </p:par>
                              <p:par>
                                <p:cTn id="236" presetID="1" presetClass="exit" presetSubtype="0" fill="hold" grpId="3" nodeType="withEffect">
                                  <p:stCondLst>
                                    <p:cond delay="0"/>
                                  </p:stCondLst>
                                  <p:childTnLst>
                                    <p:set>
                                      <p:cBhvr>
                                        <p:cTn id="237" dur="1" fill="hold">
                                          <p:stCondLst>
                                            <p:cond delay="0"/>
                                          </p:stCondLst>
                                        </p:cTn>
                                        <p:tgtEl>
                                          <p:spTgt spid="77"/>
                                        </p:tgtEl>
                                        <p:attrNameLst>
                                          <p:attrName>style.visibility</p:attrName>
                                        </p:attrNameLst>
                                      </p:cBhvr>
                                      <p:to>
                                        <p:strVal val="hidden"/>
                                      </p:to>
                                    </p:set>
                                  </p:childTnLst>
                                </p:cTn>
                              </p:par>
                              <p:par>
                                <p:cTn id="238" presetID="1" presetClass="exit" presetSubtype="0" fill="hold" grpId="3" nodeType="withEffect">
                                  <p:stCondLst>
                                    <p:cond delay="0"/>
                                  </p:stCondLst>
                                  <p:childTnLst>
                                    <p:set>
                                      <p:cBhvr>
                                        <p:cTn id="239" dur="1" fill="hold">
                                          <p:stCondLst>
                                            <p:cond delay="0"/>
                                          </p:stCondLst>
                                        </p:cTn>
                                        <p:tgtEl>
                                          <p:spTgt spid="76"/>
                                        </p:tgtEl>
                                        <p:attrNameLst>
                                          <p:attrName>style.visibility</p:attrName>
                                        </p:attrNameLst>
                                      </p:cBhvr>
                                      <p:to>
                                        <p:strVal val="hidden"/>
                                      </p:to>
                                    </p:set>
                                  </p:childTnLst>
                                </p:cTn>
                              </p:par>
                              <p:par>
                                <p:cTn id="240" presetID="1" presetClass="exit" presetSubtype="0" fill="hold" grpId="3" nodeType="withEffect">
                                  <p:stCondLst>
                                    <p:cond delay="0"/>
                                  </p:stCondLst>
                                  <p:childTnLst>
                                    <p:set>
                                      <p:cBhvr>
                                        <p:cTn id="241" dur="1" fill="hold">
                                          <p:stCondLst>
                                            <p:cond delay="0"/>
                                          </p:stCondLst>
                                        </p:cTn>
                                        <p:tgtEl>
                                          <p:spTgt spid="75"/>
                                        </p:tgtEl>
                                        <p:attrNameLst>
                                          <p:attrName>style.visibility</p:attrName>
                                        </p:attrNameLst>
                                      </p:cBhvr>
                                      <p:to>
                                        <p:strVal val="hidden"/>
                                      </p:to>
                                    </p:set>
                                  </p:childTnLst>
                                </p:cTn>
                              </p:par>
                              <p:par>
                                <p:cTn id="242" presetID="1" presetClass="exit" presetSubtype="0" fill="hold" grpId="3" nodeType="withEffect">
                                  <p:stCondLst>
                                    <p:cond delay="0"/>
                                  </p:stCondLst>
                                  <p:childTnLst>
                                    <p:set>
                                      <p:cBhvr>
                                        <p:cTn id="243" dur="1" fill="hold">
                                          <p:stCondLst>
                                            <p:cond delay="0"/>
                                          </p:stCondLst>
                                        </p:cTn>
                                        <p:tgtEl>
                                          <p:spTgt spid="74"/>
                                        </p:tgtEl>
                                        <p:attrNameLst>
                                          <p:attrName>style.visibility</p:attrName>
                                        </p:attrNameLst>
                                      </p:cBhvr>
                                      <p:to>
                                        <p:strVal val="hidden"/>
                                      </p:to>
                                    </p:set>
                                  </p:childTnLst>
                                </p:cTn>
                              </p:par>
                              <p:par>
                                <p:cTn id="244" presetID="1" presetClass="exit" presetSubtype="0" fill="hold" grpId="3" nodeType="withEffect">
                                  <p:stCondLst>
                                    <p:cond delay="0"/>
                                  </p:stCondLst>
                                  <p:childTnLst>
                                    <p:set>
                                      <p:cBhvr>
                                        <p:cTn id="245" dur="1" fill="hold">
                                          <p:stCondLst>
                                            <p:cond delay="0"/>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41"/>
                  </p:tgtEl>
                </p:cond>
              </p:nextCondLst>
            </p:seq>
          </p:childTnLst>
        </p:cTn>
      </p:par>
    </p:tnLst>
    <p:bldLst>
      <p:bldP spid="6" grpId="0" animBg="1"/>
      <p:bldP spid="6" grpId="2" animBg="1"/>
      <p:bldP spid="6" grpId="3" animBg="1"/>
      <p:bldP spid="74" grpId="0" animBg="1"/>
      <p:bldP spid="74" grpId="2" animBg="1"/>
      <p:bldP spid="74" grpId="3" animBg="1"/>
      <p:bldP spid="75" grpId="0" animBg="1"/>
      <p:bldP spid="75" grpId="2" animBg="1"/>
      <p:bldP spid="75" grpId="3" animBg="1"/>
      <p:bldP spid="76" grpId="0" animBg="1"/>
      <p:bldP spid="76" grpId="2" animBg="1"/>
      <p:bldP spid="76" grpId="3" animBg="1"/>
      <p:bldP spid="77" grpId="0" animBg="1"/>
      <p:bldP spid="77" grpId="2" animBg="1"/>
      <p:bldP spid="77" grpId="3" animBg="1"/>
      <p:bldP spid="78" grpId="0" animBg="1"/>
      <p:bldP spid="78" grpId="2" animBg="1"/>
      <p:bldP spid="78" grpId="3" animBg="1"/>
      <p:bldP spid="79" grpId="0" animBg="1"/>
      <p:bldP spid="79" grpId="2" animBg="1"/>
      <p:bldP spid="79" grpId="3" animBg="1"/>
      <p:bldP spid="80" grpId="0" animBg="1"/>
      <p:bldP spid="80" grpId="2" animBg="1"/>
      <p:bldP spid="80" grpId="3" animBg="1"/>
      <p:bldP spid="81" grpId="0" animBg="1"/>
      <p:bldP spid="81" grpId="2" animBg="1"/>
      <p:bldP spid="82" grpId="0" animBg="1"/>
      <p:bldP spid="82" grpId="2" animBg="1"/>
      <p:bldP spid="82" grpId="3" animBg="1"/>
      <p:bldP spid="83" grpId="0" animBg="1"/>
      <p:bldP spid="83" grpId="2" animBg="1"/>
      <p:bldP spid="83" grpId="3" animBg="1"/>
      <p:bldP spid="84" grpId="0" animBg="1"/>
      <p:bldP spid="84" grpId="2" animBg="1"/>
      <p:bldP spid="84" grpId="3" animBg="1"/>
      <p:bldP spid="85" grpId="0" animBg="1"/>
      <p:bldP spid="85" grpId="2" animBg="1"/>
      <p:bldP spid="85" grpId="3" animBg="1"/>
      <p:bldP spid="86" grpId="0" animBg="1"/>
      <p:bldP spid="86" grpId="2" animBg="1"/>
      <p:bldP spid="86" grpId="3" animBg="1"/>
      <p:bldP spid="87" grpId="0" animBg="1"/>
      <p:bldP spid="87" grpId="2" animBg="1"/>
      <p:bldP spid="87" grpId="3" animBg="1"/>
      <p:bldP spid="88" grpId="0" animBg="1"/>
      <p:bldP spid="88" grpId="2" animBg="1"/>
      <p:bldP spid="88" grpId="3" animBg="1"/>
      <p:bldP spid="89" grpId="0" animBg="1"/>
      <p:bldP spid="89" grpId="2" animBg="1"/>
      <p:bldP spid="89" grpId="3" animBg="1"/>
      <p:bldP spid="90" grpId="1" animBg="1"/>
      <p:bldP spid="90" grpId="2" animBg="1"/>
      <p:bldP spid="90" grpId="3" animBg="1"/>
      <p:bldP spid="91" grpId="0" animBg="1"/>
      <p:bldP spid="91" grpId="2" animBg="1"/>
      <p:bldP spid="91" grpId="3" animBg="1"/>
      <p:bldP spid="92" grpId="0" animBg="1"/>
      <p:bldP spid="92" grpId="2" animBg="1"/>
      <p:bldP spid="92" grpId="3" animBg="1"/>
      <p:bldP spid="93" grpId="0" animBg="1"/>
      <p:bldP spid="93" grpId="2" animBg="1"/>
      <p:bldP spid="93" grpId="3" animBg="1"/>
      <p:bldP spid="94" grpId="0" animBg="1"/>
      <p:bldP spid="94" grpId="2" animBg="1"/>
      <p:bldP spid="94" grpId="3" animBg="1"/>
      <p:bldP spid="95" grpId="0" animBg="1"/>
      <p:bldP spid="95" grpId="2" animBg="1"/>
      <p:bldP spid="95" grpId="3" animBg="1"/>
      <p:bldP spid="96" grpId="0" animBg="1"/>
      <p:bldP spid="96" grpId="2" animBg="1"/>
      <p:bldP spid="96" grpId="3"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12" name="TextBox: PageNumber"/>
          <p:cNvSpPr txBox="1">
            <a:spLocks/>
          </p:cNvSpPr>
          <p:nvPr/>
        </p:nvSpPr>
        <p:spPr>
          <a:xfrm>
            <a:off x="11520000" y="6240000"/>
            <a:ext cx="480000" cy="480000"/>
          </a:xfrm>
          <a:prstGeom prst="rect">
            <a:avLst/>
          </a:prstGeom>
          <a:solidFill>
            <a:schemeClr val="bg1">
              <a:lumMod val="95000"/>
            </a:schemeClr>
          </a:solidFill>
          <a:ln w="25400">
            <a:solidFill>
              <a:srgbClr val="002060"/>
            </a:solidFill>
          </a:ln>
        </p:spPr>
        <p:txBody>
          <a:bodyPr wrap="none" rtlCol="0" anchor="ctr" anchorCtr="1">
            <a:noAutofit/>
          </a:bodyPr>
          <a:lstStyle/>
          <a:p>
            <a:pPr algn="ctr"/>
            <a:r>
              <a:rPr lang="en-GB" sz="1200" b="1" dirty="0">
                <a:solidFill>
                  <a:srgbClr val="002060"/>
                </a:solidFill>
                <a:latin typeface="Arial" pitchFamily="34" charset="0"/>
                <a:cs typeface="Arial" pitchFamily="34" charset="0"/>
              </a:rPr>
              <a:t>L-2</a:t>
            </a:r>
          </a:p>
          <a:p>
            <a:pPr algn="ctr"/>
            <a:r>
              <a:rPr lang="en-GB" sz="1200" b="1" dirty="0">
                <a:solidFill>
                  <a:srgbClr val="002060"/>
                </a:solidFill>
                <a:latin typeface="Arial" pitchFamily="34" charset="0"/>
                <a:cs typeface="Arial" pitchFamily="34" charset="0"/>
              </a:rPr>
              <a:t>S-05</a:t>
            </a:r>
          </a:p>
        </p:txBody>
      </p:sp>
      <p:sp>
        <p:nvSpPr>
          <p:cNvPr id="13" name="Action Button: Forward">
            <a:hlinkClick r:id="" action="ppaction://hlinkshowjump?jump=nextslide" highlightClick="1"/>
          </p:cNvPr>
          <p:cNvSpPr/>
          <p:nvPr/>
        </p:nvSpPr>
        <p:spPr>
          <a:xfrm>
            <a:off x="10800523" y="6240000"/>
            <a:ext cx="576064" cy="48000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4" name="Action Button: Back">
            <a:hlinkClick r:id="" action="ppaction://hlinkshowjump?jump=previousslide" highlightClick="1"/>
          </p:cNvPr>
          <p:cNvSpPr/>
          <p:nvPr/>
        </p:nvSpPr>
        <p:spPr>
          <a:xfrm>
            <a:off x="10128000" y="6240000"/>
            <a:ext cx="576064" cy="480000"/>
          </a:xfrm>
          <a:prstGeom prst="actionButtonBackPrevious">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1" name="Textbox: Tool instructions"/>
          <p:cNvSpPr txBox="1"/>
          <p:nvPr/>
        </p:nvSpPr>
        <p:spPr>
          <a:xfrm>
            <a:off x="4774966" y="6581001"/>
            <a:ext cx="2642070" cy="276999"/>
          </a:xfrm>
          <a:prstGeom prst="rect">
            <a:avLst/>
          </a:prstGeom>
          <a:noFill/>
        </p:spPr>
        <p:txBody>
          <a:bodyPr wrap="none" rtlCol="0">
            <a:spAutoFit/>
          </a:bodyPr>
          <a:lstStyle/>
          <a:p>
            <a:pPr algn="ctr"/>
            <a:r>
              <a:rPr lang="en-NZ" sz="1200" dirty="0">
                <a:latin typeface="Arial" pitchFamily="34" charset="0"/>
                <a:ea typeface="Segoe UI" pitchFamily="34" charset="0"/>
                <a:cs typeface="Arial" pitchFamily="34" charset="0"/>
              </a:rPr>
              <a:t>Click in the word balloon to type text</a:t>
            </a:r>
            <a:endParaRPr lang="en-GB" sz="1200" dirty="0">
              <a:latin typeface="Arial" pitchFamily="34" charset="0"/>
              <a:ea typeface="Segoe UI" pitchFamily="34" charset="0"/>
              <a:cs typeface="Arial" pitchFamily="34" charset="0"/>
            </a:endParaRPr>
          </a:p>
        </p:txBody>
      </p:sp>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76352" y="2700107"/>
            <a:ext cx="4674676" cy="3112982"/>
          </a:xfrm>
          <a:prstGeom prst="rect">
            <a:avLst/>
          </a:prstGeom>
        </p:spPr>
      </p:pic>
      <p:sp>
        <p:nvSpPr>
          <p:cNvPr id="16" name="Shape: Word balloon"/>
          <p:cNvSpPr/>
          <p:nvPr/>
        </p:nvSpPr>
        <p:spPr>
          <a:xfrm>
            <a:off x="134443" y="1493685"/>
            <a:ext cx="3361764" cy="1835869"/>
          </a:xfrm>
          <a:prstGeom prst="wedgeEllipseCallout">
            <a:avLst>
              <a:gd name="adj1" fmla="val 64760"/>
              <a:gd name="adj2" fmla="val 53814"/>
            </a:avLst>
          </a:prstGeom>
          <a:solidFill>
            <a:schemeClr val="bg1"/>
          </a:solidFill>
          <a:ln w="38100">
            <a:solidFill>
              <a:srgbClr val="3E1B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8" name="Shape: Word balloon"/>
          <p:cNvSpPr/>
          <p:nvPr/>
        </p:nvSpPr>
        <p:spPr>
          <a:xfrm>
            <a:off x="8031206" y="1235666"/>
            <a:ext cx="3361764" cy="1835869"/>
          </a:xfrm>
          <a:prstGeom prst="wedgeEllipseCallout">
            <a:avLst>
              <a:gd name="adj1" fmla="val -90048"/>
              <a:gd name="adj2" fmla="val 44758"/>
            </a:avLst>
          </a:prstGeom>
          <a:solidFill>
            <a:schemeClr val="bg1"/>
          </a:solidFill>
          <a:ln w="38100">
            <a:solidFill>
              <a:srgbClr val="3E1B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20" name="Shape: Word balloon"/>
          <p:cNvSpPr/>
          <p:nvPr/>
        </p:nvSpPr>
        <p:spPr>
          <a:xfrm>
            <a:off x="8659031" y="3136779"/>
            <a:ext cx="3514002" cy="1835869"/>
          </a:xfrm>
          <a:prstGeom prst="wedgeEllipseCallout">
            <a:avLst>
              <a:gd name="adj1" fmla="val -66153"/>
              <a:gd name="adj2" fmla="val -2774"/>
            </a:avLst>
          </a:prstGeom>
          <a:solidFill>
            <a:schemeClr val="bg1"/>
          </a:solidFill>
          <a:ln w="38100">
            <a:solidFill>
              <a:srgbClr val="3E1B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4" name="Title 3"/>
          <p:cNvSpPr>
            <a:spLocks noGrp="1"/>
          </p:cNvSpPr>
          <p:nvPr>
            <p:ph type="title"/>
          </p:nvPr>
        </p:nvSpPr>
        <p:spPr>
          <a:xfrm>
            <a:off x="838201" y="4990"/>
            <a:ext cx="10515600" cy="1325563"/>
          </a:xfrm>
        </p:spPr>
        <p:txBody>
          <a:bodyPr>
            <a:normAutofit/>
          </a:bodyPr>
          <a:lstStyle/>
          <a:p>
            <a:pPr algn="ctr"/>
            <a:r>
              <a:rPr lang="en-NZ" b="1" spc="50" dirty="0">
                <a:ln w="0">
                  <a:solidFill>
                    <a:srgbClr val="58319F"/>
                  </a:solidFill>
                </a:ln>
                <a:solidFill>
                  <a:schemeClr val="bg2"/>
                </a:solidFill>
                <a:effectLst>
                  <a:innerShdw blurRad="63500" dist="50800" dir="13500000">
                    <a:srgbClr val="000000">
                      <a:alpha val="50000"/>
                    </a:srgbClr>
                  </a:innerShdw>
                </a:effectLst>
                <a:latin typeface="Arial" panose="020B0604020202020204" pitchFamily="34" charset="0"/>
                <a:cs typeface="Arial" panose="020B0604020202020204" pitchFamily="34" charset="0"/>
              </a:rPr>
              <a:t>Getting ready for Jesus doing </a:t>
            </a:r>
            <a:br>
              <a:rPr lang="en-NZ" b="1" spc="50" dirty="0">
                <a:ln w="0">
                  <a:solidFill>
                    <a:srgbClr val="58319F"/>
                  </a:solidFill>
                </a:ln>
                <a:solidFill>
                  <a:schemeClr val="bg2"/>
                </a:solidFill>
                <a:effectLst>
                  <a:innerShdw blurRad="63500" dist="50800" dir="13500000">
                    <a:srgbClr val="000000">
                      <a:alpha val="50000"/>
                    </a:srgbClr>
                  </a:innerShdw>
                </a:effectLst>
                <a:latin typeface="Arial" panose="020B0604020202020204" pitchFamily="34" charset="0"/>
                <a:cs typeface="Arial" panose="020B0604020202020204" pitchFamily="34" charset="0"/>
              </a:rPr>
            </a:br>
            <a:r>
              <a:rPr lang="en-NZ" b="1" spc="50" dirty="0">
                <a:ln w="0">
                  <a:solidFill>
                    <a:srgbClr val="58319F"/>
                  </a:solidFill>
                </a:ln>
                <a:solidFill>
                  <a:schemeClr val="bg2"/>
                </a:solidFill>
                <a:effectLst>
                  <a:innerShdw blurRad="63500" dist="50800" dir="13500000">
                    <a:srgbClr val="000000">
                      <a:alpha val="50000"/>
                    </a:srgbClr>
                  </a:innerShdw>
                </a:effectLst>
                <a:latin typeface="Arial" panose="020B0604020202020204" pitchFamily="34" charset="0"/>
                <a:cs typeface="Arial" panose="020B0604020202020204" pitchFamily="34" charset="0"/>
              </a:rPr>
              <a:t>outside things people can see</a:t>
            </a:r>
            <a:endParaRPr lang="en-NZ" b="1" spc="50" dirty="0">
              <a:ln w="0">
                <a:solidFill>
                  <a:srgbClr val="58319F"/>
                </a:solidFill>
              </a:ln>
              <a:solidFill>
                <a:schemeClr val="bg2"/>
              </a:solidFill>
              <a:effectLst>
                <a:innerShdw blurRad="63500" dist="50800" dir="13500000">
                  <a:srgbClr val="000000">
                    <a:alpha val="50000"/>
                  </a:srgbClr>
                </a:innerShdw>
              </a:effectLst>
            </a:endParaRPr>
          </a:p>
        </p:txBody>
      </p:sp>
      <p:sp>
        <p:nvSpPr>
          <p:cNvPr id="2" name="Scroll: Horizontal 1"/>
          <p:cNvSpPr/>
          <p:nvPr/>
        </p:nvSpPr>
        <p:spPr>
          <a:xfrm>
            <a:off x="2837777" y="5792149"/>
            <a:ext cx="6154249" cy="890700"/>
          </a:xfrm>
          <a:prstGeom prst="horizontalScroll">
            <a:avLst/>
          </a:prstGeom>
          <a:solidFill>
            <a:srgbClr val="C3B3E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2400" dirty="0">
                <a:solidFill>
                  <a:schemeClr val="tx1"/>
                </a:solidFill>
                <a:latin typeface="Arial" panose="020B0604020202020204" pitchFamily="34" charset="0"/>
                <a:cs typeface="Arial" panose="020B0604020202020204" pitchFamily="34" charset="0"/>
              </a:rPr>
              <a:t>In our family we prepare for Advent by…</a:t>
            </a:r>
          </a:p>
        </p:txBody>
      </p:sp>
      <p:sp>
        <p:nvSpPr>
          <p:cNvPr id="15" name="Action Button: Worksheet">
            <a:hlinkClick r:id="rId9" action="ppaction://hlinksldjump" highlightClick="1"/>
          </p:cNvPr>
          <p:cNvSpPr/>
          <p:nvPr/>
        </p:nvSpPr>
        <p:spPr>
          <a:xfrm>
            <a:off x="9456000" y="6240000"/>
            <a:ext cx="480000" cy="480000"/>
          </a:xfrm>
          <a:prstGeom prst="actionButtonDocumen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Tree>
    <p:controls>
      <mc:AlternateContent xmlns:mc="http://schemas.openxmlformats.org/markup-compatibility/2006">
        <mc:Choice xmlns:v="urn:schemas-microsoft-com:vml" Requires="v">
          <p:control spid="1221" name="TextBox1" r:id="rId2" imgW="2495520" imgH="1162080"/>
        </mc:Choice>
        <mc:Fallback>
          <p:control name="TextBox1" r:id="rId2" imgW="2495520" imgH="1162080">
            <p:pic>
              <p:nvPicPr>
                <p:cNvPr id="0" name="TextBox1"/>
                <p:cNvPicPr>
                  <a:picLocks/>
                </p:cNvPicPr>
                <p:nvPr/>
              </p:nvPicPr>
              <p:blipFill>
                <a:blip r:embed="rId10">
                  <a:extLst>
                    <a:ext uri="{28A0092B-C50C-407E-A947-70E740481C1C}">
                      <a14:useLocalDpi xmlns:a14="http://schemas.microsoft.com/office/drawing/2010/main" val="0"/>
                    </a:ext>
                  </a:extLst>
                </a:blip>
                <a:srcRect/>
                <a:stretch>
                  <a:fillRect/>
                </a:stretch>
              </p:blipFill>
              <p:spPr bwMode="auto">
                <a:xfrm>
                  <a:off x="9170988" y="3473450"/>
                  <a:ext cx="2490787" cy="1162050"/>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Lst>
              </p:spPr>
            </p:pic>
          </p:control>
        </mc:Fallback>
      </mc:AlternateContent>
      <mc:AlternateContent xmlns:mc="http://schemas.openxmlformats.org/markup-compatibility/2006">
        <mc:Choice xmlns:v="urn:schemas-microsoft-com:vml" Requires="v">
          <p:control spid="1222" name="TextBox2" r:id="rId3" imgW="2486160" imgH="1123920"/>
        </mc:Choice>
        <mc:Fallback>
          <p:control name="TextBox2" r:id="rId3" imgW="2486160" imgH="1123920">
            <p:pic>
              <p:nvPicPr>
                <p:cNvPr id="0" name="TextBox2"/>
                <p:cNvPicPr>
                  <a:picLocks/>
                </p:cNvPicPr>
                <p:nvPr/>
              </p:nvPicPr>
              <p:blipFill>
                <a:blip r:embed="rId11">
                  <a:extLst>
                    <a:ext uri="{28A0092B-C50C-407E-A947-70E740481C1C}">
                      <a14:useLocalDpi xmlns:a14="http://schemas.microsoft.com/office/drawing/2010/main" val="0"/>
                    </a:ext>
                  </a:extLst>
                </a:blip>
                <a:srcRect/>
                <a:stretch>
                  <a:fillRect/>
                </a:stretch>
              </p:blipFill>
              <p:spPr bwMode="auto">
                <a:xfrm>
                  <a:off x="8470900" y="1590675"/>
                  <a:ext cx="2482850" cy="1125538"/>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Lst>
              </p:spPr>
            </p:pic>
          </p:control>
        </mc:Fallback>
      </mc:AlternateContent>
      <mc:AlternateContent xmlns:mc="http://schemas.openxmlformats.org/markup-compatibility/2006">
        <mc:Choice xmlns:v="urn:schemas-microsoft-com:vml" Requires="v">
          <p:control spid="1223" name="TextBox4" r:id="rId4" imgW="2448000" imgH="1200240"/>
        </mc:Choice>
        <mc:Fallback>
          <p:control name="TextBox4" r:id="rId4" imgW="2448000" imgH="1200240">
            <p:pic>
              <p:nvPicPr>
                <p:cNvPr id="0" name="TextBox4"/>
                <p:cNvPicPr>
                  <a:picLocks/>
                </p:cNvPicPr>
                <p:nvPr/>
              </p:nvPicPr>
              <p:blipFill>
                <a:blip r:embed="rId12">
                  <a:extLst>
                    <a:ext uri="{28A0092B-C50C-407E-A947-70E740481C1C}">
                      <a14:useLocalDpi xmlns:a14="http://schemas.microsoft.com/office/drawing/2010/main" val="0"/>
                    </a:ext>
                  </a:extLst>
                </a:blip>
                <a:srcRect/>
                <a:stretch>
                  <a:fillRect/>
                </a:stretch>
              </p:blipFill>
              <p:spPr bwMode="auto">
                <a:xfrm>
                  <a:off x="569913" y="1814513"/>
                  <a:ext cx="2446337" cy="1195387"/>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Lst>
              </p:spPr>
            </p:pic>
          </p:control>
        </mc:Fallback>
      </mc:AlternateContent>
    </p:controls>
    <p:extLst>
      <p:ext uri="{BB962C8B-B14F-4D97-AF65-F5344CB8AC3E}">
        <p14:creationId xmlns:p14="http://schemas.microsoft.com/office/powerpoint/2010/main" val="5788746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79994" y="1711752"/>
            <a:ext cx="12024920" cy="2267733"/>
          </a:xfrm>
          <a:prstGeom prst="rect">
            <a:avLst/>
          </a:prstGeom>
          <a:solidFill>
            <a:srgbClr val="C3B3EB"/>
          </a:solidFill>
          <a:ln>
            <a:solidFill>
              <a:srgbClr val="5831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6" name="TextBox 5"/>
          <p:cNvSpPr txBox="1"/>
          <p:nvPr/>
        </p:nvSpPr>
        <p:spPr>
          <a:xfrm>
            <a:off x="79994" y="1623088"/>
            <a:ext cx="6658263" cy="2400657"/>
          </a:xfrm>
          <a:prstGeom prst="rect">
            <a:avLst/>
          </a:prstGeom>
          <a:noFill/>
        </p:spPr>
        <p:txBody>
          <a:bodyPr wrap="square" rtlCol="0">
            <a:spAutoFit/>
          </a:bodyPr>
          <a:lstStyle/>
          <a:p>
            <a:pPr marL="457200" indent="-457200">
              <a:lnSpc>
                <a:spcPct val="150000"/>
              </a:lnSpc>
              <a:buFont typeface="+mj-lt"/>
              <a:buAutoNum type="arabicParenR"/>
            </a:pPr>
            <a:r>
              <a:rPr lang="en-NZ" sz="2000" dirty="0">
                <a:latin typeface="Arial" panose="020B0604020202020204" pitchFamily="34" charset="0"/>
                <a:cs typeface="Arial" panose="020B0604020202020204" pitchFamily="34" charset="0"/>
              </a:rPr>
              <a:t>In Advent we get our hearts, our inside selves, ready</a:t>
            </a:r>
          </a:p>
          <a:p>
            <a:pPr marL="457200" indent="-457200">
              <a:lnSpc>
                <a:spcPct val="150000"/>
              </a:lnSpc>
              <a:buFont typeface="+mj-lt"/>
              <a:buAutoNum type="arabicParenR"/>
            </a:pPr>
            <a:r>
              <a:rPr lang="en-NZ" sz="2000" dirty="0">
                <a:latin typeface="Arial" panose="020B0604020202020204" pitchFamily="34" charset="0"/>
                <a:cs typeface="Arial" panose="020B0604020202020204" pitchFamily="34" charset="0"/>
              </a:rPr>
              <a:t>Others may not notice how we are getting our hearts</a:t>
            </a:r>
          </a:p>
          <a:p>
            <a:pPr marL="457200" indent="-457200">
              <a:lnSpc>
                <a:spcPct val="150000"/>
              </a:lnSpc>
              <a:buFont typeface="+mj-lt"/>
              <a:buAutoNum type="arabicParenR"/>
            </a:pPr>
            <a:r>
              <a:rPr lang="en-NZ" sz="2000" dirty="0">
                <a:latin typeface="Arial" panose="020B0604020202020204" pitchFamily="34" charset="0"/>
                <a:cs typeface="Arial" panose="020B0604020202020204" pitchFamily="34" charset="0"/>
              </a:rPr>
              <a:t>Each day we can talk to Jesus in a quiet place and</a:t>
            </a:r>
          </a:p>
          <a:p>
            <a:pPr marL="457200" indent="-457200">
              <a:lnSpc>
                <a:spcPct val="150000"/>
              </a:lnSpc>
              <a:buFont typeface="+mj-lt"/>
              <a:buAutoNum type="arabicParenR"/>
            </a:pPr>
            <a:r>
              <a:rPr lang="en-NZ" sz="2000" dirty="0">
                <a:latin typeface="Arial" panose="020B0604020202020204" pitchFamily="34" charset="0"/>
                <a:cs typeface="Arial" panose="020B0604020202020204" pitchFamily="34" charset="0"/>
              </a:rPr>
              <a:t>We can choose to take time to grow in friendship with</a:t>
            </a:r>
          </a:p>
          <a:p>
            <a:pPr marL="457200" indent="-457200">
              <a:lnSpc>
                <a:spcPct val="150000"/>
              </a:lnSpc>
              <a:buFont typeface="+mj-lt"/>
              <a:buAutoNum type="arabicParenR"/>
            </a:pPr>
            <a:r>
              <a:rPr lang="en-NZ" sz="2000" dirty="0">
                <a:latin typeface="Arial" panose="020B0604020202020204" pitchFamily="34" charset="0"/>
                <a:cs typeface="Arial" panose="020B0604020202020204" pitchFamily="34" charset="0"/>
              </a:rPr>
              <a:t>When our hearts are ready for Jesus we will feel</a:t>
            </a:r>
          </a:p>
        </p:txBody>
      </p:sp>
      <p:sp>
        <p:nvSpPr>
          <p:cNvPr id="21" name="Shape: Word list border"/>
          <p:cNvSpPr/>
          <p:nvPr/>
        </p:nvSpPr>
        <p:spPr>
          <a:xfrm>
            <a:off x="317662" y="4076891"/>
            <a:ext cx="5993097" cy="2473334"/>
          </a:xfrm>
          <a:prstGeom prst="roundRect">
            <a:avLst/>
          </a:prstGeom>
          <a:solidFill>
            <a:srgbClr val="C3B3EB"/>
          </a:solidFill>
          <a:ln>
            <a:solidFill>
              <a:srgbClr val="5831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NZ" sz="2000" dirty="0">
                <a:solidFill>
                  <a:schemeClr val="tx1"/>
                </a:solidFill>
                <a:latin typeface="Arial" panose="020B0604020202020204" pitchFamily="34" charset="0"/>
                <a:cs typeface="Arial" panose="020B0604020202020204" pitchFamily="34" charset="0"/>
              </a:rPr>
              <a:t>a)</a:t>
            </a:r>
          </a:p>
          <a:p>
            <a:pPr>
              <a:lnSpc>
                <a:spcPct val="150000"/>
              </a:lnSpc>
            </a:pPr>
            <a:r>
              <a:rPr lang="en-NZ" sz="2000" dirty="0">
                <a:solidFill>
                  <a:schemeClr val="tx1"/>
                </a:solidFill>
                <a:latin typeface="Arial" panose="020B0604020202020204" pitchFamily="34" charset="0"/>
                <a:cs typeface="Arial" panose="020B0604020202020204" pitchFamily="34" charset="0"/>
              </a:rPr>
              <a:t>b)</a:t>
            </a:r>
          </a:p>
          <a:p>
            <a:pPr>
              <a:lnSpc>
                <a:spcPct val="150000"/>
              </a:lnSpc>
            </a:pPr>
            <a:r>
              <a:rPr lang="en-NZ" sz="2000" dirty="0">
                <a:solidFill>
                  <a:schemeClr val="tx1"/>
                </a:solidFill>
                <a:latin typeface="Arial" panose="020B0604020202020204" pitchFamily="34" charset="0"/>
                <a:cs typeface="Arial" panose="020B0604020202020204" pitchFamily="34" charset="0"/>
              </a:rPr>
              <a:t>c)</a:t>
            </a:r>
          </a:p>
          <a:p>
            <a:pPr>
              <a:lnSpc>
                <a:spcPct val="150000"/>
              </a:lnSpc>
            </a:pPr>
            <a:r>
              <a:rPr lang="en-NZ" sz="2000" dirty="0">
                <a:solidFill>
                  <a:schemeClr val="tx1"/>
                </a:solidFill>
                <a:latin typeface="Arial" panose="020B0604020202020204" pitchFamily="34" charset="0"/>
                <a:cs typeface="Arial" panose="020B0604020202020204" pitchFamily="34" charset="0"/>
              </a:rPr>
              <a:t>d)</a:t>
            </a:r>
          </a:p>
          <a:p>
            <a:pPr>
              <a:lnSpc>
                <a:spcPct val="150000"/>
              </a:lnSpc>
            </a:pPr>
            <a:r>
              <a:rPr lang="en-NZ" sz="2000" dirty="0">
                <a:solidFill>
                  <a:schemeClr val="tx1"/>
                </a:solidFill>
                <a:latin typeface="Arial" panose="020B0604020202020204" pitchFamily="34" charset="0"/>
                <a:cs typeface="Arial" panose="020B0604020202020204" pitchFamily="34" charset="0"/>
              </a:rPr>
              <a:t>e)</a:t>
            </a:r>
          </a:p>
        </p:txBody>
      </p:sp>
      <p:sp>
        <p:nvSpPr>
          <p:cNvPr id="20" name="TextBox: Fifth word"/>
          <p:cNvSpPr txBox="1"/>
          <p:nvPr/>
        </p:nvSpPr>
        <p:spPr>
          <a:xfrm>
            <a:off x="829540" y="5153856"/>
            <a:ext cx="5091677" cy="335494"/>
          </a:xfrm>
          <a:prstGeom prst="rect">
            <a:avLst/>
          </a:prstGeom>
          <a:noFill/>
        </p:spPr>
        <p:txBody>
          <a:bodyPr wrap="none" rtlCol="0">
            <a:noAutofit/>
          </a:bodyPr>
          <a:lstStyle>
            <a:defPPr>
              <a:defRPr lang="en-US"/>
            </a:defPPr>
          </a:lstStyle>
          <a:p>
            <a:pPr algn="ctr"/>
            <a:r>
              <a:rPr lang="en-NZ" sz="2000" dirty="0">
                <a:latin typeface="Arial" panose="020B0604020202020204" pitchFamily="34" charset="0"/>
                <a:cs typeface="Arial" panose="020B0604020202020204" pitchFamily="34" charset="0"/>
              </a:rPr>
              <a:t>full of joy when he comes on Christmas day.</a:t>
            </a:r>
          </a:p>
        </p:txBody>
      </p:sp>
      <p:sp>
        <p:nvSpPr>
          <p:cNvPr id="19" name="TextBox: Fourth word"/>
          <p:cNvSpPr txBox="1"/>
          <p:nvPr/>
        </p:nvSpPr>
        <p:spPr>
          <a:xfrm>
            <a:off x="829540" y="4715189"/>
            <a:ext cx="4834313" cy="310762"/>
          </a:xfrm>
          <a:prstGeom prst="rect">
            <a:avLst/>
          </a:prstGeom>
          <a:noFill/>
        </p:spPr>
        <p:txBody>
          <a:bodyPr wrap="none" rtlCol="0">
            <a:noAutofit/>
          </a:bodyPr>
          <a:lstStyle>
            <a:defPPr>
              <a:defRPr lang="en-US"/>
            </a:defPPr>
          </a:lstStyle>
          <a:p>
            <a:pPr algn="ctr"/>
            <a:r>
              <a:rPr lang="en-NZ" sz="2000" dirty="0">
                <a:latin typeface="Arial" panose="020B0604020202020204" pitchFamily="34" charset="0"/>
                <a:cs typeface="Arial" panose="020B0604020202020204" pitchFamily="34" charset="0"/>
              </a:rPr>
              <a:t>Jesus and listen to his voice in our hearts.</a:t>
            </a:r>
          </a:p>
        </p:txBody>
      </p:sp>
      <p:sp>
        <p:nvSpPr>
          <p:cNvPr id="18" name="TextBox: Third word"/>
          <p:cNvSpPr txBox="1"/>
          <p:nvPr/>
        </p:nvSpPr>
        <p:spPr>
          <a:xfrm>
            <a:off x="848914" y="4243031"/>
            <a:ext cx="4981819" cy="336815"/>
          </a:xfrm>
          <a:prstGeom prst="rect">
            <a:avLst/>
          </a:prstGeom>
          <a:noFill/>
        </p:spPr>
        <p:txBody>
          <a:bodyPr wrap="none" rtlCol="0">
            <a:noAutofit/>
          </a:bodyPr>
          <a:lstStyle>
            <a:defPPr>
              <a:defRPr lang="en-US"/>
            </a:defPPr>
          </a:lstStyle>
          <a:p>
            <a:pPr algn="ctr"/>
            <a:r>
              <a:rPr lang="en-NZ" sz="2000" dirty="0">
                <a:latin typeface="Arial" panose="020B0604020202020204" pitchFamily="34" charset="0"/>
                <a:cs typeface="Arial" panose="020B0604020202020204" pitchFamily="34" charset="0"/>
              </a:rPr>
              <a:t>tell him we are waiting to celebrate his birth.</a:t>
            </a:r>
          </a:p>
        </p:txBody>
      </p:sp>
      <p:sp>
        <p:nvSpPr>
          <p:cNvPr id="17" name="TextBox: Second word"/>
          <p:cNvSpPr txBox="1"/>
          <p:nvPr/>
        </p:nvSpPr>
        <p:spPr>
          <a:xfrm>
            <a:off x="848914" y="5581868"/>
            <a:ext cx="5461845" cy="349655"/>
          </a:xfrm>
          <a:prstGeom prst="rect">
            <a:avLst/>
          </a:prstGeom>
          <a:noFill/>
        </p:spPr>
        <p:txBody>
          <a:bodyPr wrap="none" rtlCol="0">
            <a:noAutofit/>
          </a:bodyPr>
          <a:lstStyle>
            <a:defPPr>
              <a:defRPr lang="en-US"/>
            </a:defPPr>
          </a:lstStyle>
          <a:p>
            <a:pPr algn="ctr"/>
            <a:r>
              <a:rPr lang="en-NZ" sz="2000" dirty="0">
                <a:latin typeface="Arial" panose="020B0604020202020204" pitchFamily="34" charset="0"/>
                <a:cs typeface="Arial" panose="020B0604020202020204" pitchFamily="34" charset="0"/>
              </a:rPr>
              <a:t>ready for Jesus by doing kind actions for others.</a:t>
            </a:r>
          </a:p>
        </p:txBody>
      </p:sp>
      <p:sp>
        <p:nvSpPr>
          <p:cNvPr id="16" name="TextBox: First word"/>
          <p:cNvSpPr txBox="1"/>
          <p:nvPr/>
        </p:nvSpPr>
        <p:spPr>
          <a:xfrm>
            <a:off x="848914" y="6064617"/>
            <a:ext cx="4690507" cy="335200"/>
          </a:xfrm>
          <a:prstGeom prst="rect">
            <a:avLst/>
          </a:prstGeom>
          <a:noFill/>
        </p:spPr>
        <p:txBody>
          <a:bodyPr wrap="none" rtlCol="0">
            <a:noAutofit/>
          </a:bodyPr>
          <a:lstStyle>
            <a:defPPr>
              <a:defRPr lang="en-US"/>
            </a:defPPr>
          </a:lstStyle>
          <a:p>
            <a:pPr algn="ctr"/>
            <a:r>
              <a:rPr lang="en-NZ" sz="2000" dirty="0">
                <a:latin typeface="Arial" panose="020B0604020202020204" pitchFamily="34" charset="0"/>
                <a:cs typeface="Arial" panose="020B0604020202020204" pitchFamily="34" charset="0"/>
              </a:rPr>
              <a:t>to make Jesus welcome when he comes.</a:t>
            </a:r>
          </a:p>
        </p:txBody>
      </p:sp>
      <p:sp>
        <p:nvSpPr>
          <p:cNvPr id="23" name="Shape: Fifth position"/>
          <p:cNvSpPr/>
          <p:nvPr/>
        </p:nvSpPr>
        <p:spPr>
          <a:xfrm>
            <a:off x="6096034" y="3570147"/>
            <a:ext cx="5065089" cy="356336"/>
          </a:xfrm>
          <a:prstGeom prst="rect">
            <a:avLst/>
          </a:prstGeom>
          <a:solidFill>
            <a:schemeClr val="bg1"/>
          </a:solidFill>
          <a:ln w="31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NZ" sz="2000" dirty="0">
                <a:solidFill>
                  <a:schemeClr val="tx1"/>
                </a:solidFill>
                <a:latin typeface="Arial" panose="020B0604020202020204" pitchFamily="34" charset="0"/>
                <a:cs typeface="Arial" panose="020B0604020202020204" pitchFamily="34" charset="0"/>
              </a:rPr>
              <a:t>full of joy when he comes on Christmas day.</a:t>
            </a:r>
          </a:p>
        </p:txBody>
      </p:sp>
      <p:sp>
        <p:nvSpPr>
          <p:cNvPr id="69" name="Shape: Fourth position"/>
          <p:cNvSpPr/>
          <p:nvPr/>
        </p:nvSpPr>
        <p:spPr>
          <a:xfrm>
            <a:off x="6653031" y="3132918"/>
            <a:ext cx="4866969" cy="332090"/>
          </a:xfrm>
          <a:prstGeom prst="rect">
            <a:avLst/>
          </a:prstGeom>
          <a:solidFill>
            <a:schemeClr val="bg1"/>
          </a:solidFill>
          <a:ln w="31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NZ" sz="2000" dirty="0">
                <a:solidFill>
                  <a:schemeClr val="tx1"/>
                </a:solidFill>
                <a:latin typeface="Arial" panose="020B0604020202020204" pitchFamily="34" charset="0"/>
                <a:cs typeface="Arial" panose="020B0604020202020204" pitchFamily="34" charset="0"/>
              </a:rPr>
              <a:t>Jesus and listen to his voice in our hearts.</a:t>
            </a:r>
          </a:p>
        </p:txBody>
      </p:sp>
      <p:sp>
        <p:nvSpPr>
          <p:cNvPr id="68" name="Shape: Third position"/>
          <p:cNvSpPr/>
          <p:nvPr/>
        </p:nvSpPr>
        <p:spPr>
          <a:xfrm>
            <a:off x="6394946" y="2674770"/>
            <a:ext cx="4981641" cy="303709"/>
          </a:xfrm>
          <a:prstGeom prst="rect">
            <a:avLst/>
          </a:prstGeom>
          <a:solidFill>
            <a:schemeClr val="bg1"/>
          </a:solidFill>
          <a:ln w="31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NZ" sz="2000" dirty="0">
                <a:solidFill>
                  <a:schemeClr val="tx1"/>
                </a:solidFill>
                <a:latin typeface="Arial" panose="020B0604020202020204" pitchFamily="34" charset="0"/>
                <a:cs typeface="Arial" panose="020B0604020202020204" pitchFamily="34" charset="0"/>
              </a:rPr>
              <a:t>tell him we are waiting to celebrate his birth.</a:t>
            </a:r>
          </a:p>
        </p:txBody>
      </p:sp>
      <p:sp>
        <p:nvSpPr>
          <p:cNvPr id="70" name="Shape: Second position"/>
          <p:cNvSpPr/>
          <p:nvPr/>
        </p:nvSpPr>
        <p:spPr>
          <a:xfrm>
            <a:off x="6546257" y="2214486"/>
            <a:ext cx="5453743" cy="307777"/>
          </a:xfrm>
          <a:prstGeom prst="rect">
            <a:avLst/>
          </a:prstGeom>
          <a:solidFill>
            <a:schemeClr val="bg1"/>
          </a:solidFill>
          <a:ln w="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r>
              <a:rPr lang="en-NZ" sz="2000" dirty="0">
                <a:solidFill>
                  <a:schemeClr val="tx1"/>
                </a:solidFill>
                <a:latin typeface="Arial" panose="020B0604020202020204" pitchFamily="34" charset="0"/>
                <a:cs typeface="Arial" panose="020B0604020202020204" pitchFamily="34" charset="0"/>
              </a:rPr>
              <a:t>ready for Jesus by doing kind actions for others.</a:t>
            </a:r>
          </a:p>
        </p:txBody>
      </p:sp>
      <p:sp>
        <p:nvSpPr>
          <p:cNvPr id="71" name="Shape: First position"/>
          <p:cNvSpPr/>
          <p:nvPr/>
        </p:nvSpPr>
        <p:spPr>
          <a:xfrm>
            <a:off x="6546257" y="1764899"/>
            <a:ext cx="4708632" cy="307777"/>
          </a:xfrm>
          <a:prstGeom prst="rect">
            <a:avLst/>
          </a:prstGeom>
          <a:solidFill>
            <a:schemeClr val="bg1"/>
          </a:solidFill>
          <a:ln w="31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r>
              <a:rPr lang="en-NZ" sz="2000" dirty="0">
                <a:solidFill>
                  <a:schemeClr val="tx1"/>
                </a:solidFill>
                <a:latin typeface="Arial" panose="020B0604020202020204" pitchFamily="34" charset="0"/>
                <a:cs typeface="Arial" panose="020B0604020202020204" pitchFamily="34" charset="0"/>
              </a:rPr>
              <a:t>to make Jesus welcome when he comes.</a:t>
            </a:r>
          </a:p>
        </p:txBody>
      </p:sp>
      <p:sp>
        <p:nvSpPr>
          <p:cNvPr id="25" name="TextBox: PageNumber"/>
          <p:cNvSpPr txBox="1">
            <a:spLocks/>
          </p:cNvSpPr>
          <p:nvPr/>
        </p:nvSpPr>
        <p:spPr>
          <a:xfrm>
            <a:off x="11520000" y="6240000"/>
            <a:ext cx="480000" cy="480000"/>
          </a:xfrm>
          <a:prstGeom prst="rect">
            <a:avLst/>
          </a:prstGeom>
          <a:solidFill>
            <a:schemeClr val="bg1">
              <a:lumMod val="95000"/>
            </a:schemeClr>
          </a:solidFill>
          <a:ln w="25400">
            <a:solidFill>
              <a:srgbClr val="002060"/>
            </a:solidFill>
          </a:ln>
        </p:spPr>
        <p:txBody>
          <a:bodyPr wrap="none" rtlCol="0" anchor="ctr" anchorCtr="1">
            <a:noAutofit/>
          </a:bodyPr>
          <a:lstStyle/>
          <a:p>
            <a:pPr algn="ctr"/>
            <a:r>
              <a:rPr lang="en-GB" sz="1200" b="1" dirty="0">
                <a:solidFill>
                  <a:srgbClr val="002060"/>
                </a:solidFill>
                <a:latin typeface="Arial" pitchFamily="34" charset="0"/>
                <a:cs typeface="Arial" pitchFamily="34" charset="0"/>
              </a:rPr>
              <a:t>L-2</a:t>
            </a:r>
          </a:p>
          <a:p>
            <a:pPr algn="ctr"/>
            <a:r>
              <a:rPr lang="en-GB" sz="1200" b="1" dirty="0">
                <a:solidFill>
                  <a:srgbClr val="002060"/>
                </a:solidFill>
                <a:latin typeface="Arial" pitchFamily="34" charset="0"/>
                <a:cs typeface="Arial" pitchFamily="34" charset="0"/>
              </a:rPr>
              <a:t>S-06</a:t>
            </a:r>
          </a:p>
        </p:txBody>
      </p:sp>
      <p:sp>
        <p:nvSpPr>
          <p:cNvPr id="26" name="Action Button: Forward">
            <a:hlinkClick r:id="" action="ppaction://hlinkshowjump?jump=nextslide" highlightClick="1"/>
          </p:cNvPr>
          <p:cNvSpPr/>
          <p:nvPr/>
        </p:nvSpPr>
        <p:spPr>
          <a:xfrm>
            <a:off x="10800523" y="6240000"/>
            <a:ext cx="576064" cy="48000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27" name="Action Button: Back">
            <a:hlinkClick r:id="" action="ppaction://hlinkshowjump?jump=previousslide" highlightClick="1"/>
          </p:cNvPr>
          <p:cNvSpPr/>
          <p:nvPr/>
        </p:nvSpPr>
        <p:spPr>
          <a:xfrm>
            <a:off x="10128000" y="6240000"/>
            <a:ext cx="576064" cy="480000"/>
          </a:xfrm>
          <a:prstGeom prst="actionButtonBackPrevious">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7" name="Textbox: Tool instructions"/>
          <p:cNvSpPr txBox="1"/>
          <p:nvPr/>
        </p:nvSpPr>
        <p:spPr>
          <a:xfrm>
            <a:off x="3652097" y="6550225"/>
            <a:ext cx="4887877" cy="276999"/>
          </a:xfrm>
          <a:prstGeom prst="rect">
            <a:avLst/>
          </a:prstGeom>
          <a:noFill/>
        </p:spPr>
        <p:txBody>
          <a:bodyPr wrap="none" rtlCol="0">
            <a:spAutoFit/>
          </a:bodyPr>
          <a:lstStyle/>
          <a:p>
            <a:pPr algn="ctr"/>
            <a:r>
              <a:rPr lang="en-GB" sz="1200" dirty="0">
                <a:latin typeface="Arial" pitchFamily="34" charset="0"/>
                <a:ea typeface="Segoe UI" pitchFamily="34" charset="0"/>
                <a:cs typeface="Arial" pitchFamily="34" charset="0"/>
              </a:rPr>
              <a:t>Click a line from the list or an empty space to correctly position a line.</a:t>
            </a:r>
          </a:p>
        </p:txBody>
      </p:sp>
      <p:sp>
        <p:nvSpPr>
          <p:cNvPr id="2" name="Title 1"/>
          <p:cNvSpPr>
            <a:spLocks noGrp="1"/>
          </p:cNvSpPr>
          <p:nvPr>
            <p:ph type="title"/>
          </p:nvPr>
        </p:nvSpPr>
        <p:spPr>
          <a:xfrm>
            <a:off x="663417" y="30180"/>
            <a:ext cx="10515600" cy="1325563"/>
          </a:xfrm>
        </p:spPr>
        <p:txBody>
          <a:bodyPr/>
          <a:lstStyle/>
          <a:p>
            <a:pPr algn="ctr"/>
            <a:r>
              <a:rPr lang="en-NZ" b="1" spc="50" dirty="0">
                <a:ln w="0">
                  <a:solidFill>
                    <a:srgbClr val="58319F"/>
                  </a:solidFill>
                </a:ln>
                <a:solidFill>
                  <a:schemeClr val="bg2"/>
                </a:solidFill>
                <a:effectLst>
                  <a:innerShdw blurRad="63500" dist="50800" dir="13500000">
                    <a:srgbClr val="000000">
                      <a:alpha val="50000"/>
                    </a:srgbClr>
                  </a:innerShdw>
                </a:effectLst>
                <a:latin typeface="Arial" panose="020B0604020202020204" pitchFamily="34" charset="0"/>
                <a:cs typeface="Arial" panose="020B0604020202020204" pitchFamily="34" charset="0"/>
              </a:rPr>
              <a:t>Getting ready doing inside things </a:t>
            </a:r>
            <a:br>
              <a:rPr lang="en-NZ" b="1" spc="50" dirty="0">
                <a:ln w="0">
                  <a:solidFill>
                    <a:srgbClr val="58319F"/>
                  </a:solidFill>
                </a:ln>
                <a:solidFill>
                  <a:schemeClr val="bg2"/>
                </a:solidFill>
                <a:effectLst>
                  <a:innerShdw blurRad="63500" dist="50800" dir="13500000">
                    <a:srgbClr val="000000">
                      <a:alpha val="50000"/>
                    </a:srgbClr>
                  </a:innerShdw>
                </a:effectLst>
                <a:latin typeface="Arial" panose="020B0604020202020204" pitchFamily="34" charset="0"/>
                <a:cs typeface="Arial" panose="020B0604020202020204" pitchFamily="34" charset="0"/>
              </a:rPr>
            </a:br>
            <a:r>
              <a:rPr lang="en-NZ" b="1" spc="50" dirty="0">
                <a:ln w="0">
                  <a:solidFill>
                    <a:srgbClr val="58319F"/>
                  </a:solidFill>
                </a:ln>
                <a:solidFill>
                  <a:schemeClr val="bg2"/>
                </a:solidFill>
                <a:effectLst>
                  <a:innerShdw blurRad="63500" dist="50800" dir="13500000">
                    <a:srgbClr val="000000">
                      <a:alpha val="50000"/>
                    </a:srgbClr>
                  </a:innerShdw>
                </a:effectLst>
                <a:latin typeface="Arial" panose="020B0604020202020204" pitchFamily="34" charset="0"/>
                <a:cs typeface="Arial" panose="020B0604020202020204" pitchFamily="34" charset="0"/>
              </a:rPr>
              <a:t>people cannot see</a:t>
            </a:r>
          </a:p>
        </p:txBody>
      </p:sp>
      <p:sp>
        <p:nvSpPr>
          <p:cNvPr id="22" name="Action Button: Worksheet">
            <a:hlinkClick r:id="rId4" action="ppaction://hlinksldjump" highlightClick="1"/>
          </p:cNvPr>
          <p:cNvSpPr/>
          <p:nvPr/>
        </p:nvSpPr>
        <p:spPr>
          <a:xfrm>
            <a:off x="9456000" y="6240000"/>
            <a:ext cx="480000" cy="480000"/>
          </a:xfrm>
          <a:prstGeom prst="actionButtonDocumen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13440" y="4105673"/>
            <a:ext cx="3138990" cy="20431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37124753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6"/>
                    </p:tgtEl>
                  </p:cond>
                </p:stCondLst>
                <p:endSync evt="end" delay="0">
                  <p:rtn val="all"/>
                </p:endSync>
                <p:childTnLst>
                  <p:par>
                    <p:cTn id="3" fill="hold">
                      <p:stCondLst>
                        <p:cond delay="0"/>
                      </p:stCondLst>
                      <p:childTnLst>
                        <p:par>
                          <p:cTn id="4" fill="hold">
                            <p:stCondLst>
                              <p:cond delay="0"/>
                            </p:stCondLst>
                            <p:childTnLst>
                              <p:par>
                                <p:cTn id="5" presetID="47" presetClass="exit" presetSubtype="0" fill="hold" grpId="0" nodeType="clickEffect">
                                  <p:stCondLst>
                                    <p:cond delay="0"/>
                                  </p:stCondLst>
                                  <p:childTnLst>
                                    <p:animEffect transition="out" filter="fade">
                                      <p:cBhvr>
                                        <p:cTn id="6" dur="1000"/>
                                        <p:tgtEl>
                                          <p:spTgt spid="16"/>
                                        </p:tgtEl>
                                      </p:cBhvr>
                                    </p:animEffect>
                                    <p:anim calcmode="lin" valueType="num">
                                      <p:cBhvr>
                                        <p:cTn id="7" dur="1000"/>
                                        <p:tgtEl>
                                          <p:spTgt spid="16"/>
                                        </p:tgtEl>
                                        <p:attrNameLst>
                                          <p:attrName>ppt_x</p:attrName>
                                        </p:attrNameLst>
                                      </p:cBhvr>
                                      <p:tavLst>
                                        <p:tav tm="0">
                                          <p:val>
                                            <p:strVal val="ppt_x"/>
                                          </p:val>
                                        </p:tav>
                                        <p:tav tm="100000">
                                          <p:val>
                                            <p:strVal val="ppt_x"/>
                                          </p:val>
                                        </p:tav>
                                      </p:tavLst>
                                    </p:anim>
                                    <p:anim calcmode="lin" valueType="num">
                                      <p:cBhvr>
                                        <p:cTn id="8" dur="1000"/>
                                        <p:tgtEl>
                                          <p:spTgt spid="16"/>
                                        </p:tgtEl>
                                        <p:attrNameLst>
                                          <p:attrName>ppt_y</p:attrName>
                                        </p:attrNameLst>
                                      </p:cBhvr>
                                      <p:tavLst>
                                        <p:tav tm="0">
                                          <p:val>
                                            <p:strVal val="ppt_y"/>
                                          </p:val>
                                        </p:tav>
                                        <p:tav tm="100000">
                                          <p:val>
                                            <p:strVal val="ppt_y-.1"/>
                                          </p:val>
                                        </p:tav>
                                      </p:tavLst>
                                    </p:anim>
                                    <p:set>
                                      <p:cBhvr>
                                        <p:cTn id="9" dur="1" fill="hold">
                                          <p:stCondLst>
                                            <p:cond delay="999"/>
                                          </p:stCondLst>
                                        </p:cTn>
                                        <p:tgtEl>
                                          <p:spTgt spid="16"/>
                                        </p:tgtEl>
                                        <p:attrNameLst>
                                          <p:attrName>style.visibility</p:attrName>
                                        </p:attrNameLst>
                                      </p:cBhvr>
                                      <p:to>
                                        <p:strVal val="hidden"/>
                                      </p:to>
                                    </p:set>
                                  </p:childTnLst>
                                </p:cTn>
                              </p:par>
                              <p:par>
                                <p:cTn id="10" presetID="10" presetClass="exit" presetSubtype="0" fill="hold" nodeType="withEffect">
                                  <p:stCondLst>
                                    <p:cond delay="0"/>
                                  </p:stCondLst>
                                  <p:childTnLst>
                                    <p:animEffect transition="out" filter="fade">
                                      <p:cBhvr>
                                        <p:cTn id="11" dur="500"/>
                                        <p:tgtEl>
                                          <p:spTgt spid="21">
                                            <p:txEl>
                                              <p:pRg st="4" end="4"/>
                                            </p:txEl>
                                          </p:spTgt>
                                        </p:tgtEl>
                                      </p:cBhvr>
                                    </p:animEffect>
                                    <p:set>
                                      <p:cBhvr>
                                        <p:cTn id="12" dur="1" fill="hold">
                                          <p:stCondLst>
                                            <p:cond delay="499"/>
                                          </p:stCondLst>
                                        </p:cTn>
                                        <p:tgtEl>
                                          <p:spTgt spid="21">
                                            <p:txEl>
                                              <p:pRg st="4" end="4"/>
                                            </p:txEl>
                                          </p:spTgt>
                                        </p:tgtEl>
                                        <p:attrNameLst>
                                          <p:attrName>style.visibility</p:attrName>
                                        </p:attrNameLst>
                                      </p:cBhvr>
                                      <p:to>
                                        <p:strVal val="hidden"/>
                                      </p:to>
                                    </p:set>
                                  </p:childTnLst>
                                </p:cTn>
                              </p:par>
                              <p:par>
                                <p:cTn id="13" presetID="42" presetClass="entr" presetSubtype="0" fill="hold" grpId="0" nodeType="withEffect">
                                  <p:stCondLst>
                                    <p:cond delay="0"/>
                                  </p:stCondLst>
                                  <p:childTnLst>
                                    <p:set>
                                      <p:cBhvr>
                                        <p:cTn id="14" dur="1" fill="hold">
                                          <p:stCondLst>
                                            <p:cond delay="0"/>
                                          </p:stCondLst>
                                        </p:cTn>
                                        <p:tgtEl>
                                          <p:spTgt spid="71">
                                            <p:txEl>
                                              <p:charRg st="4294967295" end="4294967295"/>
                                            </p:txEl>
                                          </p:spTgt>
                                        </p:tgtEl>
                                        <p:attrNameLst>
                                          <p:attrName>style.visibility</p:attrName>
                                        </p:attrNameLst>
                                      </p:cBhvr>
                                      <p:to>
                                        <p:strVal val="visible"/>
                                      </p:to>
                                    </p:set>
                                    <p:animEffect transition="in" filter="fade">
                                      <p:cBhvr>
                                        <p:cTn id="15" dur="1000"/>
                                        <p:tgtEl>
                                          <p:spTgt spid="71">
                                            <p:txEl>
                                              <p:charRg st="4294967295" end="4294967295"/>
                                            </p:txEl>
                                          </p:spTgt>
                                        </p:tgtEl>
                                      </p:cBhvr>
                                    </p:animEffect>
                                    <p:anim calcmode="lin" valueType="num">
                                      <p:cBhvr>
                                        <p:cTn id="16" dur="1000" fill="hold"/>
                                        <p:tgtEl>
                                          <p:spTgt spid="71">
                                            <p:txEl>
                                              <p:charRg st="4294967295" end="4294967295"/>
                                            </p:txEl>
                                          </p:spTgt>
                                        </p:tgtEl>
                                        <p:attrNameLst>
                                          <p:attrName>ppt_x</p:attrName>
                                        </p:attrNameLst>
                                      </p:cBhvr>
                                      <p:tavLst>
                                        <p:tav tm="0">
                                          <p:val>
                                            <p:strVal val="#ppt_x"/>
                                          </p:val>
                                        </p:tav>
                                        <p:tav tm="100000">
                                          <p:val>
                                            <p:strVal val="#ppt_x"/>
                                          </p:val>
                                        </p:tav>
                                      </p:tavLst>
                                    </p:anim>
                                    <p:anim calcmode="lin" valueType="num">
                                      <p:cBhvr>
                                        <p:cTn id="17" dur="1000" fill="hold"/>
                                        <p:tgtEl>
                                          <p:spTgt spid="71">
                                            <p:txEl>
                                              <p:charRg st="4294967295" end="4294967295"/>
                                            </p:txEl>
                                          </p:spTgt>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6"/>
                  </p:tgtEl>
                </p:cond>
              </p:nextCondLst>
            </p:seq>
            <p:seq concurrent="1" nextAc="seek">
              <p:cTn id="18" restart="whenNotActive" fill="hold" evtFilter="cancelBubble" nodeType="interactiveSeq">
                <p:stCondLst>
                  <p:cond evt="onClick" delay="0">
                    <p:tgtEl>
                      <p:spTgt spid="71"/>
                    </p:tgtEl>
                  </p:cond>
                </p:stCondLst>
                <p:endSync evt="end" delay="0">
                  <p:rtn val="all"/>
                </p:endSync>
                <p:childTnLst>
                  <p:par>
                    <p:cTn id="19" fill="hold">
                      <p:stCondLst>
                        <p:cond delay="0"/>
                      </p:stCondLst>
                      <p:childTnLst>
                        <p:par>
                          <p:cTn id="20" fill="hold">
                            <p:stCondLst>
                              <p:cond delay="0"/>
                            </p:stCondLst>
                            <p:childTnLst>
                              <p:par>
                                <p:cTn id="21" presetID="42" presetClass="entr" presetSubtype="0" fill="hold" grpId="1" nodeType="clickEffect">
                                  <p:stCondLst>
                                    <p:cond delay="0"/>
                                  </p:stCondLst>
                                  <p:childTnLst>
                                    <p:set>
                                      <p:cBhvr>
                                        <p:cTn id="22" dur="1" fill="hold">
                                          <p:stCondLst>
                                            <p:cond delay="0"/>
                                          </p:stCondLst>
                                        </p:cTn>
                                        <p:tgtEl>
                                          <p:spTgt spid="71">
                                            <p:txEl>
                                              <p:charRg st="4294967295" end="4294967295"/>
                                            </p:txEl>
                                          </p:spTgt>
                                        </p:tgtEl>
                                        <p:attrNameLst>
                                          <p:attrName>style.visibility</p:attrName>
                                        </p:attrNameLst>
                                      </p:cBhvr>
                                      <p:to>
                                        <p:strVal val="visible"/>
                                      </p:to>
                                    </p:set>
                                    <p:animEffect transition="in" filter="fade">
                                      <p:cBhvr>
                                        <p:cTn id="23" dur="1000"/>
                                        <p:tgtEl>
                                          <p:spTgt spid="71">
                                            <p:txEl>
                                              <p:charRg st="4294967295" end="4294967295"/>
                                            </p:txEl>
                                          </p:spTgt>
                                        </p:tgtEl>
                                      </p:cBhvr>
                                    </p:animEffect>
                                    <p:anim calcmode="lin" valueType="num">
                                      <p:cBhvr>
                                        <p:cTn id="24" dur="1000" fill="hold"/>
                                        <p:tgtEl>
                                          <p:spTgt spid="71">
                                            <p:txEl>
                                              <p:charRg st="4294967295" end="4294967295"/>
                                            </p:txEl>
                                          </p:spTgt>
                                        </p:tgtEl>
                                        <p:attrNameLst>
                                          <p:attrName>ppt_x</p:attrName>
                                        </p:attrNameLst>
                                      </p:cBhvr>
                                      <p:tavLst>
                                        <p:tav tm="0">
                                          <p:val>
                                            <p:strVal val="#ppt_x"/>
                                          </p:val>
                                        </p:tav>
                                        <p:tav tm="100000">
                                          <p:val>
                                            <p:strVal val="#ppt_x"/>
                                          </p:val>
                                        </p:tav>
                                      </p:tavLst>
                                    </p:anim>
                                    <p:anim calcmode="lin" valueType="num">
                                      <p:cBhvr>
                                        <p:cTn id="25" dur="1000" fill="hold"/>
                                        <p:tgtEl>
                                          <p:spTgt spid="71">
                                            <p:txEl>
                                              <p:charRg st="4294967295" end="4294967295"/>
                                            </p:txEl>
                                          </p:spTgt>
                                        </p:tgtEl>
                                        <p:attrNameLst>
                                          <p:attrName>ppt_y</p:attrName>
                                        </p:attrNameLst>
                                      </p:cBhvr>
                                      <p:tavLst>
                                        <p:tav tm="0">
                                          <p:val>
                                            <p:strVal val="#ppt_y+.1"/>
                                          </p:val>
                                        </p:tav>
                                        <p:tav tm="100000">
                                          <p:val>
                                            <p:strVal val="#ppt_y"/>
                                          </p:val>
                                        </p:tav>
                                      </p:tavLst>
                                    </p:anim>
                                  </p:childTnLst>
                                </p:cTn>
                              </p:par>
                              <p:par>
                                <p:cTn id="26" presetID="10" presetClass="exit" presetSubtype="0" fill="hold" nodeType="withEffect">
                                  <p:stCondLst>
                                    <p:cond delay="0"/>
                                  </p:stCondLst>
                                  <p:childTnLst>
                                    <p:animEffect transition="out" filter="fade">
                                      <p:cBhvr>
                                        <p:cTn id="27" dur="500"/>
                                        <p:tgtEl>
                                          <p:spTgt spid="21">
                                            <p:txEl>
                                              <p:pRg st="4" end="4"/>
                                            </p:txEl>
                                          </p:spTgt>
                                        </p:tgtEl>
                                      </p:cBhvr>
                                    </p:animEffect>
                                    <p:set>
                                      <p:cBhvr>
                                        <p:cTn id="28" dur="1" fill="hold">
                                          <p:stCondLst>
                                            <p:cond delay="499"/>
                                          </p:stCondLst>
                                        </p:cTn>
                                        <p:tgtEl>
                                          <p:spTgt spid="21">
                                            <p:txEl>
                                              <p:pRg st="4" end="4"/>
                                            </p:txEl>
                                          </p:spTgt>
                                        </p:tgtEl>
                                        <p:attrNameLst>
                                          <p:attrName>style.visibility</p:attrName>
                                        </p:attrNameLst>
                                      </p:cBhvr>
                                      <p:to>
                                        <p:strVal val="hidden"/>
                                      </p:to>
                                    </p:set>
                                  </p:childTnLst>
                                </p:cTn>
                              </p:par>
                              <p:par>
                                <p:cTn id="29" presetID="47" presetClass="exit" presetSubtype="0" fill="hold" grpId="1" nodeType="withEffect">
                                  <p:stCondLst>
                                    <p:cond delay="0"/>
                                  </p:stCondLst>
                                  <p:childTnLst>
                                    <p:animEffect transition="out" filter="fade">
                                      <p:cBhvr>
                                        <p:cTn id="30" dur="1000"/>
                                        <p:tgtEl>
                                          <p:spTgt spid="16"/>
                                        </p:tgtEl>
                                      </p:cBhvr>
                                    </p:animEffect>
                                    <p:anim calcmode="lin" valueType="num">
                                      <p:cBhvr>
                                        <p:cTn id="31" dur="1000"/>
                                        <p:tgtEl>
                                          <p:spTgt spid="16"/>
                                        </p:tgtEl>
                                        <p:attrNameLst>
                                          <p:attrName>ppt_x</p:attrName>
                                        </p:attrNameLst>
                                      </p:cBhvr>
                                      <p:tavLst>
                                        <p:tav tm="0">
                                          <p:val>
                                            <p:strVal val="ppt_x"/>
                                          </p:val>
                                        </p:tav>
                                        <p:tav tm="100000">
                                          <p:val>
                                            <p:strVal val="ppt_x"/>
                                          </p:val>
                                        </p:tav>
                                      </p:tavLst>
                                    </p:anim>
                                    <p:anim calcmode="lin" valueType="num">
                                      <p:cBhvr>
                                        <p:cTn id="32" dur="1000"/>
                                        <p:tgtEl>
                                          <p:spTgt spid="16"/>
                                        </p:tgtEl>
                                        <p:attrNameLst>
                                          <p:attrName>ppt_y</p:attrName>
                                        </p:attrNameLst>
                                      </p:cBhvr>
                                      <p:tavLst>
                                        <p:tav tm="0">
                                          <p:val>
                                            <p:strVal val="ppt_y"/>
                                          </p:val>
                                        </p:tav>
                                        <p:tav tm="100000">
                                          <p:val>
                                            <p:strVal val="ppt_y-.1"/>
                                          </p:val>
                                        </p:tav>
                                      </p:tavLst>
                                    </p:anim>
                                    <p:set>
                                      <p:cBhvr>
                                        <p:cTn id="33" dur="1" fill="hold">
                                          <p:stCondLst>
                                            <p:cond delay="9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71"/>
                  </p:tgtEl>
                </p:cond>
              </p:nextCondLst>
            </p:seq>
            <p:seq concurrent="1" nextAc="seek">
              <p:cTn id="34" restart="whenNotActive" fill="hold" evtFilter="cancelBubble" nodeType="interactiveSeq">
                <p:stCondLst>
                  <p:cond evt="onClick" delay="0">
                    <p:tgtEl>
                      <p:spTgt spid="17"/>
                    </p:tgtEl>
                  </p:cond>
                </p:stCondLst>
                <p:endSync evt="end" delay="0">
                  <p:rtn val="all"/>
                </p:endSync>
                <p:childTnLst>
                  <p:par>
                    <p:cTn id="35" fill="hold">
                      <p:stCondLst>
                        <p:cond delay="0"/>
                      </p:stCondLst>
                      <p:childTnLst>
                        <p:par>
                          <p:cTn id="36" fill="hold">
                            <p:stCondLst>
                              <p:cond delay="0"/>
                            </p:stCondLst>
                            <p:childTnLst>
                              <p:par>
                                <p:cTn id="37" presetID="47" presetClass="exit" presetSubtype="0" fill="hold" grpId="0" nodeType="clickEffect">
                                  <p:stCondLst>
                                    <p:cond delay="0"/>
                                  </p:stCondLst>
                                  <p:childTnLst>
                                    <p:animEffect transition="out" filter="fade">
                                      <p:cBhvr>
                                        <p:cTn id="38" dur="1000"/>
                                        <p:tgtEl>
                                          <p:spTgt spid="17"/>
                                        </p:tgtEl>
                                      </p:cBhvr>
                                    </p:animEffect>
                                    <p:anim calcmode="lin" valueType="num">
                                      <p:cBhvr>
                                        <p:cTn id="39" dur="1000"/>
                                        <p:tgtEl>
                                          <p:spTgt spid="17"/>
                                        </p:tgtEl>
                                        <p:attrNameLst>
                                          <p:attrName>ppt_x</p:attrName>
                                        </p:attrNameLst>
                                      </p:cBhvr>
                                      <p:tavLst>
                                        <p:tav tm="0">
                                          <p:val>
                                            <p:strVal val="ppt_x"/>
                                          </p:val>
                                        </p:tav>
                                        <p:tav tm="100000">
                                          <p:val>
                                            <p:strVal val="ppt_x"/>
                                          </p:val>
                                        </p:tav>
                                      </p:tavLst>
                                    </p:anim>
                                    <p:anim calcmode="lin" valueType="num">
                                      <p:cBhvr>
                                        <p:cTn id="40" dur="1000"/>
                                        <p:tgtEl>
                                          <p:spTgt spid="17"/>
                                        </p:tgtEl>
                                        <p:attrNameLst>
                                          <p:attrName>ppt_y</p:attrName>
                                        </p:attrNameLst>
                                      </p:cBhvr>
                                      <p:tavLst>
                                        <p:tav tm="0">
                                          <p:val>
                                            <p:strVal val="ppt_y"/>
                                          </p:val>
                                        </p:tav>
                                        <p:tav tm="100000">
                                          <p:val>
                                            <p:strVal val="ppt_y-.1"/>
                                          </p:val>
                                        </p:tav>
                                      </p:tavLst>
                                    </p:anim>
                                    <p:set>
                                      <p:cBhvr>
                                        <p:cTn id="41" dur="1" fill="hold">
                                          <p:stCondLst>
                                            <p:cond delay="999"/>
                                          </p:stCondLst>
                                        </p:cTn>
                                        <p:tgtEl>
                                          <p:spTgt spid="17"/>
                                        </p:tgtEl>
                                        <p:attrNameLst>
                                          <p:attrName>style.visibility</p:attrName>
                                        </p:attrNameLst>
                                      </p:cBhvr>
                                      <p:to>
                                        <p:strVal val="hidden"/>
                                      </p:to>
                                    </p:set>
                                  </p:childTnLst>
                                </p:cTn>
                              </p:par>
                              <p:par>
                                <p:cTn id="42" presetID="42" presetClass="entr" presetSubtype="0" fill="hold" grpId="0" nodeType="withEffect">
                                  <p:stCondLst>
                                    <p:cond delay="0"/>
                                  </p:stCondLst>
                                  <p:childTnLst>
                                    <p:set>
                                      <p:cBhvr>
                                        <p:cTn id="43" dur="1" fill="hold">
                                          <p:stCondLst>
                                            <p:cond delay="0"/>
                                          </p:stCondLst>
                                        </p:cTn>
                                        <p:tgtEl>
                                          <p:spTgt spid="70">
                                            <p:txEl>
                                              <p:charRg st="4294967295" end="4294967295"/>
                                            </p:txEl>
                                          </p:spTgt>
                                        </p:tgtEl>
                                        <p:attrNameLst>
                                          <p:attrName>style.visibility</p:attrName>
                                        </p:attrNameLst>
                                      </p:cBhvr>
                                      <p:to>
                                        <p:strVal val="visible"/>
                                      </p:to>
                                    </p:set>
                                    <p:animEffect transition="in" filter="fade">
                                      <p:cBhvr>
                                        <p:cTn id="44" dur="1000"/>
                                        <p:tgtEl>
                                          <p:spTgt spid="70">
                                            <p:txEl>
                                              <p:charRg st="4294967295" end="4294967295"/>
                                            </p:txEl>
                                          </p:spTgt>
                                        </p:tgtEl>
                                      </p:cBhvr>
                                    </p:animEffect>
                                    <p:anim calcmode="lin" valueType="num">
                                      <p:cBhvr>
                                        <p:cTn id="45" dur="1000" fill="hold"/>
                                        <p:tgtEl>
                                          <p:spTgt spid="70">
                                            <p:txEl>
                                              <p:charRg st="4294967295" end="4294967295"/>
                                            </p:txEl>
                                          </p:spTgt>
                                        </p:tgtEl>
                                        <p:attrNameLst>
                                          <p:attrName>ppt_x</p:attrName>
                                        </p:attrNameLst>
                                      </p:cBhvr>
                                      <p:tavLst>
                                        <p:tav tm="0">
                                          <p:val>
                                            <p:strVal val="#ppt_x"/>
                                          </p:val>
                                        </p:tav>
                                        <p:tav tm="100000">
                                          <p:val>
                                            <p:strVal val="#ppt_x"/>
                                          </p:val>
                                        </p:tav>
                                      </p:tavLst>
                                    </p:anim>
                                    <p:anim calcmode="lin" valueType="num">
                                      <p:cBhvr>
                                        <p:cTn id="46" dur="1000" fill="hold"/>
                                        <p:tgtEl>
                                          <p:spTgt spid="70">
                                            <p:txEl>
                                              <p:charRg st="4294967295" end="4294967295"/>
                                            </p:txEl>
                                          </p:spTgt>
                                        </p:tgtEl>
                                        <p:attrNameLst>
                                          <p:attrName>ppt_y</p:attrName>
                                        </p:attrNameLst>
                                      </p:cBhvr>
                                      <p:tavLst>
                                        <p:tav tm="0">
                                          <p:val>
                                            <p:strVal val="#ppt_y+.1"/>
                                          </p:val>
                                        </p:tav>
                                        <p:tav tm="100000">
                                          <p:val>
                                            <p:strVal val="#ppt_y"/>
                                          </p:val>
                                        </p:tav>
                                      </p:tavLst>
                                    </p:anim>
                                  </p:childTnLst>
                                </p:cTn>
                              </p:par>
                              <p:par>
                                <p:cTn id="47" presetID="10" presetClass="exit" presetSubtype="0" fill="hold" nodeType="withEffect">
                                  <p:stCondLst>
                                    <p:cond delay="0"/>
                                  </p:stCondLst>
                                  <p:childTnLst>
                                    <p:animEffect transition="out" filter="fade">
                                      <p:cBhvr>
                                        <p:cTn id="48" dur="500"/>
                                        <p:tgtEl>
                                          <p:spTgt spid="21">
                                            <p:txEl>
                                              <p:pRg st="3" end="3"/>
                                            </p:txEl>
                                          </p:spTgt>
                                        </p:tgtEl>
                                      </p:cBhvr>
                                    </p:animEffect>
                                    <p:set>
                                      <p:cBhvr>
                                        <p:cTn id="49" dur="1" fill="hold">
                                          <p:stCondLst>
                                            <p:cond delay="499"/>
                                          </p:stCondLst>
                                        </p:cTn>
                                        <p:tgtEl>
                                          <p:spTgt spid="21">
                                            <p:txEl>
                                              <p:pRg st="3" end="3"/>
                                            </p:txEl>
                                          </p:spTgt>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50" restart="whenNotActive" fill="hold" evtFilter="cancelBubble" nodeType="interactiveSeq">
                <p:stCondLst>
                  <p:cond evt="onClick" delay="0">
                    <p:tgtEl>
                      <p:spTgt spid="70"/>
                    </p:tgtEl>
                  </p:cond>
                </p:stCondLst>
                <p:endSync evt="end" delay="0">
                  <p:rtn val="all"/>
                </p:endSync>
                <p:childTnLst>
                  <p:par>
                    <p:cTn id="51" fill="hold">
                      <p:stCondLst>
                        <p:cond delay="0"/>
                      </p:stCondLst>
                      <p:childTnLst>
                        <p:par>
                          <p:cTn id="52" fill="hold">
                            <p:stCondLst>
                              <p:cond delay="0"/>
                            </p:stCondLst>
                            <p:childTnLst>
                              <p:par>
                                <p:cTn id="53" presetID="42" presetClass="entr" presetSubtype="0" fill="hold" grpId="1" nodeType="clickEffect">
                                  <p:stCondLst>
                                    <p:cond delay="0"/>
                                  </p:stCondLst>
                                  <p:childTnLst>
                                    <p:set>
                                      <p:cBhvr>
                                        <p:cTn id="54" dur="1" fill="hold">
                                          <p:stCondLst>
                                            <p:cond delay="0"/>
                                          </p:stCondLst>
                                        </p:cTn>
                                        <p:tgtEl>
                                          <p:spTgt spid="70">
                                            <p:txEl>
                                              <p:charRg st="4294967295" end="4294967295"/>
                                            </p:txEl>
                                          </p:spTgt>
                                        </p:tgtEl>
                                        <p:attrNameLst>
                                          <p:attrName>style.visibility</p:attrName>
                                        </p:attrNameLst>
                                      </p:cBhvr>
                                      <p:to>
                                        <p:strVal val="visible"/>
                                      </p:to>
                                    </p:set>
                                    <p:animEffect transition="in" filter="fade">
                                      <p:cBhvr>
                                        <p:cTn id="55" dur="1000"/>
                                        <p:tgtEl>
                                          <p:spTgt spid="70">
                                            <p:txEl>
                                              <p:charRg st="4294967295" end="4294967295"/>
                                            </p:txEl>
                                          </p:spTgt>
                                        </p:tgtEl>
                                      </p:cBhvr>
                                    </p:animEffect>
                                    <p:anim calcmode="lin" valueType="num">
                                      <p:cBhvr>
                                        <p:cTn id="56" dur="1000" fill="hold"/>
                                        <p:tgtEl>
                                          <p:spTgt spid="70">
                                            <p:txEl>
                                              <p:charRg st="4294967295" end="4294967295"/>
                                            </p:txEl>
                                          </p:spTgt>
                                        </p:tgtEl>
                                        <p:attrNameLst>
                                          <p:attrName>ppt_x</p:attrName>
                                        </p:attrNameLst>
                                      </p:cBhvr>
                                      <p:tavLst>
                                        <p:tav tm="0">
                                          <p:val>
                                            <p:strVal val="#ppt_x"/>
                                          </p:val>
                                        </p:tav>
                                        <p:tav tm="100000">
                                          <p:val>
                                            <p:strVal val="#ppt_x"/>
                                          </p:val>
                                        </p:tav>
                                      </p:tavLst>
                                    </p:anim>
                                    <p:anim calcmode="lin" valueType="num">
                                      <p:cBhvr>
                                        <p:cTn id="57" dur="1000" fill="hold"/>
                                        <p:tgtEl>
                                          <p:spTgt spid="70">
                                            <p:txEl>
                                              <p:charRg st="4294967295" end="4294967295"/>
                                            </p:txEl>
                                          </p:spTgt>
                                        </p:tgtEl>
                                        <p:attrNameLst>
                                          <p:attrName>ppt_y</p:attrName>
                                        </p:attrNameLst>
                                      </p:cBhvr>
                                      <p:tavLst>
                                        <p:tav tm="0">
                                          <p:val>
                                            <p:strVal val="#ppt_y+.1"/>
                                          </p:val>
                                        </p:tav>
                                        <p:tav tm="100000">
                                          <p:val>
                                            <p:strVal val="#ppt_y"/>
                                          </p:val>
                                        </p:tav>
                                      </p:tavLst>
                                    </p:anim>
                                  </p:childTnLst>
                                </p:cTn>
                              </p:par>
                              <p:par>
                                <p:cTn id="58" presetID="47" presetClass="exit" presetSubtype="0" fill="hold" grpId="1" nodeType="withEffect">
                                  <p:stCondLst>
                                    <p:cond delay="0"/>
                                  </p:stCondLst>
                                  <p:childTnLst>
                                    <p:animEffect transition="out" filter="fade">
                                      <p:cBhvr>
                                        <p:cTn id="59" dur="1000"/>
                                        <p:tgtEl>
                                          <p:spTgt spid="17"/>
                                        </p:tgtEl>
                                      </p:cBhvr>
                                    </p:animEffect>
                                    <p:anim calcmode="lin" valueType="num">
                                      <p:cBhvr>
                                        <p:cTn id="60" dur="1000"/>
                                        <p:tgtEl>
                                          <p:spTgt spid="17"/>
                                        </p:tgtEl>
                                        <p:attrNameLst>
                                          <p:attrName>ppt_x</p:attrName>
                                        </p:attrNameLst>
                                      </p:cBhvr>
                                      <p:tavLst>
                                        <p:tav tm="0">
                                          <p:val>
                                            <p:strVal val="ppt_x"/>
                                          </p:val>
                                        </p:tav>
                                        <p:tav tm="100000">
                                          <p:val>
                                            <p:strVal val="ppt_x"/>
                                          </p:val>
                                        </p:tav>
                                      </p:tavLst>
                                    </p:anim>
                                    <p:anim calcmode="lin" valueType="num">
                                      <p:cBhvr>
                                        <p:cTn id="61" dur="1000"/>
                                        <p:tgtEl>
                                          <p:spTgt spid="17"/>
                                        </p:tgtEl>
                                        <p:attrNameLst>
                                          <p:attrName>ppt_y</p:attrName>
                                        </p:attrNameLst>
                                      </p:cBhvr>
                                      <p:tavLst>
                                        <p:tav tm="0">
                                          <p:val>
                                            <p:strVal val="ppt_y"/>
                                          </p:val>
                                        </p:tav>
                                        <p:tav tm="100000">
                                          <p:val>
                                            <p:strVal val="ppt_y-.1"/>
                                          </p:val>
                                        </p:tav>
                                      </p:tavLst>
                                    </p:anim>
                                    <p:set>
                                      <p:cBhvr>
                                        <p:cTn id="62" dur="1" fill="hold">
                                          <p:stCondLst>
                                            <p:cond delay="999"/>
                                          </p:stCondLst>
                                        </p:cTn>
                                        <p:tgtEl>
                                          <p:spTgt spid="17"/>
                                        </p:tgtEl>
                                        <p:attrNameLst>
                                          <p:attrName>style.visibility</p:attrName>
                                        </p:attrNameLst>
                                      </p:cBhvr>
                                      <p:to>
                                        <p:strVal val="hidden"/>
                                      </p:to>
                                    </p:set>
                                  </p:childTnLst>
                                </p:cTn>
                              </p:par>
                              <p:par>
                                <p:cTn id="63" presetID="10" presetClass="exit" presetSubtype="0" fill="hold" nodeType="withEffect">
                                  <p:stCondLst>
                                    <p:cond delay="0"/>
                                  </p:stCondLst>
                                  <p:childTnLst>
                                    <p:animEffect transition="out" filter="fade">
                                      <p:cBhvr>
                                        <p:cTn id="64" dur="500"/>
                                        <p:tgtEl>
                                          <p:spTgt spid="21">
                                            <p:txEl>
                                              <p:pRg st="3" end="3"/>
                                            </p:txEl>
                                          </p:spTgt>
                                        </p:tgtEl>
                                      </p:cBhvr>
                                    </p:animEffect>
                                    <p:set>
                                      <p:cBhvr>
                                        <p:cTn id="65" dur="1" fill="hold">
                                          <p:stCondLst>
                                            <p:cond delay="499"/>
                                          </p:stCondLst>
                                        </p:cTn>
                                        <p:tgtEl>
                                          <p:spTgt spid="21">
                                            <p:txEl>
                                              <p:pRg st="3" end="3"/>
                                            </p:txEl>
                                          </p:spTgt>
                                        </p:tgtEl>
                                        <p:attrNameLst>
                                          <p:attrName>style.visibility</p:attrName>
                                        </p:attrNameLst>
                                      </p:cBhvr>
                                      <p:to>
                                        <p:strVal val="hidden"/>
                                      </p:to>
                                    </p:set>
                                  </p:childTnLst>
                                </p:cTn>
                              </p:par>
                            </p:childTnLst>
                          </p:cTn>
                        </p:par>
                      </p:childTnLst>
                    </p:cTn>
                  </p:par>
                </p:childTnLst>
              </p:cTn>
              <p:nextCondLst>
                <p:cond evt="onClick" delay="0">
                  <p:tgtEl>
                    <p:spTgt spid="70"/>
                  </p:tgtEl>
                </p:cond>
              </p:nextCondLst>
            </p:seq>
            <p:seq concurrent="1" nextAc="seek">
              <p:cTn id="66" restart="whenNotActive" fill="hold" evtFilter="cancelBubble" nodeType="interactiveSeq">
                <p:stCondLst>
                  <p:cond evt="onClick" delay="0">
                    <p:tgtEl>
                      <p:spTgt spid="18"/>
                    </p:tgtEl>
                  </p:cond>
                </p:stCondLst>
                <p:endSync evt="end" delay="0">
                  <p:rtn val="all"/>
                </p:endSync>
                <p:childTnLst>
                  <p:par>
                    <p:cTn id="67" fill="hold">
                      <p:stCondLst>
                        <p:cond delay="0"/>
                      </p:stCondLst>
                      <p:childTnLst>
                        <p:par>
                          <p:cTn id="68" fill="hold">
                            <p:stCondLst>
                              <p:cond delay="0"/>
                            </p:stCondLst>
                            <p:childTnLst>
                              <p:par>
                                <p:cTn id="69" presetID="47" presetClass="exit" presetSubtype="0" fill="hold" grpId="0" nodeType="clickEffect">
                                  <p:stCondLst>
                                    <p:cond delay="0"/>
                                  </p:stCondLst>
                                  <p:childTnLst>
                                    <p:animEffect transition="out" filter="fade">
                                      <p:cBhvr>
                                        <p:cTn id="70" dur="1000"/>
                                        <p:tgtEl>
                                          <p:spTgt spid="18"/>
                                        </p:tgtEl>
                                      </p:cBhvr>
                                    </p:animEffect>
                                    <p:anim calcmode="lin" valueType="num">
                                      <p:cBhvr>
                                        <p:cTn id="71" dur="1000"/>
                                        <p:tgtEl>
                                          <p:spTgt spid="18"/>
                                        </p:tgtEl>
                                        <p:attrNameLst>
                                          <p:attrName>ppt_x</p:attrName>
                                        </p:attrNameLst>
                                      </p:cBhvr>
                                      <p:tavLst>
                                        <p:tav tm="0">
                                          <p:val>
                                            <p:strVal val="ppt_x"/>
                                          </p:val>
                                        </p:tav>
                                        <p:tav tm="100000">
                                          <p:val>
                                            <p:strVal val="ppt_x"/>
                                          </p:val>
                                        </p:tav>
                                      </p:tavLst>
                                    </p:anim>
                                    <p:anim calcmode="lin" valueType="num">
                                      <p:cBhvr>
                                        <p:cTn id="72" dur="1000"/>
                                        <p:tgtEl>
                                          <p:spTgt spid="18"/>
                                        </p:tgtEl>
                                        <p:attrNameLst>
                                          <p:attrName>ppt_y</p:attrName>
                                        </p:attrNameLst>
                                      </p:cBhvr>
                                      <p:tavLst>
                                        <p:tav tm="0">
                                          <p:val>
                                            <p:strVal val="ppt_y"/>
                                          </p:val>
                                        </p:tav>
                                        <p:tav tm="100000">
                                          <p:val>
                                            <p:strVal val="ppt_y-.1"/>
                                          </p:val>
                                        </p:tav>
                                      </p:tavLst>
                                    </p:anim>
                                    <p:set>
                                      <p:cBhvr>
                                        <p:cTn id="73" dur="1" fill="hold">
                                          <p:stCondLst>
                                            <p:cond delay="999"/>
                                          </p:stCondLst>
                                        </p:cTn>
                                        <p:tgtEl>
                                          <p:spTgt spid="18"/>
                                        </p:tgtEl>
                                        <p:attrNameLst>
                                          <p:attrName>style.visibility</p:attrName>
                                        </p:attrNameLst>
                                      </p:cBhvr>
                                      <p:to>
                                        <p:strVal val="hidden"/>
                                      </p:to>
                                    </p:set>
                                  </p:childTnLst>
                                </p:cTn>
                              </p:par>
                              <p:par>
                                <p:cTn id="74" presetID="42" presetClass="entr" presetSubtype="0" fill="hold" grpId="0" nodeType="withEffect">
                                  <p:stCondLst>
                                    <p:cond delay="0"/>
                                  </p:stCondLst>
                                  <p:childTnLst>
                                    <p:set>
                                      <p:cBhvr>
                                        <p:cTn id="75" dur="1" fill="hold">
                                          <p:stCondLst>
                                            <p:cond delay="0"/>
                                          </p:stCondLst>
                                        </p:cTn>
                                        <p:tgtEl>
                                          <p:spTgt spid="68">
                                            <p:txEl>
                                              <p:charRg st="4294967295" end="4294967295"/>
                                            </p:txEl>
                                          </p:spTgt>
                                        </p:tgtEl>
                                        <p:attrNameLst>
                                          <p:attrName>style.visibility</p:attrName>
                                        </p:attrNameLst>
                                      </p:cBhvr>
                                      <p:to>
                                        <p:strVal val="visible"/>
                                      </p:to>
                                    </p:set>
                                    <p:animEffect transition="in" filter="fade">
                                      <p:cBhvr>
                                        <p:cTn id="76" dur="1000"/>
                                        <p:tgtEl>
                                          <p:spTgt spid="68">
                                            <p:txEl>
                                              <p:charRg st="4294967295" end="4294967295"/>
                                            </p:txEl>
                                          </p:spTgt>
                                        </p:tgtEl>
                                      </p:cBhvr>
                                    </p:animEffect>
                                    <p:anim calcmode="lin" valueType="num">
                                      <p:cBhvr>
                                        <p:cTn id="77" dur="1000" fill="hold"/>
                                        <p:tgtEl>
                                          <p:spTgt spid="68">
                                            <p:txEl>
                                              <p:charRg st="4294967295" end="4294967295"/>
                                            </p:txEl>
                                          </p:spTgt>
                                        </p:tgtEl>
                                        <p:attrNameLst>
                                          <p:attrName>ppt_x</p:attrName>
                                        </p:attrNameLst>
                                      </p:cBhvr>
                                      <p:tavLst>
                                        <p:tav tm="0">
                                          <p:val>
                                            <p:strVal val="#ppt_x"/>
                                          </p:val>
                                        </p:tav>
                                        <p:tav tm="100000">
                                          <p:val>
                                            <p:strVal val="#ppt_x"/>
                                          </p:val>
                                        </p:tav>
                                      </p:tavLst>
                                    </p:anim>
                                    <p:anim calcmode="lin" valueType="num">
                                      <p:cBhvr>
                                        <p:cTn id="78" dur="1000" fill="hold"/>
                                        <p:tgtEl>
                                          <p:spTgt spid="68">
                                            <p:txEl>
                                              <p:charRg st="4294967295" end="4294967295"/>
                                            </p:txEl>
                                          </p:spTgt>
                                        </p:tgtEl>
                                        <p:attrNameLst>
                                          <p:attrName>ppt_y</p:attrName>
                                        </p:attrNameLst>
                                      </p:cBhvr>
                                      <p:tavLst>
                                        <p:tav tm="0">
                                          <p:val>
                                            <p:strVal val="#ppt_y+.1"/>
                                          </p:val>
                                        </p:tav>
                                        <p:tav tm="100000">
                                          <p:val>
                                            <p:strVal val="#ppt_y"/>
                                          </p:val>
                                        </p:tav>
                                      </p:tavLst>
                                    </p:anim>
                                  </p:childTnLst>
                                </p:cTn>
                              </p:par>
                              <p:par>
                                <p:cTn id="79" presetID="10" presetClass="exit" presetSubtype="0" fill="hold" nodeType="withEffect">
                                  <p:stCondLst>
                                    <p:cond delay="0"/>
                                  </p:stCondLst>
                                  <p:childTnLst>
                                    <p:animEffect transition="out" filter="fade">
                                      <p:cBhvr>
                                        <p:cTn id="80" dur="500"/>
                                        <p:tgtEl>
                                          <p:spTgt spid="21">
                                            <p:txEl>
                                              <p:pRg st="0" end="0"/>
                                            </p:txEl>
                                          </p:spTgt>
                                        </p:tgtEl>
                                      </p:cBhvr>
                                    </p:animEffect>
                                    <p:set>
                                      <p:cBhvr>
                                        <p:cTn id="81" dur="1" fill="hold">
                                          <p:stCondLst>
                                            <p:cond delay="499"/>
                                          </p:stCondLst>
                                        </p:cTn>
                                        <p:tgtEl>
                                          <p:spTgt spid="21">
                                            <p:txEl>
                                              <p:pRg st="0" end="0"/>
                                            </p:txEl>
                                          </p:spTgt>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82" restart="whenNotActive" fill="hold" evtFilter="cancelBubble" nodeType="interactiveSeq">
                <p:stCondLst>
                  <p:cond evt="onClick" delay="0">
                    <p:tgtEl>
                      <p:spTgt spid="68"/>
                    </p:tgtEl>
                  </p:cond>
                </p:stCondLst>
                <p:endSync evt="end" delay="0">
                  <p:rtn val="all"/>
                </p:endSync>
                <p:childTnLst>
                  <p:par>
                    <p:cTn id="83" fill="hold">
                      <p:stCondLst>
                        <p:cond delay="0"/>
                      </p:stCondLst>
                      <p:childTnLst>
                        <p:par>
                          <p:cTn id="84" fill="hold">
                            <p:stCondLst>
                              <p:cond delay="0"/>
                            </p:stCondLst>
                            <p:childTnLst>
                              <p:par>
                                <p:cTn id="85" presetID="42" presetClass="entr" presetSubtype="0" fill="hold" grpId="1" nodeType="clickEffect">
                                  <p:stCondLst>
                                    <p:cond delay="0"/>
                                  </p:stCondLst>
                                  <p:childTnLst>
                                    <p:set>
                                      <p:cBhvr>
                                        <p:cTn id="86" dur="1" fill="hold">
                                          <p:stCondLst>
                                            <p:cond delay="0"/>
                                          </p:stCondLst>
                                        </p:cTn>
                                        <p:tgtEl>
                                          <p:spTgt spid="68">
                                            <p:txEl>
                                              <p:charRg st="4294967295" end="4294967295"/>
                                            </p:txEl>
                                          </p:spTgt>
                                        </p:tgtEl>
                                        <p:attrNameLst>
                                          <p:attrName>style.visibility</p:attrName>
                                        </p:attrNameLst>
                                      </p:cBhvr>
                                      <p:to>
                                        <p:strVal val="visible"/>
                                      </p:to>
                                    </p:set>
                                    <p:animEffect transition="in" filter="fade">
                                      <p:cBhvr>
                                        <p:cTn id="87" dur="1000"/>
                                        <p:tgtEl>
                                          <p:spTgt spid="68">
                                            <p:txEl>
                                              <p:charRg st="4294967295" end="4294967295"/>
                                            </p:txEl>
                                          </p:spTgt>
                                        </p:tgtEl>
                                      </p:cBhvr>
                                    </p:animEffect>
                                    <p:anim calcmode="lin" valueType="num">
                                      <p:cBhvr>
                                        <p:cTn id="88" dur="1000" fill="hold"/>
                                        <p:tgtEl>
                                          <p:spTgt spid="68">
                                            <p:txEl>
                                              <p:charRg st="4294967295" end="4294967295"/>
                                            </p:txEl>
                                          </p:spTgt>
                                        </p:tgtEl>
                                        <p:attrNameLst>
                                          <p:attrName>ppt_x</p:attrName>
                                        </p:attrNameLst>
                                      </p:cBhvr>
                                      <p:tavLst>
                                        <p:tav tm="0">
                                          <p:val>
                                            <p:strVal val="#ppt_x"/>
                                          </p:val>
                                        </p:tav>
                                        <p:tav tm="100000">
                                          <p:val>
                                            <p:strVal val="#ppt_x"/>
                                          </p:val>
                                        </p:tav>
                                      </p:tavLst>
                                    </p:anim>
                                    <p:anim calcmode="lin" valueType="num">
                                      <p:cBhvr>
                                        <p:cTn id="89" dur="1000" fill="hold"/>
                                        <p:tgtEl>
                                          <p:spTgt spid="68">
                                            <p:txEl>
                                              <p:charRg st="4294967295" end="4294967295"/>
                                            </p:txEl>
                                          </p:spTgt>
                                        </p:tgtEl>
                                        <p:attrNameLst>
                                          <p:attrName>ppt_y</p:attrName>
                                        </p:attrNameLst>
                                      </p:cBhvr>
                                      <p:tavLst>
                                        <p:tav tm="0">
                                          <p:val>
                                            <p:strVal val="#ppt_y+.1"/>
                                          </p:val>
                                        </p:tav>
                                        <p:tav tm="100000">
                                          <p:val>
                                            <p:strVal val="#ppt_y"/>
                                          </p:val>
                                        </p:tav>
                                      </p:tavLst>
                                    </p:anim>
                                  </p:childTnLst>
                                </p:cTn>
                              </p:par>
                              <p:par>
                                <p:cTn id="90" presetID="47" presetClass="exit" presetSubtype="0" fill="hold" grpId="1" nodeType="withEffect">
                                  <p:stCondLst>
                                    <p:cond delay="0"/>
                                  </p:stCondLst>
                                  <p:childTnLst>
                                    <p:animEffect transition="out" filter="fade">
                                      <p:cBhvr>
                                        <p:cTn id="91" dur="1000"/>
                                        <p:tgtEl>
                                          <p:spTgt spid="18"/>
                                        </p:tgtEl>
                                      </p:cBhvr>
                                    </p:animEffect>
                                    <p:anim calcmode="lin" valueType="num">
                                      <p:cBhvr>
                                        <p:cTn id="92" dur="1000"/>
                                        <p:tgtEl>
                                          <p:spTgt spid="18"/>
                                        </p:tgtEl>
                                        <p:attrNameLst>
                                          <p:attrName>ppt_x</p:attrName>
                                        </p:attrNameLst>
                                      </p:cBhvr>
                                      <p:tavLst>
                                        <p:tav tm="0">
                                          <p:val>
                                            <p:strVal val="ppt_x"/>
                                          </p:val>
                                        </p:tav>
                                        <p:tav tm="100000">
                                          <p:val>
                                            <p:strVal val="ppt_x"/>
                                          </p:val>
                                        </p:tav>
                                      </p:tavLst>
                                    </p:anim>
                                    <p:anim calcmode="lin" valueType="num">
                                      <p:cBhvr>
                                        <p:cTn id="93" dur="1000"/>
                                        <p:tgtEl>
                                          <p:spTgt spid="18"/>
                                        </p:tgtEl>
                                        <p:attrNameLst>
                                          <p:attrName>ppt_y</p:attrName>
                                        </p:attrNameLst>
                                      </p:cBhvr>
                                      <p:tavLst>
                                        <p:tav tm="0">
                                          <p:val>
                                            <p:strVal val="ppt_y"/>
                                          </p:val>
                                        </p:tav>
                                        <p:tav tm="100000">
                                          <p:val>
                                            <p:strVal val="ppt_y-.1"/>
                                          </p:val>
                                        </p:tav>
                                      </p:tavLst>
                                    </p:anim>
                                    <p:set>
                                      <p:cBhvr>
                                        <p:cTn id="94" dur="1" fill="hold">
                                          <p:stCondLst>
                                            <p:cond delay="999"/>
                                          </p:stCondLst>
                                        </p:cTn>
                                        <p:tgtEl>
                                          <p:spTgt spid="18"/>
                                        </p:tgtEl>
                                        <p:attrNameLst>
                                          <p:attrName>style.visibility</p:attrName>
                                        </p:attrNameLst>
                                      </p:cBhvr>
                                      <p:to>
                                        <p:strVal val="hidden"/>
                                      </p:to>
                                    </p:set>
                                  </p:childTnLst>
                                </p:cTn>
                              </p:par>
                              <p:par>
                                <p:cTn id="95" presetID="10" presetClass="exit" presetSubtype="0" fill="hold" nodeType="withEffect">
                                  <p:stCondLst>
                                    <p:cond delay="0"/>
                                  </p:stCondLst>
                                  <p:childTnLst>
                                    <p:animEffect transition="out" filter="fade">
                                      <p:cBhvr>
                                        <p:cTn id="96" dur="500"/>
                                        <p:tgtEl>
                                          <p:spTgt spid="21">
                                            <p:txEl>
                                              <p:pRg st="0" end="0"/>
                                            </p:txEl>
                                          </p:spTgt>
                                        </p:tgtEl>
                                      </p:cBhvr>
                                    </p:animEffect>
                                    <p:set>
                                      <p:cBhvr>
                                        <p:cTn id="97" dur="1" fill="hold">
                                          <p:stCondLst>
                                            <p:cond delay="499"/>
                                          </p:stCondLst>
                                        </p:cTn>
                                        <p:tgtEl>
                                          <p:spTgt spid="21">
                                            <p:txEl>
                                              <p:pRg st="0" end="0"/>
                                            </p:txEl>
                                          </p:spTgt>
                                        </p:tgtEl>
                                        <p:attrNameLst>
                                          <p:attrName>style.visibility</p:attrName>
                                        </p:attrNameLst>
                                      </p:cBhvr>
                                      <p:to>
                                        <p:strVal val="hidden"/>
                                      </p:to>
                                    </p:set>
                                  </p:childTnLst>
                                </p:cTn>
                              </p:par>
                            </p:childTnLst>
                          </p:cTn>
                        </p:par>
                      </p:childTnLst>
                    </p:cTn>
                  </p:par>
                </p:childTnLst>
              </p:cTn>
              <p:nextCondLst>
                <p:cond evt="onClick" delay="0">
                  <p:tgtEl>
                    <p:spTgt spid="68"/>
                  </p:tgtEl>
                </p:cond>
              </p:nextCondLst>
            </p:seq>
            <p:seq concurrent="1" nextAc="seek">
              <p:cTn id="98" restart="whenNotActive" fill="hold" evtFilter="cancelBubble" nodeType="interactiveSeq">
                <p:stCondLst>
                  <p:cond evt="onClick" delay="0">
                    <p:tgtEl>
                      <p:spTgt spid="19"/>
                    </p:tgtEl>
                  </p:cond>
                </p:stCondLst>
                <p:endSync evt="end" delay="0">
                  <p:rtn val="all"/>
                </p:endSync>
                <p:childTnLst>
                  <p:par>
                    <p:cTn id="99" fill="hold">
                      <p:stCondLst>
                        <p:cond delay="0"/>
                      </p:stCondLst>
                      <p:childTnLst>
                        <p:par>
                          <p:cTn id="100" fill="hold">
                            <p:stCondLst>
                              <p:cond delay="0"/>
                            </p:stCondLst>
                            <p:childTnLst>
                              <p:par>
                                <p:cTn id="101" presetID="47" presetClass="exit" presetSubtype="0" fill="hold" grpId="0" nodeType="clickEffect">
                                  <p:stCondLst>
                                    <p:cond delay="0"/>
                                  </p:stCondLst>
                                  <p:childTnLst>
                                    <p:animEffect transition="out" filter="fade">
                                      <p:cBhvr>
                                        <p:cTn id="102" dur="1000"/>
                                        <p:tgtEl>
                                          <p:spTgt spid="19"/>
                                        </p:tgtEl>
                                      </p:cBhvr>
                                    </p:animEffect>
                                    <p:anim calcmode="lin" valueType="num">
                                      <p:cBhvr>
                                        <p:cTn id="103" dur="1000"/>
                                        <p:tgtEl>
                                          <p:spTgt spid="19"/>
                                        </p:tgtEl>
                                        <p:attrNameLst>
                                          <p:attrName>ppt_x</p:attrName>
                                        </p:attrNameLst>
                                      </p:cBhvr>
                                      <p:tavLst>
                                        <p:tav tm="0">
                                          <p:val>
                                            <p:strVal val="ppt_x"/>
                                          </p:val>
                                        </p:tav>
                                        <p:tav tm="100000">
                                          <p:val>
                                            <p:strVal val="ppt_x"/>
                                          </p:val>
                                        </p:tav>
                                      </p:tavLst>
                                    </p:anim>
                                    <p:anim calcmode="lin" valueType="num">
                                      <p:cBhvr>
                                        <p:cTn id="104" dur="1000"/>
                                        <p:tgtEl>
                                          <p:spTgt spid="19"/>
                                        </p:tgtEl>
                                        <p:attrNameLst>
                                          <p:attrName>ppt_y</p:attrName>
                                        </p:attrNameLst>
                                      </p:cBhvr>
                                      <p:tavLst>
                                        <p:tav tm="0">
                                          <p:val>
                                            <p:strVal val="ppt_y"/>
                                          </p:val>
                                        </p:tav>
                                        <p:tav tm="100000">
                                          <p:val>
                                            <p:strVal val="ppt_y-.1"/>
                                          </p:val>
                                        </p:tav>
                                      </p:tavLst>
                                    </p:anim>
                                    <p:set>
                                      <p:cBhvr>
                                        <p:cTn id="105" dur="1" fill="hold">
                                          <p:stCondLst>
                                            <p:cond delay="999"/>
                                          </p:stCondLst>
                                        </p:cTn>
                                        <p:tgtEl>
                                          <p:spTgt spid="19"/>
                                        </p:tgtEl>
                                        <p:attrNameLst>
                                          <p:attrName>style.visibility</p:attrName>
                                        </p:attrNameLst>
                                      </p:cBhvr>
                                      <p:to>
                                        <p:strVal val="hidden"/>
                                      </p:to>
                                    </p:set>
                                  </p:childTnLst>
                                </p:cTn>
                              </p:par>
                              <p:par>
                                <p:cTn id="106" presetID="42" presetClass="entr" presetSubtype="0" fill="hold" grpId="0" nodeType="withEffect">
                                  <p:stCondLst>
                                    <p:cond delay="0"/>
                                  </p:stCondLst>
                                  <p:childTnLst>
                                    <p:set>
                                      <p:cBhvr>
                                        <p:cTn id="107" dur="1" fill="hold">
                                          <p:stCondLst>
                                            <p:cond delay="0"/>
                                          </p:stCondLst>
                                        </p:cTn>
                                        <p:tgtEl>
                                          <p:spTgt spid="69">
                                            <p:txEl>
                                              <p:charRg st="4294967295" end="4294967295"/>
                                            </p:txEl>
                                          </p:spTgt>
                                        </p:tgtEl>
                                        <p:attrNameLst>
                                          <p:attrName>style.visibility</p:attrName>
                                        </p:attrNameLst>
                                      </p:cBhvr>
                                      <p:to>
                                        <p:strVal val="visible"/>
                                      </p:to>
                                    </p:set>
                                    <p:animEffect transition="in" filter="fade">
                                      <p:cBhvr>
                                        <p:cTn id="108" dur="1000"/>
                                        <p:tgtEl>
                                          <p:spTgt spid="69">
                                            <p:txEl>
                                              <p:charRg st="4294967295" end="4294967295"/>
                                            </p:txEl>
                                          </p:spTgt>
                                        </p:tgtEl>
                                      </p:cBhvr>
                                    </p:animEffect>
                                    <p:anim calcmode="lin" valueType="num">
                                      <p:cBhvr>
                                        <p:cTn id="109" dur="1000" fill="hold"/>
                                        <p:tgtEl>
                                          <p:spTgt spid="69">
                                            <p:txEl>
                                              <p:charRg st="4294967295" end="4294967295"/>
                                            </p:txEl>
                                          </p:spTgt>
                                        </p:tgtEl>
                                        <p:attrNameLst>
                                          <p:attrName>ppt_x</p:attrName>
                                        </p:attrNameLst>
                                      </p:cBhvr>
                                      <p:tavLst>
                                        <p:tav tm="0">
                                          <p:val>
                                            <p:strVal val="#ppt_x"/>
                                          </p:val>
                                        </p:tav>
                                        <p:tav tm="100000">
                                          <p:val>
                                            <p:strVal val="#ppt_x"/>
                                          </p:val>
                                        </p:tav>
                                      </p:tavLst>
                                    </p:anim>
                                    <p:anim calcmode="lin" valueType="num">
                                      <p:cBhvr>
                                        <p:cTn id="110" dur="1000" fill="hold"/>
                                        <p:tgtEl>
                                          <p:spTgt spid="69">
                                            <p:txEl>
                                              <p:charRg st="4294967295" end="4294967295"/>
                                            </p:txEl>
                                          </p:spTgt>
                                        </p:tgtEl>
                                        <p:attrNameLst>
                                          <p:attrName>ppt_y</p:attrName>
                                        </p:attrNameLst>
                                      </p:cBhvr>
                                      <p:tavLst>
                                        <p:tav tm="0">
                                          <p:val>
                                            <p:strVal val="#ppt_y+.1"/>
                                          </p:val>
                                        </p:tav>
                                        <p:tav tm="100000">
                                          <p:val>
                                            <p:strVal val="#ppt_y"/>
                                          </p:val>
                                        </p:tav>
                                      </p:tavLst>
                                    </p:anim>
                                  </p:childTnLst>
                                </p:cTn>
                              </p:par>
                              <p:par>
                                <p:cTn id="111" presetID="10" presetClass="exit" presetSubtype="0" fill="hold" nodeType="withEffect">
                                  <p:stCondLst>
                                    <p:cond delay="0"/>
                                  </p:stCondLst>
                                  <p:childTnLst>
                                    <p:animEffect transition="out" filter="fade">
                                      <p:cBhvr>
                                        <p:cTn id="112" dur="500"/>
                                        <p:tgtEl>
                                          <p:spTgt spid="21">
                                            <p:txEl>
                                              <p:pRg st="1" end="1"/>
                                            </p:txEl>
                                          </p:spTgt>
                                        </p:tgtEl>
                                      </p:cBhvr>
                                    </p:animEffect>
                                    <p:set>
                                      <p:cBhvr>
                                        <p:cTn id="113" dur="1" fill="hold">
                                          <p:stCondLst>
                                            <p:cond delay="499"/>
                                          </p:stCondLst>
                                        </p:cTn>
                                        <p:tgtEl>
                                          <p:spTgt spid="21">
                                            <p:txEl>
                                              <p:pRg st="1" end="1"/>
                                            </p:txEl>
                                          </p:spTgt>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114" restart="whenNotActive" fill="hold" evtFilter="cancelBubble" nodeType="interactiveSeq">
                <p:stCondLst>
                  <p:cond evt="onClick" delay="0">
                    <p:tgtEl>
                      <p:spTgt spid="69"/>
                    </p:tgtEl>
                  </p:cond>
                </p:stCondLst>
                <p:endSync evt="end" delay="0">
                  <p:rtn val="all"/>
                </p:endSync>
                <p:childTnLst>
                  <p:par>
                    <p:cTn id="115" fill="hold">
                      <p:stCondLst>
                        <p:cond delay="0"/>
                      </p:stCondLst>
                      <p:childTnLst>
                        <p:par>
                          <p:cTn id="116" fill="hold">
                            <p:stCondLst>
                              <p:cond delay="0"/>
                            </p:stCondLst>
                            <p:childTnLst>
                              <p:par>
                                <p:cTn id="117" presetID="42" presetClass="entr" presetSubtype="0" fill="hold" grpId="1" nodeType="clickEffect">
                                  <p:stCondLst>
                                    <p:cond delay="0"/>
                                  </p:stCondLst>
                                  <p:childTnLst>
                                    <p:set>
                                      <p:cBhvr>
                                        <p:cTn id="118" dur="1" fill="hold">
                                          <p:stCondLst>
                                            <p:cond delay="0"/>
                                          </p:stCondLst>
                                        </p:cTn>
                                        <p:tgtEl>
                                          <p:spTgt spid="69">
                                            <p:txEl>
                                              <p:charRg st="4294967295" end="4294967295"/>
                                            </p:txEl>
                                          </p:spTgt>
                                        </p:tgtEl>
                                        <p:attrNameLst>
                                          <p:attrName>style.visibility</p:attrName>
                                        </p:attrNameLst>
                                      </p:cBhvr>
                                      <p:to>
                                        <p:strVal val="visible"/>
                                      </p:to>
                                    </p:set>
                                    <p:animEffect transition="in" filter="fade">
                                      <p:cBhvr>
                                        <p:cTn id="119" dur="1000"/>
                                        <p:tgtEl>
                                          <p:spTgt spid="69">
                                            <p:txEl>
                                              <p:charRg st="4294967295" end="4294967295"/>
                                            </p:txEl>
                                          </p:spTgt>
                                        </p:tgtEl>
                                      </p:cBhvr>
                                    </p:animEffect>
                                    <p:anim calcmode="lin" valueType="num">
                                      <p:cBhvr>
                                        <p:cTn id="120" dur="1000" fill="hold"/>
                                        <p:tgtEl>
                                          <p:spTgt spid="69">
                                            <p:txEl>
                                              <p:charRg st="4294967295" end="4294967295"/>
                                            </p:txEl>
                                          </p:spTgt>
                                        </p:tgtEl>
                                        <p:attrNameLst>
                                          <p:attrName>ppt_x</p:attrName>
                                        </p:attrNameLst>
                                      </p:cBhvr>
                                      <p:tavLst>
                                        <p:tav tm="0">
                                          <p:val>
                                            <p:strVal val="#ppt_x"/>
                                          </p:val>
                                        </p:tav>
                                        <p:tav tm="100000">
                                          <p:val>
                                            <p:strVal val="#ppt_x"/>
                                          </p:val>
                                        </p:tav>
                                      </p:tavLst>
                                    </p:anim>
                                    <p:anim calcmode="lin" valueType="num">
                                      <p:cBhvr>
                                        <p:cTn id="121" dur="1000" fill="hold"/>
                                        <p:tgtEl>
                                          <p:spTgt spid="69">
                                            <p:txEl>
                                              <p:charRg st="4294967295" end="4294967295"/>
                                            </p:txEl>
                                          </p:spTgt>
                                        </p:tgtEl>
                                        <p:attrNameLst>
                                          <p:attrName>ppt_y</p:attrName>
                                        </p:attrNameLst>
                                      </p:cBhvr>
                                      <p:tavLst>
                                        <p:tav tm="0">
                                          <p:val>
                                            <p:strVal val="#ppt_y+.1"/>
                                          </p:val>
                                        </p:tav>
                                        <p:tav tm="100000">
                                          <p:val>
                                            <p:strVal val="#ppt_y"/>
                                          </p:val>
                                        </p:tav>
                                      </p:tavLst>
                                    </p:anim>
                                  </p:childTnLst>
                                </p:cTn>
                              </p:par>
                              <p:par>
                                <p:cTn id="122" presetID="47" presetClass="exit" presetSubtype="0" fill="hold" grpId="1" nodeType="withEffect">
                                  <p:stCondLst>
                                    <p:cond delay="0"/>
                                  </p:stCondLst>
                                  <p:childTnLst>
                                    <p:animEffect transition="out" filter="fade">
                                      <p:cBhvr>
                                        <p:cTn id="123" dur="1000"/>
                                        <p:tgtEl>
                                          <p:spTgt spid="19"/>
                                        </p:tgtEl>
                                      </p:cBhvr>
                                    </p:animEffect>
                                    <p:anim calcmode="lin" valueType="num">
                                      <p:cBhvr>
                                        <p:cTn id="124" dur="1000"/>
                                        <p:tgtEl>
                                          <p:spTgt spid="19"/>
                                        </p:tgtEl>
                                        <p:attrNameLst>
                                          <p:attrName>ppt_x</p:attrName>
                                        </p:attrNameLst>
                                      </p:cBhvr>
                                      <p:tavLst>
                                        <p:tav tm="0">
                                          <p:val>
                                            <p:strVal val="ppt_x"/>
                                          </p:val>
                                        </p:tav>
                                        <p:tav tm="100000">
                                          <p:val>
                                            <p:strVal val="ppt_x"/>
                                          </p:val>
                                        </p:tav>
                                      </p:tavLst>
                                    </p:anim>
                                    <p:anim calcmode="lin" valueType="num">
                                      <p:cBhvr>
                                        <p:cTn id="125" dur="1000"/>
                                        <p:tgtEl>
                                          <p:spTgt spid="19"/>
                                        </p:tgtEl>
                                        <p:attrNameLst>
                                          <p:attrName>ppt_y</p:attrName>
                                        </p:attrNameLst>
                                      </p:cBhvr>
                                      <p:tavLst>
                                        <p:tav tm="0">
                                          <p:val>
                                            <p:strVal val="ppt_y"/>
                                          </p:val>
                                        </p:tav>
                                        <p:tav tm="100000">
                                          <p:val>
                                            <p:strVal val="ppt_y-.1"/>
                                          </p:val>
                                        </p:tav>
                                      </p:tavLst>
                                    </p:anim>
                                    <p:set>
                                      <p:cBhvr>
                                        <p:cTn id="126" dur="1" fill="hold">
                                          <p:stCondLst>
                                            <p:cond delay="999"/>
                                          </p:stCondLst>
                                        </p:cTn>
                                        <p:tgtEl>
                                          <p:spTgt spid="19"/>
                                        </p:tgtEl>
                                        <p:attrNameLst>
                                          <p:attrName>style.visibility</p:attrName>
                                        </p:attrNameLst>
                                      </p:cBhvr>
                                      <p:to>
                                        <p:strVal val="hidden"/>
                                      </p:to>
                                    </p:set>
                                  </p:childTnLst>
                                </p:cTn>
                              </p:par>
                              <p:par>
                                <p:cTn id="127" presetID="10" presetClass="exit" presetSubtype="0" fill="hold" nodeType="withEffect">
                                  <p:stCondLst>
                                    <p:cond delay="0"/>
                                  </p:stCondLst>
                                  <p:childTnLst>
                                    <p:animEffect transition="out" filter="fade">
                                      <p:cBhvr>
                                        <p:cTn id="128" dur="500"/>
                                        <p:tgtEl>
                                          <p:spTgt spid="21">
                                            <p:txEl>
                                              <p:pRg st="1" end="1"/>
                                            </p:txEl>
                                          </p:spTgt>
                                        </p:tgtEl>
                                      </p:cBhvr>
                                    </p:animEffect>
                                    <p:set>
                                      <p:cBhvr>
                                        <p:cTn id="129" dur="1" fill="hold">
                                          <p:stCondLst>
                                            <p:cond delay="499"/>
                                          </p:stCondLst>
                                        </p:cTn>
                                        <p:tgtEl>
                                          <p:spTgt spid="21">
                                            <p:txEl>
                                              <p:pRg st="1" end="1"/>
                                            </p:txEl>
                                          </p:spTgt>
                                        </p:tgtEl>
                                        <p:attrNameLst>
                                          <p:attrName>style.visibility</p:attrName>
                                        </p:attrNameLst>
                                      </p:cBhvr>
                                      <p:to>
                                        <p:strVal val="hidden"/>
                                      </p:to>
                                    </p:set>
                                  </p:childTnLst>
                                </p:cTn>
                              </p:par>
                            </p:childTnLst>
                          </p:cTn>
                        </p:par>
                      </p:childTnLst>
                    </p:cTn>
                  </p:par>
                </p:childTnLst>
              </p:cTn>
              <p:nextCondLst>
                <p:cond evt="onClick" delay="0">
                  <p:tgtEl>
                    <p:spTgt spid="69"/>
                  </p:tgtEl>
                </p:cond>
              </p:nextCondLst>
            </p:seq>
            <p:seq concurrent="1" nextAc="seek">
              <p:cTn id="130" restart="whenNotActive" fill="hold" evtFilter="cancelBubble" nodeType="interactiveSeq">
                <p:stCondLst>
                  <p:cond evt="onClick" delay="0">
                    <p:tgtEl>
                      <p:spTgt spid="20"/>
                    </p:tgtEl>
                  </p:cond>
                </p:stCondLst>
                <p:endSync evt="end" delay="0">
                  <p:rtn val="all"/>
                </p:endSync>
                <p:childTnLst>
                  <p:par>
                    <p:cTn id="131" fill="hold">
                      <p:stCondLst>
                        <p:cond delay="0"/>
                      </p:stCondLst>
                      <p:childTnLst>
                        <p:par>
                          <p:cTn id="132" fill="hold">
                            <p:stCondLst>
                              <p:cond delay="0"/>
                            </p:stCondLst>
                            <p:childTnLst>
                              <p:par>
                                <p:cTn id="133" presetID="47" presetClass="exit" presetSubtype="0" fill="hold" grpId="0" nodeType="clickEffect">
                                  <p:stCondLst>
                                    <p:cond delay="0"/>
                                  </p:stCondLst>
                                  <p:childTnLst>
                                    <p:animEffect transition="out" filter="fade">
                                      <p:cBhvr>
                                        <p:cTn id="134" dur="1000"/>
                                        <p:tgtEl>
                                          <p:spTgt spid="20"/>
                                        </p:tgtEl>
                                      </p:cBhvr>
                                    </p:animEffect>
                                    <p:anim calcmode="lin" valueType="num">
                                      <p:cBhvr>
                                        <p:cTn id="135" dur="1000"/>
                                        <p:tgtEl>
                                          <p:spTgt spid="20"/>
                                        </p:tgtEl>
                                        <p:attrNameLst>
                                          <p:attrName>ppt_x</p:attrName>
                                        </p:attrNameLst>
                                      </p:cBhvr>
                                      <p:tavLst>
                                        <p:tav tm="0">
                                          <p:val>
                                            <p:strVal val="ppt_x"/>
                                          </p:val>
                                        </p:tav>
                                        <p:tav tm="100000">
                                          <p:val>
                                            <p:strVal val="ppt_x"/>
                                          </p:val>
                                        </p:tav>
                                      </p:tavLst>
                                    </p:anim>
                                    <p:anim calcmode="lin" valueType="num">
                                      <p:cBhvr>
                                        <p:cTn id="136" dur="1000"/>
                                        <p:tgtEl>
                                          <p:spTgt spid="20"/>
                                        </p:tgtEl>
                                        <p:attrNameLst>
                                          <p:attrName>ppt_y</p:attrName>
                                        </p:attrNameLst>
                                      </p:cBhvr>
                                      <p:tavLst>
                                        <p:tav tm="0">
                                          <p:val>
                                            <p:strVal val="ppt_y"/>
                                          </p:val>
                                        </p:tav>
                                        <p:tav tm="100000">
                                          <p:val>
                                            <p:strVal val="ppt_y-.1"/>
                                          </p:val>
                                        </p:tav>
                                      </p:tavLst>
                                    </p:anim>
                                    <p:set>
                                      <p:cBhvr>
                                        <p:cTn id="137" dur="1" fill="hold">
                                          <p:stCondLst>
                                            <p:cond delay="999"/>
                                          </p:stCondLst>
                                        </p:cTn>
                                        <p:tgtEl>
                                          <p:spTgt spid="20"/>
                                        </p:tgtEl>
                                        <p:attrNameLst>
                                          <p:attrName>style.visibility</p:attrName>
                                        </p:attrNameLst>
                                      </p:cBhvr>
                                      <p:to>
                                        <p:strVal val="hidden"/>
                                      </p:to>
                                    </p:set>
                                  </p:childTnLst>
                                </p:cTn>
                              </p:par>
                              <p:par>
                                <p:cTn id="138" presetID="42" presetClass="entr" presetSubtype="0" fill="hold" grpId="0" nodeType="withEffect">
                                  <p:stCondLst>
                                    <p:cond delay="0"/>
                                  </p:stCondLst>
                                  <p:childTnLst>
                                    <p:set>
                                      <p:cBhvr>
                                        <p:cTn id="139" dur="1" fill="hold">
                                          <p:stCondLst>
                                            <p:cond delay="0"/>
                                          </p:stCondLst>
                                        </p:cTn>
                                        <p:tgtEl>
                                          <p:spTgt spid="23">
                                            <p:txEl>
                                              <p:charRg st="4294967295" end="4294967295"/>
                                            </p:txEl>
                                          </p:spTgt>
                                        </p:tgtEl>
                                        <p:attrNameLst>
                                          <p:attrName>style.visibility</p:attrName>
                                        </p:attrNameLst>
                                      </p:cBhvr>
                                      <p:to>
                                        <p:strVal val="visible"/>
                                      </p:to>
                                    </p:set>
                                    <p:animEffect transition="in" filter="fade">
                                      <p:cBhvr>
                                        <p:cTn id="140" dur="1000"/>
                                        <p:tgtEl>
                                          <p:spTgt spid="23">
                                            <p:txEl>
                                              <p:charRg st="4294967295" end="4294967295"/>
                                            </p:txEl>
                                          </p:spTgt>
                                        </p:tgtEl>
                                      </p:cBhvr>
                                    </p:animEffect>
                                    <p:anim calcmode="lin" valueType="num">
                                      <p:cBhvr>
                                        <p:cTn id="141" dur="1000" fill="hold"/>
                                        <p:tgtEl>
                                          <p:spTgt spid="23">
                                            <p:txEl>
                                              <p:charRg st="4294967295" end="4294967295"/>
                                            </p:txEl>
                                          </p:spTgt>
                                        </p:tgtEl>
                                        <p:attrNameLst>
                                          <p:attrName>ppt_x</p:attrName>
                                        </p:attrNameLst>
                                      </p:cBhvr>
                                      <p:tavLst>
                                        <p:tav tm="0">
                                          <p:val>
                                            <p:strVal val="#ppt_x"/>
                                          </p:val>
                                        </p:tav>
                                        <p:tav tm="100000">
                                          <p:val>
                                            <p:strVal val="#ppt_x"/>
                                          </p:val>
                                        </p:tav>
                                      </p:tavLst>
                                    </p:anim>
                                    <p:anim calcmode="lin" valueType="num">
                                      <p:cBhvr>
                                        <p:cTn id="142" dur="1000" fill="hold"/>
                                        <p:tgtEl>
                                          <p:spTgt spid="23">
                                            <p:txEl>
                                              <p:charRg st="4294967295" end="4294967295"/>
                                            </p:txEl>
                                          </p:spTgt>
                                        </p:tgtEl>
                                        <p:attrNameLst>
                                          <p:attrName>ppt_y</p:attrName>
                                        </p:attrNameLst>
                                      </p:cBhvr>
                                      <p:tavLst>
                                        <p:tav tm="0">
                                          <p:val>
                                            <p:strVal val="#ppt_y+.1"/>
                                          </p:val>
                                        </p:tav>
                                        <p:tav tm="100000">
                                          <p:val>
                                            <p:strVal val="#ppt_y"/>
                                          </p:val>
                                        </p:tav>
                                      </p:tavLst>
                                    </p:anim>
                                  </p:childTnLst>
                                </p:cTn>
                              </p:par>
                              <p:par>
                                <p:cTn id="143" presetID="10" presetClass="exit" presetSubtype="0" fill="hold" nodeType="withEffect">
                                  <p:stCondLst>
                                    <p:cond delay="0"/>
                                  </p:stCondLst>
                                  <p:childTnLst>
                                    <p:animEffect transition="out" filter="fade">
                                      <p:cBhvr>
                                        <p:cTn id="144" dur="500"/>
                                        <p:tgtEl>
                                          <p:spTgt spid="21">
                                            <p:txEl>
                                              <p:pRg st="2" end="2"/>
                                            </p:txEl>
                                          </p:spTgt>
                                        </p:tgtEl>
                                      </p:cBhvr>
                                    </p:animEffect>
                                    <p:set>
                                      <p:cBhvr>
                                        <p:cTn id="145" dur="1" fill="hold">
                                          <p:stCondLst>
                                            <p:cond delay="499"/>
                                          </p:stCondLst>
                                        </p:cTn>
                                        <p:tgtEl>
                                          <p:spTgt spid="21">
                                            <p:txEl>
                                              <p:pRg st="2" end="2"/>
                                            </p:txEl>
                                          </p:spTgt>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146" restart="whenNotActive" fill="hold" evtFilter="cancelBubble" nodeType="interactiveSeq">
                <p:stCondLst>
                  <p:cond evt="onClick" delay="0">
                    <p:tgtEl>
                      <p:spTgt spid="23"/>
                    </p:tgtEl>
                  </p:cond>
                </p:stCondLst>
                <p:endSync evt="end" delay="0">
                  <p:rtn val="all"/>
                </p:endSync>
                <p:childTnLst>
                  <p:par>
                    <p:cTn id="147" fill="hold">
                      <p:stCondLst>
                        <p:cond delay="0"/>
                      </p:stCondLst>
                      <p:childTnLst>
                        <p:par>
                          <p:cTn id="148" fill="hold">
                            <p:stCondLst>
                              <p:cond delay="0"/>
                            </p:stCondLst>
                            <p:childTnLst>
                              <p:par>
                                <p:cTn id="149" presetID="42" presetClass="entr" presetSubtype="0" fill="hold" grpId="1" nodeType="clickEffect">
                                  <p:stCondLst>
                                    <p:cond delay="0"/>
                                  </p:stCondLst>
                                  <p:childTnLst>
                                    <p:set>
                                      <p:cBhvr>
                                        <p:cTn id="150" dur="1" fill="hold">
                                          <p:stCondLst>
                                            <p:cond delay="0"/>
                                          </p:stCondLst>
                                        </p:cTn>
                                        <p:tgtEl>
                                          <p:spTgt spid="23">
                                            <p:txEl>
                                              <p:charRg st="4294967295" end="4294967295"/>
                                            </p:txEl>
                                          </p:spTgt>
                                        </p:tgtEl>
                                        <p:attrNameLst>
                                          <p:attrName>style.visibility</p:attrName>
                                        </p:attrNameLst>
                                      </p:cBhvr>
                                      <p:to>
                                        <p:strVal val="visible"/>
                                      </p:to>
                                    </p:set>
                                    <p:animEffect transition="in" filter="fade">
                                      <p:cBhvr>
                                        <p:cTn id="151" dur="1000"/>
                                        <p:tgtEl>
                                          <p:spTgt spid="23">
                                            <p:txEl>
                                              <p:charRg st="4294967295" end="4294967295"/>
                                            </p:txEl>
                                          </p:spTgt>
                                        </p:tgtEl>
                                      </p:cBhvr>
                                    </p:animEffect>
                                    <p:anim calcmode="lin" valueType="num">
                                      <p:cBhvr>
                                        <p:cTn id="152" dur="1000" fill="hold"/>
                                        <p:tgtEl>
                                          <p:spTgt spid="23">
                                            <p:txEl>
                                              <p:charRg st="4294967295" end="4294967295"/>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charRg st="4294967295" end="4294967295"/>
                                            </p:txEl>
                                          </p:spTgt>
                                        </p:tgtEl>
                                        <p:attrNameLst>
                                          <p:attrName>ppt_y</p:attrName>
                                        </p:attrNameLst>
                                      </p:cBhvr>
                                      <p:tavLst>
                                        <p:tav tm="0">
                                          <p:val>
                                            <p:strVal val="#ppt_y+.1"/>
                                          </p:val>
                                        </p:tav>
                                        <p:tav tm="100000">
                                          <p:val>
                                            <p:strVal val="#ppt_y"/>
                                          </p:val>
                                        </p:tav>
                                      </p:tavLst>
                                    </p:anim>
                                  </p:childTnLst>
                                </p:cTn>
                              </p:par>
                              <p:par>
                                <p:cTn id="154" presetID="47" presetClass="exit" presetSubtype="0" fill="hold" grpId="1" nodeType="withEffect">
                                  <p:stCondLst>
                                    <p:cond delay="0"/>
                                  </p:stCondLst>
                                  <p:childTnLst>
                                    <p:animEffect transition="out" filter="fade">
                                      <p:cBhvr>
                                        <p:cTn id="155" dur="1000"/>
                                        <p:tgtEl>
                                          <p:spTgt spid="20"/>
                                        </p:tgtEl>
                                      </p:cBhvr>
                                    </p:animEffect>
                                    <p:anim calcmode="lin" valueType="num">
                                      <p:cBhvr>
                                        <p:cTn id="156" dur="1000"/>
                                        <p:tgtEl>
                                          <p:spTgt spid="20"/>
                                        </p:tgtEl>
                                        <p:attrNameLst>
                                          <p:attrName>ppt_x</p:attrName>
                                        </p:attrNameLst>
                                      </p:cBhvr>
                                      <p:tavLst>
                                        <p:tav tm="0">
                                          <p:val>
                                            <p:strVal val="ppt_x"/>
                                          </p:val>
                                        </p:tav>
                                        <p:tav tm="100000">
                                          <p:val>
                                            <p:strVal val="ppt_x"/>
                                          </p:val>
                                        </p:tav>
                                      </p:tavLst>
                                    </p:anim>
                                    <p:anim calcmode="lin" valueType="num">
                                      <p:cBhvr>
                                        <p:cTn id="157" dur="1000"/>
                                        <p:tgtEl>
                                          <p:spTgt spid="20"/>
                                        </p:tgtEl>
                                        <p:attrNameLst>
                                          <p:attrName>ppt_y</p:attrName>
                                        </p:attrNameLst>
                                      </p:cBhvr>
                                      <p:tavLst>
                                        <p:tav tm="0">
                                          <p:val>
                                            <p:strVal val="ppt_y"/>
                                          </p:val>
                                        </p:tav>
                                        <p:tav tm="100000">
                                          <p:val>
                                            <p:strVal val="ppt_y-.1"/>
                                          </p:val>
                                        </p:tav>
                                      </p:tavLst>
                                    </p:anim>
                                    <p:set>
                                      <p:cBhvr>
                                        <p:cTn id="158" dur="1" fill="hold">
                                          <p:stCondLst>
                                            <p:cond delay="999"/>
                                          </p:stCondLst>
                                        </p:cTn>
                                        <p:tgtEl>
                                          <p:spTgt spid="20"/>
                                        </p:tgtEl>
                                        <p:attrNameLst>
                                          <p:attrName>style.visibility</p:attrName>
                                        </p:attrNameLst>
                                      </p:cBhvr>
                                      <p:to>
                                        <p:strVal val="hidden"/>
                                      </p:to>
                                    </p:set>
                                  </p:childTnLst>
                                </p:cTn>
                              </p:par>
                              <p:par>
                                <p:cTn id="159" presetID="10" presetClass="exit" presetSubtype="0" fill="hold" nodeType="withEffect">
                                  <p:stCondLst>
                                    <p:cond delay="0"/>
                                  </p:stCondLst>
                                  <p:childTnLst>
                                    <p:animEffect transition="out" filter="fade">
                                      <p:cBhvr>
                                        <p:cTn id="160" dur="500"/>
                                        <p:tgtEl>
                                          <p:spTgt spid="21">
                                            <p:txEl>
                                              <p:pRg st="2" end="2"/>
                                            </p:txEl>
                                          </p:spTgt>
                                        </p:tgtEl>
                                      </p:cBhvr>
                                    </p:animEffect>
                                    <p:set>
                                      <p:cBhvr>
                                        <p:cTn id="161" dur="1" fill="hold">
                                          <p:stCondLst>
                                            <p:cond delay="499"/>
                                          </p:stCondLst>
                                        </p:cTn>
                                        <p:tgtEl>
                                          <p:spTgt spid="21">
                                            <p:txEl>
                                              <p:pRg st="2" end="2"/>
                                            </p:txEl>
                                          </p:spTgt>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162" restart="whenNotActive" fill="hold" evtFilter="cancelBubble" nodeType="interactiveSeq">
                <p:stCondLst>
                  <p:cond evt="onClick" delay="0">
                    <p:tgtEl>
                      <p:spTgt spid="26"/>
                    </p:tgtEl>
                  </p:cond>
                </p:stCondLst>
                <p:endSync evt="end" delay="0">
                  <p:rtn val="all"/>
                </p:endSync>
                <p:childTnLst>
                  <p:par>
                    <p:cTn id="163" fill="hold">
                      <p:stCondLst>
                        <p:cond delay="0"/>
                      </p:stCondLst>
                      <p:childTnLst>
                        <p:par>
                          <p:cTn id="164" fill="hold">
                            <p:stCondLst>
                              <p:cond delay="0"/>
                            </p:stCondLst>
                            <p:childTnLst>
                              <p:par>
                                <p:cTn id="165" presetID="1" presetClass="entr" presetSubtype="0" fill="hold" grpId="2" nodeType="clickEffect">
                                  <p:stCondLst>
                                    <p:cond delay="0"/>
                                  </p:stCondLst>
                                  <p:childTnLst>
                                    <p:set>
                                      <p:cBhvr>
                                        <p:cTn id="166" dur="1" fill="hold">
                                          <p:stCondLst>
                                            <p:cond delay="0"/>
                                          </p:stCondLst>
                                        </p:cTn>
                                        <p:tgtEl>
                                          <p:spTgt spid="17"/>
                                        </p:tgtEl>
                                        <p:attrNameLst>
                                          <p:attrName>style.visibility</p:attrName>
                                        </p:attrNameLst>
                                      </p:cBhvr>
                                      <p:to>
                                        <p:strVal val="visible"/>
                                      </p:to>
                                    </p:set>
                                  </p:childTnLst>
                                </p:cTn>
                              </p:par>
                              <p:par>
                                <p:cTn id="167" presetID="1" presetClass="entr" presetSubtype="0" fill="hold" grpId="2" nodeType="withEffect">
                                  <p:stCondLst>
                                    <p:cond delay="0"/>
                                  </p:stCondLst>
                                  <p:childTnLst>
                                    <p:set>
                                      <p:cBhvr>
                                        <p:cTn id="168" dur="1" fill="hold">
                                          <p:stCondLst>
                                            <p:cond delay="0"/>
                                          </p:stCondLst>
                                        </p:cTn>
                                        <p:tgtEl>
                                          <p:spTgt spid="16"/>
                                        </p:tgtEl>
                                        <p:attrNameLst>
                                          <p:attrName>style.visibility</p:attrName>
                                        </p:attrNameLst>
                                      </p:cBhvr>
                                      <p:to>
                                        <p:strVal val="visible"/>
                                      </p:to>
                                    </p:set>
                                  </p:childTnLst>
                                </p:cTn>
                              </p:par>
                              <p:par>
                                <p:cTn id="169" presetID="1" presetClass="entr" presetSubtype="0" fill="hold" grpId="2" nodeType="withEffect">
                                  <p:stCondLst>
                                    <p:cond delay="0"/>
                                  </p:stCondLst>
                                  <p:childTnLst>
                                    <p:set>
                                      <p:cBhvr>
                                        <p:cTn id="170" dur="1" fill="hold">
                                          <p:stCondLst>
                                            <p:cond delay="0"/>
                                          </p:stCondLst>
                                        </p:cTn>
                                        <p:tgtEl>
                                          <p:spTgt spid="18"/>
                                        </p:tgtEl>
                                        <p:attrNameLst>
                                          <p:attrName>style.visibility</p:attrName>
                                        </p:attrNameLst>
                                      </p:cBhvr>
                                      <p:to>
                                        <p:strVal val="visible"/>
                                      </p:to>
                                    </p:set>
                                  </p:childTnLst>
                                </p:cTn>
                              </p:par>
                              <p:par>
                                <p:cTn id="171" presetID="1" presetClass="entr" presetSubtype="0" fill="hold" grpId="2" nodeType="withEffect">
                                  <p:stCondLst>
                                    <p:cond delay="0"/>
                                  </p:stCondLst>
                                  <p:childTnLst>
                                    <p:set>
                                      <p:cBhvr>
                                        <p:cTn id="172" dur="1" fill="hold">
                                          <p:stCondLst>
                                            <p:cond delay="0"/>
                                          </p:stCondLst>
                                        </p:cTn>
                                        <p:tgtEl>
                                          <p:spTgt spid="19"/>
                                        </p:tgtEl>
                                        <p:attrNameLst>
                                          <p:attrName>style.visibility</p:attrName>
                                        </p:attrNameLst>
                                      </p:cBhvr>
                                      <p:to>
                                        <p:strVal val="visible"/>
                                      </p:to>
                                    </p:set>
                                  </p:childTnLst>
                                </p:cTn>
                              </p:par>
                              <p:par>
                                <p:cTn id="173" presetID="1" presetClass="entr" presetSubtype="0" fill="hold" grpId="2" nodeType="withEffect">
                                  <p:stCondLst>
                                    <p:cond delay="0"/>
                                  </p:stCondLst>
                                  <p:childTnLst>
                                    <p:set>
                                      <p:cBhvr>
                                        <p:cTn id="174" dur="1" fill="hold">
                                          <p:stCondLst>
                                            <p:cond delay="0"/>
                                          </p:stCondLst>
                                        </p:cTn>
                                        <p:tgtEl>
                                          <p:spTgt spid="20"/>
                                        </p:tgtEl>
                                        <p:attrNameLst>
                                          <p:attrName>style.visibility</p:attrName>
                                        </p:attrNameLst>
                                      </p:cBhvr>
                                      <p:to>
                                        <p:strVal val="visible"/>
                                      </p:to>
                                    </p:set>
                                  </p:childTnLst>
                                </p:cTn>
                              </p:par>
                              <p:par>
                                <p:cTn id="175" presetID="1" presetClass="entr" presetSubtype="0" fill="hold" nodeType="withEffect">
                                  <p:stCondLst>
                                    <p:cond delay="0"/>
                                  </p:stCondLst>
                                  <p:childTnLst>
                                    <p:set>
                                      <p:cBhvr>
                                        <p:cTn id="176" dur="1" fill="hold">
                                          <p:stCondLst>
                                            <p:cond delay="0"/>
                                          </p:stCondLst>
                                        </p:cTn>
                                        <p:tgtEl>
                                          <p:spTgt spid="21">
                                            <p:txEl>
                                              <p:pRg st="0" end="0"/>
                                            </p:txEl>
                                          </p:spTgt>
                                        </p:tgtEl>
                                        <p:attrNameLst>
                                          <p:attrName>style.visibility</p:attrName>
                                        </p:attrNameLst>
                                      </p:cBhvr>
                                      <p:to>
                                        <p:strVal val="visible"/>
                                      </p:to>
                                    </p:set>
                                  </p:childTnLst>
                                </p:cTn>
                              </p:par>
                              <p:par>
                                <p:cTn id="177" presetID="1" presetClass="entr" presetSubtype="0" fill="hold" nodeType="withEffect">
                                  <p:stCondLst>
                                    <p:cond delay="0"/>
                                  </p:stCondLst>
                                  <p:childTnLst>
                                    <p:set>
                                      <p:cBhvr>
                                        <p:cTn id="178" dur="1" fill="hold">
                                          <p:stCondLst>
                                            <p:cond delay="0"/>
                                          </p:stCondLst>
                                        </p:cTn>
                                        <p:tgtEl>
                                          <p:spTgt spid="21">
                                            <p:txEl>
                                              <p:pRg st="1" end="1"/>
                                            </p:txEl>
                                          </p:spTgt>
                                        </p:tgtEl>
                                        <p:attrNameLst>
                                          <p:attrName>style.visibility</p:attrName>
                                        </p:attrNameLst>
                                      </p:cBhvr>
                                      <p:to>
                                        <p:strVal val="visible"/>
                                      </p:to>
                                    </p:set>
                                  </p:childTnLst>
                                </p:cTn>
                              </p:par>
                              <p:par>
                                <p:cTn id="179" presetID="1" presetClass="entr" presetSubtype="0" fill="hold" nodeType="withEffect">
                                  <p:stCondLst>
                                    <p:cond delay="0"/>
                                  </p:stCondLst>
                                  <p:childTnLst>
                                    <p:set>
                                      <p:cBhvr>
                                        <p:cTn id="180" dur="1" fill="hold">
                                          <p:stCondLst>
                                            <p:cond delay="0"/>
                                          </p:stCondLst>
                                        </p:cTn>
                                        <p:tgtEl>
                                          <p:spTgt spid="21">
                                            <p:txEl>
                                              <p:pRg st="2" end="2"/>
                                            </p:txEl>
                                          </p:spTgt>
                                        </p:tgtEl>
                                        <p:attrNameLst>
                                          <p:attrName>style.visibility</p:attrName>
                                        </p:attrNameLst>
                                      </p:cBhvr>
                                      <p:to>
                                        <p:strVal val="visible"/>
                                      </p:to>
                                    </p:set>
                                  </p:childTnLst>
                                </p:cTn>
                              </p:par>
                              <p:par>
                                <p:cTn id="181" presetID="1" presetClass="entr" presetSubtype="0" fill="hold" nodeType="withEffect">
                                  <p:stCondLst>
                                    <p:cond delay="0"/>
                                  </p:stCondLst>
                                  <p:childTnLst>
                                    <p:set>
                                      <p:cBhvr>
                                        <p:cTn id="182" dur="1" fill="hold">
                                          <p:stCondLst>
                                            <p:cond delay="0"/>
                                          </p:stCondLst>
                                        </p:cTn>
                                        <p:tgtEl>
                                          <p:spTgt spid="21">
                                            <p:txEl>
                                              <p:pRg st="3" end="3"/>
                                            </p:txEl>
                                          </p:spTgt>
                                        </p:tgtEl>
                                        <p:attrNameLst>
                                          <p:attrName>style.visibility</p:attrName>
                                        </p:attrNameLst>
                                      </p:cBhvr>
                                      <p:to>
                                        <p:strVal val="visible"/>
                                      </p:to>
                                    </p:set>
                                  </p:childTnLst>
                                </p:cTn>
                              </p:par>
                              <p:par>
                                <p:cTn id="183" presetID="1" presetClass="entr" presetSubtype="0" fill="hold" nodeType="withEffect">
                                  <p:stCondLst>
                                    <p:cond delay="0"/>
                                  </p:stCondLst>
                                  <p:childTnLst>
                                    <p:set>
                                      <p:cBhvr>
                                        <p:cTn id="184" dur="1" fill="hold">
                                          <p:stCondLst>
                                            <p:cond delay="0"/>
                                          </p:stCondLst>
                                        </p:cTn>
                                        <p:tgtEl>
                                          <p:spTgt spid="21">
                                            <p:txEl>
                                              <p:pRg st="4" end="4"/>
                                            </p:txEl>
                                          </p:spTgt>
                                        </p:tgtEl>
                                        <p:attrNameLst>
                                          <p:attrName>style.visibility</p:attrName>
                                        </p:attrNameLst>
                                      </p:cBhvr>
                                      <p:to>
                                        <p:strVal val="visible"/>
                                      </p:to>
                                    </p:set>
                                  </p:childTnLst>
                                </p:cTn>
                              </p:par>
                              <p:par>
                                <p:cTn id="185" presetID="1" presetClass="exit" presetSubtype="0" fill="hold" grpId="2" nodeType="withEffect">
                                  <p:stCondLst>
                                    <p:cond delay="0"/>
                                  </p:stCondLst>
                                  <p:childTnLst>
                                    <p:set>
                                      <p:cBhvr>
                                        <p:cTn id="186" dur="1" fill="hold">
                                          <p:stCondLst>
                                            <p:cond delay="0"/>
                                          </p:stCondLst>
                                        </p:cTn>
                                        <p:tgtEl>
                                          <p:spTgt spid="70">
                                            <p:txEl>
                                              <p:charRg st="4294967295" end="4294967295"/>
                                            </p:txEl>
                                          </p:spTgt>
                                        </p:tgtEl>
                                        <p:attrNameLst>
                                          <p:attrName>style.visibility</p:attrName>
                                        </p:attrNameLst>
                                      </p:cBhvr>
                                      <p:to>
                                        <p:strVal val="hidden"/>
                                      </p:to>
                                    </p:set>
                                  </p:childTnLst>
                                </p:cTn>
                              </p:par>
                              <p:par>
                                <p:cTn id="187" presetID="1" presetClass="exit" presetSubtype="0" fill="hold" grpId="2" nodeType="withEffect">
                                  <p:stCondLst>
                                    <p:cond delay="0"/>
                                  </p:stCondLst>
                                  <p:childTnLst>
                                    <p:set>
                                      <p:cBhvr>
                                        <p:cTn id="188" dur="1" fill="hold">
                                          <p:stCondLst>
                                            <p:cond delay="0"/>
                                          </p:stCondLst>
                                        </p:cTn>
                                        <p:tgtEl>
                                          <p:spTgt spid="71">
                                            <p:txEl>
                                              <p:charRg st="4294967295" end="4294967295"/>
                                            </p:txEl>
                                          </p:spTgt>
                                        </p:tgtEl>
                                        <p:attrNameLst>
                                          <p:attrName>style.visibility</p:attrName>
                                        </p:attrNameLst>
                                      </p:cBhvr>
                                      <p:to>
                                        <p:strVal val="hidden"/>
                                      </p:to>
                                    </p:set>
                                  </p:childTnLst>
                                </p:cTn>
                              </p:par>
                              <p:par>
                                <p:cTn id="189" presetID="1" presetClass="exit" presetSubtype="0" fill="hold" grpId="2" nodeType="withEffect">
                                  <p:stCondLst>
                                    <p:cond delay="0"/>
                                  </p:stCondLst>
                                  <p:childTnLst>
                                    <p:set>
                                      <p:cBhvr>
                                        <p:cTn id="190" dur="1" fill="hold">
                                          <p:stCondLst>
                                            <p:cond delay="0"/>
                                          </p:stCondLst>
                                        </p:cTn>
                                        <p:tgtEl>
                                          <p:spTgt spid="68">
                                            <p:txEl>
                                              <p:charRg st="4294967295" end="4294967295"/>
                                            </p:txEl>
                                          </p:spTgt>
                                        </p:tgtEl>
                                        <p:attrNameLst>
                                          <p:attrName>style.visibility</p:attrName>
                                        </p:attrNameLst>
                                      </p:cBhvr>
                                      <p:to>
                                        <p:strVal val="hidden"/>
                                      </p:to>
                                    </p:set>
                                  </p:childTnLst>
                                </p:cTn>
                              </p:par>
                              <p:par>
                                <p:cTn id="191" presetID="1" presetClass="exit" presetSubtype="0" fill="hold" grpId="2" nodeType="withEffect">
                                  <p:stCondLst>
                                    <p:cond delay="0"/>
                                  </p:stCondLst>
                                  <p:childTnLst>
                                    <p:set>
                                      <p:cBhvr>
                                        <p:cTn id="192" dur="1" fill="hold">
                                          <p:stCondLst>
                                            <p:cond delay="0"/>
                                          </p:stCondLst>
                                        </p:cTn>
                                        <p:tgtEl>
                                          <p:spTgt spid="69">
                                            <p:txEl>
                                              <p:charRg st="4294967295" end="4294967295"/>
                                            </p:txEl>
                                          </p:spTgt>
                                        </p:tgtEl>
                                        <p:attrNameLst>
                                          <p:attrName>style.visibility</p:attrName>
                                        </p:attrNameLst>
                                      </p:cBhvr>
                                      <p:to>
                                        <p:strVal val="hidden"/>
                                      </p:to>
                                    </p:set>
                                  </p:childTnLst>
                                </p:cTn>
                              </p:par>
                              <p:par>
                                <p:cTn id="193" presetID="1" presetClass="exit" presetSubtype="0" fill="hold" grpId="2" nodeType="withEffect">
                                  <p:stCondLst>
                                    <p:cond delay="0"/>
                                  </p:stCondLst>
                                  <p:childTnLst>
                                    <p:set>
                                      <p:cBhvr>
                                        <p:cTn id="194" dur="1" fill="hold">
                                          <p:stCondLst>
                                            <p:cond delay="0"/>
                                          </p:stCondLst>
                                        </p:cTn>
                                        <p:tgtEl>
                                          <p:spTgt spid="23">
                                            <p:txEl>
                                              <p:charRg st="4294967295" end="4294967295"/>
                                            </p:txEl>
                                          </p:spTgt>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195" restart="whenNotActive" fill="hold" evtFilter="cancelBubble" nodeType="interactiveSeq">
                <p:stCondLst>
                  <p:cond evt="onClick" delay="0">
                    <p:tgtEl>
                      <p:spTgt spid="27"/>
                    </p:tgtEl>
                  </p:cond>
                </p:stCondLst>
                <p:endSync evt="end" delay="0">
                  <p:rtn val="all"/>
                </p:endSync>
                <p:childTnLst>
                  <p:par>
                    <p:cTn id="196" fill="hold">
                      <p:stCondLst>
                        <p:cond delay="0"/>
                      </p:stCondLst>
                      <p:childTnLst>
                        <p:par>
                          <p:cTn id="197" fill="hold">
                            <p:stCondLst>
                              <p:cond delay="0"/>
                            </p:stCondLst>
                            <p:childTnLst>
                              <p:par>
                                <p:cTn id="198" presetID="1" presetClass="entr" presetSubtype="0" fill="hold" grpId="3" nodeType="clickEffect">
                                  <p:stCondLst>
                                    <p:cond delay="0"/>
                                  </p:stCondLst>
                                  <p:childTnLst>
                                    <p:set>
                                      <p:cBhvr>
                                        <p:cTn id="199" dur="1" fill="hold">
                                          <p:stCondLst>
                                            <p:cond delay="0"/>
                                          </p:stCondLst>
                                        </p:cTn>
                                        <p:tgtEl>
                                          <p:spTgt spid="17"/>
                                        </p:tgtEl>
                                        <p:attrNameLst>
                                          <p:attrName>style.visibility</p:attrName>
                                        </p:attrNameLst>
                                      </p:cBhvr>
                                      <p:to>
                                        <p:strVal val="visible"/>
                                      </p:to>
                                    </p:set>
                                  </p:childTnLst>
                                </p:cTn>
                              </p:par>
                              <p:par>
                                <p:cTn id="200" presetID="1" presetClass="entr" presetSubtype="0" fill="hold" grpId="3" nodeType="withEffect">
                                  <p:stCondLst>
                                    <p:cond delay="0"/>
                                  </p:stCondLst>
                                  <p:childTnLst>
                                    <p:set>
                                      <p:cBhvr>
                                        <p:cTn id="201" dur="1" fill="hold">
                                          <p:stCondLst>
                                            <p:cond delay="0"/>
                                          </p:stCondLst>
                                        </p:cTn>
                                        <p:tgtEl>
                                          <p:spTgt spid="16"/>
                                        </p:tgtEl>
                                        <p:attrNameLst>
                                          <p:attrName>style.visibility</p:attrName>
                                        </p:attrNameLst>
                                      </p:cBhvr>
                                      <p:to>
                                        <p:strVal val="visible"/>
                                      </p:to>
                                    </p:set>
                                  </p:childTnLst>
                                </p:cTn>
                              </p:par>
                              <p:par>
                                <p:cTn id="202" presetID="1" presetClass="entr" presetSubtype="0" fill="hold" grpId="3" nodeType="withEffect">
                                  <p:stCondLst>
                                    <p:cond delay="0"/>
                                  </p:stCondLst>
                                  <p:childTnLst>
                                    <p:set>
                                      <p:cBhvr>
                                        <p:cTn id="203" dur="1" fill="hold">
                                          <p:stCondLst>
                                            <p:cond delay="0"/>
                                          </p:stCondLst>
                                        </p:cTn>
                                        <p:tgtEl>
                                          <p:spTgt spid="18"/>
                                        </p:tgtEl>
                                        <p:attrNameLst>
                                          <p:attrName>style.visibility</p:attrName>
                                        </p:attrNameLst>
                                      </p:cBhvr>
                                      <p:to>
                                        <p:strVal val="visible"/>
                                      </p:to>
                                    </p:set>
                                  </p:childTnLst>
                                </p:cTn>
                              </p:par>
                              <p:par>
                                <p:cTn id="204" presetID="1" presetClass="entr" presetSubtype="0" fill="hold" grpId="3" nodeType="withEffect">
                                  <p:stCondLst>
                                    <p:cond delay="0"/>
                                  </p:stCondLst>
                                  <p:childTnLst>
                                    <p:set>
                                      <p:cBhvr>
                                        <p:cTn id="205" dur="1" fill="hold">
                                          <p:stCondLst>
                                            <p:cond delay="0"/>
                                          </p:stCondLst>
                                        </p:cTn>
                                        <p:tgtEl>
                                          <p:spTgt spid="19"/>
                                        </p:tgtEl>
                                        <p:attrNameLst>
                                          <p:attrName>style.visibility</p:attrName>
                                        </p:attrNameLst>
                                      </p:cBhvr>
                                      <p:to>
                                        <p:strVal val="visible"/>
                                      </p:to>
                                    </p:set>
                                  </p:childTnLst>
                                </p:cTn>
                              </p:par>
                              <p:par>
                                <p:cTn id="206" presetID="1" presetClass="entr" presetSubtype="0" fill="hold" grpId="3" nodeType="withEffect">
                                  <p:stCondLst>
                                    <p:cond delay="0"/>
                                  </p:stCondLst>
                                  <p:childTnLst>
                                    <p:set>
                                      <p:cBhvr>
                                        <p:cTn id="207" dur="1" fill="hold">
                                          <p:stCondLst>
                                            <p:cond delay="0"/>
                                          </p:stCondLst>
                                        </p:cTn>
                                        <p:tgtEl>
                                          <p:spTgt spid="20"/>
                                        </p:tgtEl>
                                        <p:attrNameLst>
                                          <p:attrName>style.visibility</p:attrName>
                                        </p:attrNameLst>
                                      </p:cBhvr>
                                      <p:to>
                                        <p:strVal val="visible"/>
                                      </p:to>
                                    </p:set>
                                  </p:childTnLst>
                                </p:cTn>
                              </p:par>
                              <p:par>
                                <p:cTn id="208" presetID="1" presetClass="entr" presetSubtype="0" fill="hold" nodeType="withEffect">
                                  <p:stCondLst>
                                    <p:cond delay="0"/>
                                  </p:stCondLst>
                                  <p:childTnLst>
                                    <p:set>
                                      <p:cBhvr>
                                        <p:cTn id="209" dur="1" fill="hold">
                                          <p:stCondLst>
                                            <p:cond delay="0"/>
                                          </p:stCondLst>
                                        </p:cTn>
                                        <p:tgtEl>
                                          <p:spTgt spid="21">
                                            <p:txEl>
                                              <p:pRg st="0" end="0"/>
                                            </p:txEl>
                                          </p:spTgt>
                                        </p:tgtEl>
                                        <p:attrNameLst>
                                          <p:attrName>style.visibility</p:attrName>
                                        </p:attrNameLst>
                                      </p:cBhvr>
                                      <p:to>
                                        <p:strVal val="visible"/>
                                      </p:to>
                                    </p:set>
                                  </p:childTnLst>
                                </p:cTn>
                              </p:par>
                              <p:par>
                                <p:cTn id="210" presetID="1" presetClass="entr" presetSubtype="0" fill="hold" nodeType="withEffect">
                                  <p:stCondLst>
                                    <p:cond delay="0"/>
                                  </p:stCondLst>
                                  <p:childTnLst>
                                    <p:set>
                                      <p:cBhvr>
                                        <p:cTn id="211" dur="1" fill="hold">
                                          <p:stCondLst>
                                            <p:cond delay="0"/>
                                          </p:stCondLst>
                                        </p:cTn>
                                        <p:tgtEl>
                                          <p:spTgt spid="21">
                                            <p:txEl>
                                              <p:pRg st="1" end="1"/>
                                            </p:txEl>
                                          </p:spTgt>
                                        </p:tgtEl>
                                        <p:attrNameLst>
                                          <p:attrName>style.visibility</p:attrName>
                                        </p:attrNameLst>
                                      </p:cBhvr>
                                      <p:to>
                                        <p:strVal val="visible"/>
                                      </p:to>
                                    </p:set>
                                  </p:childTnLst>
                                </p:cTn>
                              </p:par>
                              <p:par>
                                <p:cTn id="212" presetID="1" presetClass="entr" presetSubtype="0" fill="hold" nodeType="withEffect">
                                  <p:stCondLst>
                                    <p:cond delay="0"/>
                                  </p:stCondLst>
                                  <p:childTnLst>
                                    <p:set>
                                      <p:cBhvr>
                                        <p:cTn id="213" dur="1" fill="hold">
                                          <p:stCondLst>
                                            <p:cond delay="0"/>
                                          </p:stCondLst>
                                        </p:cTn>
                                        <p:tgtEl>
                                          <p:spTgt spid="21">
                                            <p:txEl>
                                              <p:pRg st="2" end="2"/>
                                            </p:txEl>
                                          </p:spTgt>
                                        </p:tgtEl>
                                        <p:attrNameLst>
                                          <p:attrName>style.visibility</p:attrName>
                                        </p:attrNameLst>
                                      </p:cBhvr>
                                      <p:to>
                                        <p:strVal val="visible"/>
                                      </p:to>
                                    </p:set>
                                  </p:childTnLst>
                                </p:cTn>
                              </p:par>
                              <p:par>
                                <p:cTn id="214" presetID="1" presetClass="entr" presetSubtype="0" fill="hold" nodeType="withEffect">
                                  <p:stCondLst>
                                    <p:cond delay="0"/>
                                  </p:stCondLst>
                                  <p:childTnLst>
                                    <p:set>
                                      <p:cBhvr>
                                        <p:cTn id="215" dur="1" fill="hold">
                                          <p:stCondLst>
                                            <p:cond delay="0"/>
                                          </p:stCondLst>
                                        </p:cTn>
                                        <p:tgtEl>
                                          <p:spTgt spid="21">
                                            <p:txEl>
                                              <p:pRg st="3" end="3"/>
                                            </p:txEl>
                                          </p:spTgt>
                                        </p:tgtEl>
                                        <p:attrNameLst>
                                          <p:attrName>style.visibility</p:attrName>
                                        </p:attrNameLst>
                                      </p:cBhvr>
                                      <p:to>
                                        <p:strVal val="visible"/>
                                      </p:to>
                                    </p:set>
                                  </p:childTnLst>
                                </p:cTn>
                              </p:par>
                              <p:par>
                                <p:cTn id="216" presetID="1" presetClass="entr" presetSubtype="0" fill="hold" nodeType="withEffect">
                                  <p:stCondLst>
                                    <p:cond delay="0"/>
                                  </p:stCondLst>
                                  <p:childTnLst>
                                    <p:set>
                                      <p:cBhvr>
                                        <p:cTn id="217" dur="1" fill="hold">
                                          <p:stCondLst>
                                            <p:cond delay="0"/>
                                          </p:stCondLst>
                                        </p:cTn>
                                        <p:tgtEl>
                                          <p:spTgt spid="21">
                                            <p:txEl>
                                              <p:pRg st="4" end="4"/>
                                            </p:txEl>
                                          </p:spTgt>
                                        </p:tgtEl>
                                        <p:attrNameLst>
                                          <p:attrName>style.visibility</p:attrName>
                                        </p:attrNameLst>
                                      </p:cBhvr>
                                      <p:to>
                                        <p:strVal val="visible"/>
                                      </p:to>
                                    </p:set>
                                  </p:childTnLst>
                                </p:cTn>
                              </p:par>
                              <p:par>
                                <p:cTn id="218" presetID="1" presetClass="exit" presetSubtype="0" fill="hold" grpId="3" nodeType="withEffect">
                                  <p:stCondLst>
                                    <p:cond delay="0"/>
                                  </p:stCondLst>
                                  <p:childTnLst>
                                    <p:set>
                                      <p:cBhvr>
                                        <p:cTn id="219" dur="1" fill="hold">
                                          <p:stCondLst>
                                            <p:cond delay="0"/>
                                          </p:stCondLst>
                                        </p:cTn>
                                        <p:tgtEl>
                                          <p:spTgt spid="70">
                                            <p:txEl>
                                              <p:charRg st="4294967295" end="4294967295"/>
                                            </p:txEl>
                                          </p:spTgt>
                                        </p:tgtEl>
                                        <p:attrNameLst>
                                          <p:attrName>style.visibility</p:attrName>
                                        </p:attrNameLst>
                                      </p:cBhvr>
                                      <p:to>
                                        <p:strVal val="hidden"/>
                                      </p:to>
                                    </p:set>
                                  </p:childTnLst>
                                </p:cTn>
                              </p:par>
                              <p:par>
                                <p:cTn id="220" presetID="1" presetClass="exit" presetSubtype="0" fill="hold" grpId="3" nodeType="withEffect">
                                  <p:stCondLst>
                                    <p:cond delay="0"/>
                                  </p:stCondLst>
                                  <p:childTnLst>
                                    <p:set>
                                      <p:cBhvr>
                                        <p:cTn id="221" dur="1" fill="hold">
                                          <p:stCondLst>
                                            <p:cond delay="0"/>
                                          </p:stCondLst>
                                        </p:cTn>
                                        <p:tgtEl>
                                          <p:spTgt spid="71">
                                            <p:txEl>
                                              <p:charRg st="4294967295" end="4294967295"/>
                                            </p:txEl>
                                          </p:spTgt>
                                        </p:tgtEl>
                                        <p:attrNameLst>
                                          <p:attrName>style.visibility</p:attrName>
                                        </p:attrNameLst>
                                      </p:cBhvr>
                                      <p:to>
                                        <p:strVal val="hidden"/>
                                      </p:to>
                                    </p:set>
                                  </p:childTnLst>
                                </p:cTn>
                              </p:par>
                              <p:par>
                                <p:cTn id="222" presetID="1" presetClass="exit" presetSubtype="0" fill="hold" grpId="3" nodeType="withEffect">
                                  <p:stCondLst>
                                    <p:cond delay="0"/>
                                  </p:stCondLst>
                                  <p:childTnLst>
                                    <p:set>
                                      <p:cBhvr>
                                        <p:cTn id="223" dur="1" fill="hold">
                                          <p:stCondLst>
                                            <p:cond delay="0"/>
                                          </p:stCondLst>
                                        </p:cTn>
                                        <p:tgtEl>
                                          <p:spTgt spid="68">
                                            <p:txEl>
                                              <p:charRg st="4294967295" end="4294967295"/>
                                            </p:txEl>
                                          </p:spTgt>
                                        </p:tgtEl>
                                        <p:attrNameLst>
                                          <p:attrName>style.visibility</p:attrName>
                                        </p:attrNameLst>
                                      </p:cBhvr>
                                      <p:to>
                                        <p:strVal val="hidden"/>
                                      </p:to>
                                    </p:set>
                                  </p:childTnLst>
                                </p:cTn>
                              </p:par>
                              <p:par>
                                <p:cTn id="224" presetID="1" presetClass="exit" presetSubtype="0" fill="hold" grpId="3" nodeType="withEffect">
                                  <p:stCondLst>
                                    <p:cond delay="0"/>
                                  </p:stCondLst>
                                  <p:childTnLst>
                                    <p:set>
                                      <p:cBhvr>
                                        <p:cTn id="225" dur="1" fill="hold">
                                          <p:stCondLst>
                                            <p:cond delay="0"/>
                                          </p:stCondLst>
                                        </p:cTn>
                                        <p:tgtEl>
                                          <p:spTgt spid="69">
                                            <p:txEl>
                                              <p:charRg st="4294967295" end="4294967295"/>
                                            </p:txEl>
                                          </p:spTgt>
                                        </p:tgtEl>
                                        <p:attrNameLst>
                                          <p:attrName>style.visibility</p:attrName>
                                        </p:attrNameLst>
                                      </p:cBhvr>
                                      <p:to>
                                        <p:strVal val="hidden"/>
                                      </p:to>
                                    </p:set>
                                  </p:childTnLst>
                                </p:cTn>
                              </p:par>
                              <p:par>
                                <p:cTn id="226" presetID="1" presetClass="exit" presetSubtype="0" fill="hold" grpId="3" nodeType="withEffect">
                                  <p:stCondLst>
                                    <p:cond delay="0"/>
                                  </p:stCondLst>
                                  <p:childTnLst>
                                    <p:set>
                                      <p:cBhvr>
                                        <p:cTn id="227" dur="1" fill="hold">
                                          <p:stCondLst>
                                            <p:cond delay="0"/>
                                          </p:stCondLst>
                                        </p:cTn>
                                        <p:tgtEl>
                                          <p:spTgt spid="23">
                                            <p:txEl>
                                              <p:charRg st="4294967295" end="4294967295"/>
                                            </p:txEl>
                                          </p:spTgt>
                                        </p:tgtEl>
                                        <p:attrNameLst>
                                          <p:attrName>style.visibility</p:attrName>
                                        </p:attrNameLst>
                                      </p:cBhvr>
                                      <p:to>
                                        <p:strVal val="hidden"/>
                                      </p:to>
                                    </p:set>
                                  </p:childTnLst>
                                </p:cTn>
                              </p:par>
                            </p:childTnLst>
                          </p:cTn>
                        </p:par>
                      </p:childTnLst>
                    </p:cTn>
                  </p:par>
                </p:childTnLst>
              </p:cTn>
              <p:nextCondLst>
                <p:cond evt="onClick" delay="0">
                  <p:tgtEl>
                    <p:spTgt spid="27"/>
                  </p:tgtEl>
                </p:cond>
              </p:nextCondLst>
            </p:seq>
          </p:childTnLst>
        </p:cTn>
      </p:par>
    </p:tnLst>
    <p:bldLst>
      <p:bldP spid="20" grpId="0"/>
      <p:bldP spid="20" grpId="1"/>
      <p:bldP spid="20" grpId="2"/>
      <p:bldP spid="20" grpId="3"/>
      <p:bldP spid="19" grpId="0"/>
      <p:bldP spid="19" grpId="1"/>
      <p:bldP spid="19" grpId="2"/>
      <p:bldP spid="19" grpId="3"/>
      <p:bldP spid="18" grpId="0"/>
      <p:bldP spid="18" grpId="1"/>
      <p:bldP spid="18" grpId="2"/>
      <p:bldP spid="18" grpId="3"/>
      <p:bldP spid="17" grpId="0"/>
      <p:bldP spid="17" grpId="1"/>
      <p:bldP spid="17" grpId="2"/>
      <p:bldP spid="17" grpId="3"/>
      <p:bldP spid="16" grpId="0"/>
      <p:bldP spid="16" grpId="1"/>
      <p:bldP spid="16" grpId="2"/>
      <p:bldP spid="16" grpId="3"/>
      <p:bldP spid="23" grpId="0" autoUpdateAnimBg="0"/>
      <p:bldP spid="23" grpId="1" autoUpdateAnimBg="0"/>
      <p:bldP spid="23" grpId="2" autoUpdateAnimBg="0"/>
      <p:bldP spid="23" grpId="3" autoUpdateAnimBg="0"/>
      <p:bldP spid="69" grpId="0" autoUpdateAnimBg="0"/>
      <p:bldP spid="69" grpId="1" autoUpdateAnimBg="0"/>
      <p:bldP spid="69" grpId="2" autoUpdateAnimBg="0"/>
      <p:bldP spid="69" grpId="3" autoUpdateAnimBg="0"/>
      <p:bldP spid="68" grpId="0" autoUpdateAnimBg="0"/>
      <p:bldP spid="68" grpId="1" autoUpdateAnimBg="0"/>
      <p:bldP spid="68" grpId="2" autoUpdateAnimBg="0"/>
      <p:bldP spid="68" grpId="3" autoUpdateAnimBg="0"/>
      <p:bldP spid="70" grpId="0" autoUpdateAnimBg="0"/>
      <p:bldP spid="70" grpId="1" autoUpdateAnimBg="0"/>
      <p:bldP spid="70" grpId="2" autoUpdateAnimBg="0"/>
      <p:bldP spid="70" grpId="3" autoUpdateAnimBg="0"/>
      <p:bldP spid="71" grpId="0" autoUpdateAnimBg="0"/>
      <p:bldP spid="71" grpId="1" autoUpdateAnimBg="0"/>
      <p:bldP spid="71" grpId="2" autoUpdateAnimBg="0"/>
      <p:bldP spid="71" grpId="3"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Text Lines"/>
          <p:cNvSpPr txBox="1"/>
          <p:nvPr/>
        </p:nvSpPr>
        <p:spPr>
          <a:xfrm>
            <a:off x="449580" y="1807645"/>
            <a:ext cx="11292840" cy="4606902"/>
          </a:xfrm>
          <a:prstGeom prst="rect">
            <a:avLst/>
          </a:prstGeom>
          <a:solidFill>
            <a:srgbClr val="C3B3EB"/>
          </a:solidFill>
        </p:spPr>
        <p:txBody>
          <a:bodyPr wrap="square" rtlCol="0">
            <a:spAutoFit/>
          </a:bodyPr>
          <a:lstStyle/>
          <a:p>
            <a:pPr>
              <a:spcAft>
                <a:spcPts val="2400"/>
              </a:spcAft>
            </a:pPr>
            <a:r>
              <a:rPr lang="en-GB" sz="2667" b="1" dirty="0">
                <a:latin typeface="Arial" panose="020B0604020202020204" pitchFamily="34" charset="0"/>
                <a:ea typeface="Segoe UI" pitchFamily="34" charset="0"/>
                <a:cs typeface="Arial" panose="020B0604020202020204" pitchFamily="34" charset="0"/>
              </a:rPr>
              <a:t>Make an advent wreath to light and pray with after dinner each night.</a:t>
            </a:r>
          </a:p>
          <a:p>
            <a:pPr>
              <a:spcAft>
                <a:spcPts val="2400"/>
              </a:spcAft>
            </a:pPr>
            <a:r>
              <a:rPr lang="en-GB" sz="2667" b="1" dirty="0">
                <a:latin typeface="Arial" panose="020B0604020202020204" pitchFamily="34" charset="0"/>
                <a:ea typeface="Segoe UI" pitchFamily="34" charset="0"/>
                <a:cs typeface="Arial" panose="020B0604020202020204" pitchFamily="34" charset="0"/>
              </a:rPr>
              <a:t>Make a Jesse Tree and add a new figure and tell their story each day.</a:t>
            </a:r>
          </a:p>
          <a:p>
            <a:pPr>
              <a:spcAft>
                <a:spcPts val="2400"/>
              </a:spcAft>
            </a:pPr>
            <a:r>
              <a:rPr lang="en-GB" sz="2667" b="1" dirty="0">
                <a:latin typeface="Arial" panose="020B0604020202020204" pitchFamily="34" charset="0"/>
                <a:ea typeface="Segoe UI" pitchFamily="34" charset="0"/>
                <a:cs typeface="Arial" panose="020B0604020202020204" pitchFamily="34" charset="0"/>
              </a:rPr>
              <a:t>Buy or make an Advent Calendar and pray for Jesus to come and be more part of your family.</a:t>
            </a:r>
          </a:p>
          <a:p>
            <a:pPr>
              <a:spcAft>
                <a:spcPts val="2400"/>
              </a:spcAft>
            </a:pPr>
            <a:r>
              <a:rPr lang="en-GB" sz="2667" b="1" dirty="0">
                <a:latin typeface="Arial" panose="020B0604020202020204" pitchFamily="34" charset="0"/>
                <a:ea typeface="Segoe UI" pitchFamily="34" charset="0"/>
                <a:cs typeface="Arial" panose="020B0604020202020204" pitchFamily="34" charset="0"/>
              </a:rPr>
              <a:t>Reflect on what it would have been like for the people who waited for Jesus for thousands of years.</a:t>
            </a:r>
          </a:p>
          <a:p>
            <a:pPr>
              <a:spcAft>
                <a:spcPts val="2400"/>
              </a:spcAft>
            </a:pPr>
            <a:r>
              <a:rPr lang="en-NZ" sz="2667" b="1" dirty="0">
                <a:latin typeface="Arial" panose="020B0604020202020204" pitchFamily="34" charset="0"/>
                <a:ea typeface="Segoe UI" pitchFamily="34" charset="0"/>
                <a:cs typeface="Arial" panose="020B0604020202020204" pitchFamily="34" charset="0"/>
              </a:rPr>
              <a:t>Fill a box with things for people who will find Christmas hard and give it to Vinnie de P to pass on.</a:t>
            </a:r>
            <a:endParaRPr lang="en-GB" sz="2667" b="1" dirty="0">
              <a:latin typeface="Arial" panose="020B0604020202020204" pitchFamily="34" charset="0"/>
              <a:ea typeface="Segoe UI" pitchFamily="34" charset="0"/>
              <a:cs typeface="Arial" panose="020B0604020202020204" pitchFamily="34" charset="0"/>
            </a:endParaRPr>
          </a:p>
        </p:txBody>
      </p:sp>
      <p:sp>
        <p:nvSpPr>
          <p:cNvPr id="6" name="Slider: Image"/>
          <p:cNvSpPr/>
          <p:nvPr/>
        </p:nvSpPr>
        <p:spPr>
          <a:xfrm>
            <a:off x="3" y="1737037"/>
            <a:ext cx="12192000" cy="5120964"/>
          </a:xfrm>
          <a:prstGeom prst="rect">
            <a:avLst/>
          </a:prstGeom>
          <a:blipFill>
            <a:blip r:embed="rId4"/>
            <a:stretch>
              <a:fillRect/>
            </a:stretch>
          </a:blipFill>
          <a:ln w="28575">
            <a:solidFill>
              <a:srgbClr val="5831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733" dirty="0"/>
          </a:p>
        </p:txBody>
      </p:sp>
      <p:sp>
        <p:nvSpPr>
          <p:cNvPr id="22" name="Shape: Sider Down 5"/>
          <p:cNvSpPr/>
          <p:nvPr/>
        </p:nvSpPr>
        <p:spPr>
          <a:xfrm rot="5400000">
            <a:off x="11068824" y="1958609"/>
            <a:ext cx="864096" cy="752711"/>
          </a:xfrm>
          <a:prstGeom prst="homePlate">
            <a:avLst/>
          </a:prstGeom>
          <a:solidFill>
            <a:srgbClr val="C3B3EB">
              <a:alpha val="30000"/>
            </a:srgbClr>
          </a:solidFill>
          <a:ln>
            <a:solidFill>
              <a:srgbClr val="5831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5" name="Shape: Sider Down 4"/>
          <p:cNvSpPr/>
          <p:nvPr/>
        </p:nvSpPr>
        <p:spPr>
          <a:xfrm rot="5400000">
            <a:off x="11068824" y="1958609"/>
            <a:ext cx="864096" cy="752711"/>
          </a:xfrm>
          <a:prstGeom prst="homePlate">
            <a:avLst/>
          </a:prstGeom>
          <a:solidFill>
            <a:srgbClr val="C3B3EB">
              <a:alpha val="30000"/>
            </a:srgbClr>
          </a:solidFill>
          <a:ln>
            <a:solidFill>
              <a:srgbClr val="5831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4" name="Shape: Sider Down 3"/>
          <p:cNvSpPr/>
          <p:nvPr/>
        </p:nvSpPr>
        <p:spPr>
          <a:xfrm rot="5400000">
            <a:off x="11068824" y="1958609"/>
            <a:ext cx="864096" cy="752711"/>
          </a:xfrm>
          <a:prstGeom prst="homePlate">
            <a:avLst/>
          </a:prstGeom>
          <a:solidFill>
            <a:srgbClr val="C3B3EB">
              <a:alpha val="30000"/>
            </a:srgbClr>
          </a:solidFill>
          <a:ln>
            <a:solidFill>
              <a:srgbClr val="5831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3" name="Shape: Sider Down 2"/>
          <p:cNvSpPr/>
          <p:nvPr/>
        </p:nvSpPr>
        <p:spPr>
          <a:xfrm rot="5400000">
            <a:off x="11068824" y="1958609"/>
            <a:ext cx="864096" cy="752711"/>
          </a:xfrm>
          <a:prstGeom prst="homePlate">
            <a:avLst/>
          </a:prstGeom>
          <a:solidFill>
            <a:srgbClr val="C3B3EB">
              <a:alpha val="30000"/>
            </a:srgbClr>
          </a:solidFill>
          <a:ln>
            <a:solidFill>
              <a:srgbClr val="5831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7" name="Shape: Sider Down 1"/>
          <p:cNvSpPr/>
          <p:nvPr/>
        </p:nvSpPr>
        <p:spPr>
          <a:xfrm rot="5400000">
            <a:off x="11068824" y="1958609"/>
            <a:ext cx="864096" cy="752711"/>
          </a:xfrm>
          <a:prstGeom prst="homePlate">
            <a:avLst/>
          </a:prstGeom>
          <a:solidFill>
            <a:srgbClr val="58319F">
              <a:alpha val="30000"/>
            </a:srgbClr>
          </a:solidFill>
          <a:ln>
            <a:solidFill>
              <a:srgbClr val="5831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6" name="Shape: Slider Up"/>
          <p:cNvSpPr/>
          <p:nvPr/>
        </p:nvSpPr>
        <p:spPr>
          <a:xfrm rot="16200000">
            <a:off x="11049699" y="5202643"/>
            <a:ext cx="864096" cy="752711"/>
          </a:xfrm>
          <a:prstGeom prst="homePlate">
            <a:avLst/>
          </a:prstGeom>
          <a:solidFill>
            <a:srgbClr val="C00000">
              <a:alpha val="30000"/>
            </a:srgbClr>
          </a:solidFill>
          <a:ln>
            <a:solidFill>
              <a:srgbClr val="5831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9" name="TextBox: PageNumber"/>
          <p:cNvSpPr txBox="1">
            <a:spLocks/>
          </p:cNvSpPr>
          <p:nvPr/>
        </p:nvSpPr>
        <p:spPr>
          <a:xfrm>
            <a:off x="11520000" y="6240000"/>
            <a:ext cx="480000" cy="480000"/>
          </a:xfrm>
          <a:prstGeom prst="rect">
            <a:avLst/>
          </a:prstGeom>
          <a:solidFill>
            <a:schemeClr val="bg1">
              <a:lumMod val="95000"/>
            </a:schemeClr>
          </a:solidFill>
          <a:ln w="25400">
            <a:solidFill>
              <a:srgbClr val="002060"/>
            </a:solidFill>
          </a:ln>
        </p:spPr>
        <p:txBody>
          <a:bodyPr wrap="none" rtlCol="0" anchor="ctr" anchorCtr="1">
            <a:noAutofit/>
          </a:bodyPr>
          <a:lstStyle/>
          <a:p>
            <a:pPr algn="ctr"/>
            <a:r>
              <a:rPr lang="en-GB" sz="1200" b="1" dirty="0">
                <a:solidFill>
                  <a:srgbClr val="002060"/>
                </a:solidFill>
                <a:latin typeface="Arial" pitchFamily="34" charset="0"/>
                <a:cs typeface="Arial" pitchFamily="34" charset="0"/>
              </a:rPr>
              <a:t>L-2</a:t>
            </a:r>
          </a:p>
          <a:p>
            <a:pPr algn="ctr"/>
            <a:r>
              <a:rPr lang="en-GB" sz="1200" b="1" dirty="0">
                <a:solidFill>
                  <a:srgbClr val="002060"/>
                </a:solidFill>
                <a:latin typeface="Arial" pitchFamily="34" charset="0"/>
                <a:cs typeface="Arial" pitchFamily="34" charset="0"/>
              </a:rPr>
              <a:t>S-07</a:t>
            </a:r>
          </a:p>
        </p:txBody>
      </p:sp>
      <p:sp>
        <p:nvSpPr>
          <p:cNvPr id="20" name="Action Button: Forward">
            <a:hlinkClick r:id="" action="ppaction://hlinkshowjump?jump=nextslide" highlightClick="1"/>
          </p:cNvPr>
          <p:cNvSpPr/>
          <p:nvPr/>
        </p:nvSpPr>
        <p:spPr>
          <a:xfrm>
            <a:off x="10800523" y="6240000"/>
            <a:ext cx="576064" cy="48000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21" name="Action Button: Back">
            <a:hlinkClick r:id="" action="ppaction://hlinkshowjump?jump=previousslide" highlightClick="1"/>
          </p:cNvPr>
          <p:cNvSpPr/>
          <p:nvPr/>
        </p:nvSpPr>
        <p:spPr>
          <a:xfrm>
            <a:off x="10128000" y="6240000"/>
            <a:ext cx="576064" cy="480000"/>
          </a:xfrm>
          <a:prstGeom prst="actionButtonBackPrevious">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8" name="Textbox: Tool instructions"/>
          <p:cNvSpPr txBox="1"/>
          <p:nvPr/>
        </p:nvSpPr>
        <p:spPr>
          <a:xfrm>
            <a:off x="3719388" y="6365558"/>
            <a:ext cx="4753224" cy="461665"/>
          </a:xfrm>
          <a:prstGeom prst="rect">
            <a:avLst/>
          </a:prstGeom>
          <a:noFill/>
        </p:spPr>
        <p:txBody>
          <a:bodyPr wrap="none" rtlCol="0">
            <a:spAutoFit/>
          </a:bodyPr>
          <a:lstStyle/>
          <a:p>
            <a:pPr algn="ctr"/>
            <a:r>
              <a:rPr lang="en-GB" sz="1200" dirty="0">
                <a:latin typeface="Arial" pitchFamily="34" charset="0"/>
                <a:ea typeface="Segoe UI" pitchFamily="34" charset="0"/>
                <a:cs typeface="Arial" pitchFamily="34" charset="0"/>
              </a:rPr>
              <a:t>Click the down-button to move the blind down,</a:t>
            </a:r>
          </a:p>
          <a:p>
            <a:pPr algn="ctr"/>
            <a:r>
              <a:rPr lang="en-GB" sz="1200" dirty="0">
                <a:latin typeface="Arial" pitchFamily="34" charset="0"/>
                <a:ea typeface="Segoe UI" pitchFamily="34" charset="0"/>
                <a:cs typeface="Arial" pitchFamily="34" charset="0"/>
              </a:rPr>
              <a:t>click the up-button (appears at bottom) to move the blind to the top.</a:t>
            </a:r>
          </a:p>
        </p:txBody>
      </p:sp>
      <p:sp>
        <p:nvSpPr>
          <p:cNvPr id="4" name="Title 3"/>
          <p:cNvSpPr>
            <a:spLocks noGrp="1"/>
          </p:cNvSpPr>
          <p:nvPr>
            <p:ph type="title"/>
          </p:nvPr>
        </p:nvSpPr>
        <p:spPr>
          <a:xfrm>
            <a:off x="0" y="256992"/>
            <a:ext cx="12191997" cy="1325563"/>
          </a:xfrm>
        </p:spPr>
        <p:txBody>
          <a:bodyPr/>
          <a:lstStyle/>
          <a:p>
            <a:pPr algn="ctr"/>
            <a:r>
              <a:rPr lang="en-NZ" b="1" spc="50" dirty="0">
                <a:ln w="0">
                  <a:solidFill>
                    <a:srgbClr val="58319F"/>
                  </a:solidFill>
                </a:ln>
                <a:solidFill>
                  <a:schemeClr val="bg2"/>
                </a:solidFill>
                <a:effectLst>
                  <a:innerShdw blurRad="63500" dist="50800" dir="13500000">
                    <a:srgbClr val="000000">
                      <a:alpha val="50000"/>
                    </a:srgbClr>
                  </a:innerShdw>
                </a:effectLst>
                <a:latin typeface="Arial" panose="020B0604020202020204" pitchFamily="34" charset="0"/>
                <a:cs typeface="Arial" panose="020B0604020202020204" pitchFamily="34" charset="0"/>
              </a:rPr>
              <a:t>Ideas for families to get </a:t>
            </a:r>
            <a:br>
              <a:rPr lang="en-NZ" b="1" spc="50" dirty="0">
                <a:ln w="0">
                  <a:solidFill>
                    <a:srgbClr val="58319F"/>
                  </a:solidFill>
                </a:ln>
                <a:solidFill>
                  <a:schemeClr val="bg2"/>
                </a:solidFill>
                <a:effectLst>
                  <a:innerShdw blurRad="63500" dist="50800" dir="13500000">
                    <a:srgbClr val="000000">
                      <a:alpha val="50000"/>
                    </a:srgbClr>
                  </a:innerShdw>
                </a:effectLst>
                <a:latin typeface="Arial" panose="020B0604020202020204" pitchFamily="34" charset="0"/>
                <a:cs typeface="Arial" panose="020B0604020202020204" pitchFamily="34" charset="0"/>
              </a:rPr>
            </a:br>
            <a:r>
              <a:rPr lang="en-NZ" b="1" spc="50" dirty="0">
                <a:ln w="0">
                  <a:solidFill>
                    <a:srgbClr val="58319F"/>
                  </a:solidFill>
                </a:ln>
                <a:solidFill>
                  <a:schemeClr val="bg2"/>
                </a:solidFill>
                <a:effectLst>
                  <a:innerShdw blurRad="63500" dist="50800" dir="13500000">
                    <a:srgbClr val="000000">
                      <a:alpha val="50000"/>
                    </a:srgbClr>
                  </a:innerShdw>
                </a:effectLst>
                <a:latin typeface="Arial" panose="020B0604020202020204" pitchFamily="34" charset="0"/>
                <a:cs typeface="Arial" panose="020B0604020202020204" pitchFamily="34" charset="0"/>
              </a:rPr>
              <a:t>ready for Jesus to come</a:t>
            </a:r>
          </a:p>
        </p:txBody>
      </p:sp>
    </p:spTree>
    <p:extLst>
      <p:ext uri="{BB962C8B-B14F-4D97-AF65-F5344CB8AC3E}">
        <p14:creationId xmlns:p14="http://schemas.microsoft.com/office/powerpoint/2010/main" val="4094299631"/>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42" presetClass="path" presetSubtype="0" accel="50000" decel="50000" fill="hold" grpId="3" nodeType="withEffect">
                                  <p:stCondLst>
                                    <p:cond delay="0"/>
                                  </p:stCondLst>
                                  <p:childTnLst>
                                    <p:animMotion origin="layout" path="M 8.33333E-7 7.40741E-7 L -0.00039 0.10486 " pathEditMode="relative" rAng="0" ptsTypes="AA">
                                      <p:cBhvr>
                                        <p:cTn id="8" dur="2000" fill="hold"/>
                                        <p:tgtEl>
                                          <p:spTgt spid="13"/>
                                        </p:tgtEl>
                                        <p:attrNameLst>
                                          <p:attrName>ppt_x</p:attrName>
                                          <p:attrName>ppt_y</p:attrName>
                                        </p:attrNameLst>
                                      </p:cBhvr>
                                      <p:rCtr x="-26" y="5231"/>
                                    </p:animMotion>
                                  </p:childTnLst>
                                </p:cTn>
                              </p:par>
                              <p:par>
                                <p:cTn id="9" presetID="42" presetClass="path" presetSubtype="0" accel="50000" decel="50000" fill="hold" grpId="4" nodeType="withEffect">
                                  <p:stCondLst>
                                    <p:cond delay="0"/>
                                  </p:stCondLst>
                                  <p:childTnLst>
                                    <p:animMotion origin="layout" path="M 8.33333E-7 7.40741E-7 L -0.00039 0.10579 " pathEditMode="relative" rAng="0" ptsTypes="AA">
                                      <p:cBhvr>
                                        <p:cTn id="10" dur="2000" fill="hold"/>
                                        <p:tgtEl>
                                          <p:spTgt spid="14"/>
                                        </p:tgtEl>
                                        <p:attrNameLst>
                                          <p:attrName>ppt_x</p:attrName>
                                          <p:attrName>ppt_y</p:attrName>
                                        </p:attrNameLst>
                                      </p:cBhvr>
                                      <p:rCtr x="-26" y="5278"/>
                                    </p:animMotion>
                                  </p:childTnLst>
                                </p:cTn>
                              </p:par>
                              <p:par>
                                <p:cTn id="11" presetID="42" presetClass="path" presetSubtype="0" accel="50000" decel="50000" fill="hold" grpId="9" nodeType="withEffect">
                                  <p:stCondLst>
                                    <p:cond delay="0"/>
                                  </p:stCondLst>
                                  <p:childTnLst>
                                    <p:animMotion origin="layout" path="M 8.33333E-7 7.40741E-7 L -0.00039 0.10487 " pathEditMode="relative" rAng="0" ptsTypes="AA">
                                      <p:cBhvr>
                                        <p:cTn id="12" dur="2000" fill="hold"/>
                                        <p:tgtEl>
                                          <p:spTgt spid="15"/>
                                        </p:tgtEl>
                                        <p:attrNameLst>
                                          <p:attrName>ppt_x</p:attrName>
                                          <p:attrName>ppt_y</p:attrName>
                                        </p:attrNameLst>
                                      </p:cBhvr>
                                      <p:rCtr x="78" y="5509"/>
                                    </p:animMotion>
                                  </p:childTnLst>
                                </p:cTn>
                              </p:par>
                              <p:par>
                                <p:cTn id="13" presetID="42" presetClass="path" presetSubtype="0" accel="50000" decel="50000" fill="hold" grpId="5" nodeType="withEffect">
                                  <p:stCondLst>
                                    <p:cond delay="0"/>
                                  </p:stCondLst>
                                  <p:childTnLst>
                                    <p:animMotion origin="layout" path="M 8.33333E-7 7.40741E-7 L -0.00039 0.10393 " pathEditMode="relative" rAng="0" ptsTypes="AA">
                                      <p:cBhvr>
                                        <p:cTn id="14" dur="2000" fill="hold"/>
                                        <p:tgtEl>
                                          <p:spTgt spid="22"/>
                                        </p:tgtEl>
                                        <p:attrNameLst>
                                          <p:attrName>ppt_x</p:attrName>
                                          <p:attrName>ppt_y</p:attrName>
                                        </p:attrNameLst>
                                      </p:cBhvr>
                                      <p:rCtr x="-26" y="5185"/>
                                    </p:animMotion>
                                  </p:childTnLst>
                                </p:cTn>
                              </p:par>
                              <p:par>
                                <p:cTn id="15" presetID="42" presetClass="path" presetSubtype="0" accel="50000" decel="50000" fill="hold" grpId="0" nodeType="withEffect">
                                  <p:stCondLst>
                                    <p:cond delay="0"/>
                                  </p:stCondLst>
                                  <p:childTnLst>
                                    <p:animMotion origin="layout" path="M 0 -3.7037E-7 L 0.00143 0.10232 " pathEditMode="relative" rAng="0" ptsTypes="AA">
                                      <p:cBhvr>
                                        <p:cTn id="16" dur="2000" fill="hold"/>
                                        <p:tgtEl>
                                          <p:spTgt spid="6"/>
                                        </p:tgtEl>
                                        <p:attrNameLst>
                                          <p:attrName>ppt_x</p:attrName>
                                          <p:attrName>ppt_y</p:attrName>
                                        </p:attrNameLst>
                                      </p:cBhvr>
                                      <p:rCtr x="65" y="5116"/>
                                    </p:animMotion>
                                  </p:childTnLst>
                                </p:cTn>
                              </p:par>
                            </p:childTnLst>
                          </p:cTn>
                        </p:par>
                      </p:childTnLst>
                    </p:cTn>
                  </p:par>
                </p:childTnLst>
              </p:cTn>
              <p:nextCondLst>
                <p:cond evt="onClick" delay="0">
                  <p:tgtEl>
                    <p:spTgt spid="7"/>
                  </p:tgtEl>
                </p:cond>
              </p:nextCondLst>
            </p:seq>
            <p:seq concurrent="1" nextAc="seek">
              <p:cTn id="17" restart="whenNotActive" fill="hold" evtFilter="cancelBubble" nodeType="interactiveSeq">
                <p:stCondLst>
                  <p:cond evt="onClick" delay="0">
                    <p:tgtEl>
                      <p:spTgt spid="13"/>
                    </p:tgtEl>
                  </p:cond>
                </p:stCondLst>
                <p:endSync evt="end" delay="0">
                  <p:rtn val="all"/>
                </p:endSync>
                <p:childTnLst>
                  <p:par>
                    <p:cTn id="18" fill="hold">
                      <p:stCondLst>
                        <p:cond delay="0"/>
                      </p:stCondLst>
                      <p:childTnLst>
                        <p:par>
                          <p:cTn id="19" fill="hold">
                            <p:stCondLst>
                              <p:cond delay="0"/>
                            </p:stCondLst>
                            <p:childTnLst>
                              <p:par>
                                <p:cTn id="20" presetID="1" presetClass="exit"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hidden"/>
                                      </p:to>
                                    </p:set>
                                  </p:childTnLst>
                                </p:cTn>
                              </p:par>
                              <p:par>
                                <p:cTn id="22" presetID="42" presetClass="path" presetSubtype="0" accel="50000" decel="50000" fill="hold" grpId="5" nodeType="withEffect">
                                  <p:stCondLst>
                                    <p:cond delay="0"/>
                                  </p:stCondLst>
                                  <p:childTnLst>
                                    <p:animMotion origin="layout" path="M -0.00039 0.10486 L -0.00039 0.20671 " pathEditMode="relative" rAng="0" ptsTypes="AA">
                                      <p:cBhvr>
                                        <p:cTn id="23" dur="2000" fill="hold"/>
                                        <p:tgtEl>
                                          <p:spTgt spid="14"/>
                                        </p:tgtEl>
                                        <p:attrNameLst>
                                          <p:attrName>ppt_x</p:attrName>
                                          <p:attrName>ppt_y</p:attrName>
                                        </p:attrNameLst>
                                      </p:cBhvr>
                                      <p:rCtr x="0" y="5093"/>
                                    </p:animMotion>
                                  </p:childTnLst>
                                </p:cTn>
                              </p:par>
                              <p:par>
                                <p:cTn id="24" presetID="42" presetClass="path" presetSubtype="0" accel="50000" decel="50000" fill="hold" grpId="6" nodeType="withEffect">
                                  <p:stCondLst>
                                    <p:cond delay="0"/>
                                  </p:stCondLst>
                                  <p:childTnLst>
                                    <p:animMotion origin="layout" path="M -0.00039 0.10486 L -0.00039 0.20509 " pathEditMode="relative" rAng="0" ptsTypes="AA">
                                      <p:cBhvr>
                                        <p:cTn id="25" dur="2000" fill="hold"/>
                                        <p:tgtEl>
                                          <p:spTgt spid="15"/>
                                        </p:tgtEl>
                                        <p:attrNameLst>
                                          <p:attrName>ppt_x</p:attrName>
                                          <p:attrName>ppt_y</p:attrName>
                                        </p:attrNameLst>
                                      </p:cBhvr>
                                      <p:rCtr x="0" y="5000"/>
                                    </p:animMotion>
                                  </p:childTnLst>
                                </p:cTn>
                              </p:par>
                              <p:par>
                                <p:cTn id="26" presetID="42" presetClass="path" presetSubtype="0" accel="50000" decel="50000" fill="hold" grpId="6" nodeType="withEffect">
                                  <p:stCondLst>
                                    <p:cond delay="0"/>
                                  </p:stCondLst>
                                  <p:childTnLst>
                                    <p:animMotion origin="layout" path="M -0.00039 0.10486 L -0.00039 0.20417 " pathEditMode="relative" rAng="0" ptsTypes="AA">
                                      <p:cBhvr>
                                        <p:cTn id="27" dur="2000" fill="hold"/>
                                        <p:tgtEl>
                                          <p:spTgt spid="22"/>
                                        </p:tgtEl>
                                        <p:attrNameLst>
                                          <p:attrName>ppt_x</p:attrName>
                                          <p:attrName>ppt_y</p:attrName>
                                        </p:attrNameLst>
                                      </p:cBhvr>
                                      <p:rCtr x="0" y="4954"/>
                                    </p:animMotion>
                                  </p:childTnLst>
                                </p:cTn>
                              </p:par>
                              <p:par>
                                <p:cTn id="28" presetID="42" presetClass="path" presetSubtype="0" accel="50000" decel="50000" fill="hold" grpId="1" nodeType="withEffect">
                                  <p:stCondLst>
                                    <p:cond delay="0"/>
                                  </p:stCondLst>
                                  <p:childTnLst>
                                    <p:animMotion origin="layout" path="M 0.00143 0.10232 L 0.00065 0.19977 " pathEditMode="relative" rAng="0" ptsTypes="AA">
                                      <p:cBhvr>
                                        <p:cTn id="29" dur="2000" fill="hold"/>
                                        <p:tgtEl>
                                          <p:spTgt spid="6"/>
                                        </p:tgtEl>
                                        <p:attrNameLst>
                                          <p:attrName>ppt_x</p:attrName>
                                          <p:attrName>ppt_y</p:attrName>
                                        </p:attrNameLst>
                                      </p:cBhvr>
                                      <p:rCtr x="-39" y="4861"/>
                                    </p:animMotion>
                                  </p:childTnLst>
                                </p:cTn>
                              </p:par>
                            </p:childTnLst>
                          </p:cTn>
                        </p:par>
                      </p:childTnLst>
                    </p:cTn>
                  </p:par>
                </p:childTnLst>
              </p:cTn>
              <p:nextCondLst>
                <p:cond evt="onClick" delay="0">
                  <p:tgtEl>
                    <p:spTgt spid="13"/>
                  </p:tgtEl>
                </p:cond>
              </p:nextCondLst>
            </p:seq>
            <p:seq concurrent="1" nextAc="seek">
              <p:cTn id="30" restart="whenNotActive" fill="hold" evtFilter="cancelBubble" nodeType="interactiveSeq">
                <p:stCondLst>
                  <p:cond evt="onClick" delay="0">
                    <p:tgtEl>
                      <p:spTgt spid="14"/>
                    </p:tgtEl>
                  </p:cond>
                </p:stCondLst>
                <p:endSync evt="end" delay="0">
                  <p:rtn val="all"/>
                </p:endSync>
                <p:childTnLst>
                  <p:par>
                    <p:cTn id="31" fill="hold">
                      <p:stCondLst>
                        <p:cond delay="0"/>
                      </p:stCondLst>
                      <p:childTnLst>
                        <p:par>
                          <p:cTn id="32" fill="hold">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hidden"/>
                                      </p:to>
                                    </p:set>
                                  </p:childTnLst>
                                </p:cTn>
                              </p:par>
                              <p:par>
                                <p:cTn id="35" presetID="42" presetClass="path" presetSubtype="0" accel="50000" decel="50000" fill="hold" grpId="7" nodeType="withEffect">
                                  <p:stCondLst>
                                    <p:cond delay="0"/>
                                  </p:stCondLst>
                                  <p:childTnLst>
                                    <p:animMotion origin="layout" path="M -0.00039 0.20672 L -0.00039 0.36551 " pathEditMode="relative" rAng="0" ptsTypes="AA">
                                      <p:cBhvr>
                                        <p:cTn id="36" dur="2000" fill="hold"/>
                                        <p:tgtEl>
                                          <p:spTgt spid="15"/>
                                        </p:tgtEl>
                                        <p:attrNameLst>
                                          <p:attrName>ppt_x</p:attrName>
                                          <p:attrName>ppt_y</p:attrName>
                                        </p:attrNameLst>
                                      </p:cBhvr>
                                      <p:rCtr x="0" y="8056"/>
                                    </p:animMotion>
                                  </p:childTnLst>
                                </p:cTn>
                              </p:par>
                              <p:par>
                                <p:cTn id="37" presetID="42" presetClass="path" presetSubtype="0" accel="50000" decel="50000" fill="hold" grpId="7" nodeType="withEffect">
                                  <p:stCondLst>
                                    <p:cond delay="0"/>
                                  </p:stCondLst>
                                  <p:childTnLst>
                                    <p:animMotion origin="layout" path="M -0.00039 0.20672 L -0.00039 0.36551 " pathEditMode="relative" rAng="0" ptsTypes="AA">
                                      <p:cBhvr>
                                        <p:cTn id="38" dur="2000" fill="hold"/>
                                        <p:tgtEl>
                                          <p:spTgt spid="22"/>
                                        </p:tgtEl>
                                        <p:attrNameLst>
                                          <p:attrName>ppt_x</p:attrName>
                                          <p:attrName>ppt_y</p:attrName>
                                        </p:attrNameLst>
                                      </p:cBhvr>
                                      <p:rCtr x="0" y="7986"/>
                                    </p:animMotion>
                                  </p:childTnLst>
                                </p:cTn>
                              </p:par>
                              <p:par>
                                <p:cTn id="39" presetID="42" presetClass="path" presetSubtype="0" accel="50000" decel="50000" fill="hold" grpId="3" nodeType="withEffect">
                                  <p:stCondLst>
                                    <p:cond delay="0"/>
                                  </p:stCondLst>
                                  <p:childTnLst>
                                    <p:animMotion origin="layout" path="M 0.00065 0.19977 L 0 0.36505 " pathEditMode="relative" rAng="0" ptsTypes="AA">
                                      <p:cBhvr>
                                        <p:cTn id="40" dur="2000" fill="hold"/>
                                        <p:tgtEl>
                                          <p:spTgt spid="6"/>
                                        </p:tgtEl>
                                        <p:attrNameLst>
                                          <p:attrName>ppt_x</p:attrName>
                                          <p:attrName>ppt_y</p:attrName>
                                        </p:attrNameLst>
                                      </p:cBhvr>
                                      <p:rCtr x="-39" y="8264"/>
                                    </p:animMotion>
                                  </p:childTnLst>
                                </p:cTn>
                              </p:par>
                            </p:childTnLst>
                          </p:cTn>
                        </p:par>
                      </p:childTnLst>
                    </p:cTn>
                  </p:par>
                </p:childTnLst>
              </p:cTn>
              <p:nextCondLst>
                <p:cond evt="onClick" delay="0">
                  <p:tgtEl>
                    <p:spTgt spid="14"/>
                  </p:tgtEl>
                </p:cond>
              </p:nextCondLst>
            </p:seq>
            <p:seq concurrent="1" nextAc="seek">
              <p:cTn id="41" restart="whenNotActive" fill="hold" evtFilter="cancelBubble" nodeType="interactiveSeq">
                <p:stCondLst>
                  <p:cond evt="onClick" delay="0">
                    <p:tgtEl>
                      <p:spTgt spid="15"/>
                    </p:tgtEl>
                  </p:cond>
                </p:stCondLst>
                <p:endSync evt="end" delay="0">
                  <p:rtn val="all"/>
                </p:endSync>
                <p:childTnLst>
                  <p:par>
                    <p:cTn id="42" fill="hold">
                      <p:stCondLst>
                        <p:cond delay="0"/>
                      </p:stCondLst>
                      <p:childTnLst>
                        <p:par>
                          <p:cTn id="43" fill="hold">
                            <p:stCondLst>
                              <p:cond delay="0"/>
                            </p:stCondLst>
                            <p:childTnLst>
                              <p:par>
                                <p:cTn id="44" presetID="1" presetClass="exit" presetSubtype="0" fill="hold" grpId="0" nodeType="withEffect">
                                  <p:stCondLst>
                                    <p:cond delay="0"/>
                                  </p:stCondLst>
                                  <p:childTnLst>
                                    <p:set>
                                      <p:cBhvr>
                                        <p:cTn id="45" dur="1" fill="hold">
                                          <p:stCondLst>
                                            <p:cond delay="0"/>
                                          </p:stCondLst>
                                        </p:cTn>
                                        <p:tgtEl>
                                          <p:spTgt spid="15"/>
                                        </p:tgtEl>
                                        <p:attrNameLst>
                                          <p:attrName>style.visibility</p:attrName>
                                        </p:attrNameLst>
                                      </p:cBhvr>
                                      <p:to>
                                        <p:strVal val="hidden"/>
                                      </p:to>
                                    </p:set>
                                  </p:childTnLst>
                                </p:cTn>
                              </p:par>
                              <p:par>
                                <p:cTn id="46" presetID="42" presetClass="path" presetSubtype="0" accel="50000" decel="50000" fill="hold" grpId="8" nodeType="withEffect">
                                  <p:stCondLst>
                                    <p:cond delay="0"/>
                                  </p:stCondLst>
                                  <p:childTnLst>
                                    <p:animMotion origin="layout" path="M -0.00039 0.36551 L -0.00039 0.52917 " pathEditMode="relative" rAng="0" ptsTypes="AA">
                                      <p:cBhvr>
                                        <p:cTn id="47" dur="2000" fill="hold"/>
                                        <p:tgtEl>
                                          <p:spTgt spid="22"/>
                                        </p:tgtEl>
                                        <p:attrNameLst>
                                          <p:attrName>ppt_x</p:attrName>
                                          <p:attrName>ppt_y</p:attrName>
                                        </p:attrNameLst>
                                      </p:cBhvr>
                                      <p:rCtr x="0" y="8171"/>
                                    </p:animMotion>
                                  </p:childTnLst>
                                </p:cTn>
                              </p:par>
                              <p:par>
                                <p:cTn id="48" presetID="42" presetClass="path" presetSubtype="0" accel="50000" decel="50000" fill="hold" grpId="4" nodeType="withEffect">
                                  <p:stCondLst>
                                    <p:cond delay="0"/>
                                  </p:stCondLst>
                                  <p:childTnLst>
                                    <p:animMotion origin="layout" path="M 0 0.36505 L 0 0.525 " pathEditMode="relative" rAng="0" ptsTypes="AA">
                                      <p:cBhvr>
                                        <p:cTn id="49" dur="2000" fill="hold"/>
                                        <p:tgtEl>
                                          <p:spTgt spid="6"/>
                                        </p:tgtEl>
                                        <p:attrNameLst>
                                          <p:attrName>ppt_x</p:attrName>
                                          <p:attrName>ppt_y</p:attrName>
                                        </p:attrNameLst>
                                      </p:cBhvr>
                                      <p:rCtr x="0" y="7986"/>
                                    </p:animMotion>
                                  </p:childTnLst>
                                </p:cTn>
                              </p:par>
                            </p:childTnLst>
                          </p:cTn>
                        </p:par>
                      </p:childTnLst>
                    </p:cTn>
                  </p:par>
                </p:childTnLst>
              </p:cTn>
              <p:nextCondLst>
                <p:cond evt="onClick" delay="0">
                  <p:tgtEl>
                    <p:spTgt spid="15"/>
                  </p:tgtEl>
                </p:cond>
              </p:nextCondLst>
            </p:seq>
            <p:seq concurrent="1" nextAc="seek">
              <p:cTn id="50" restart="whenNotActive" fill="hold" evtFilter="cancelBubble" nodeType="interactiveSeq">
                <p:stCondLst>
                  <p:cond evt="onClick" delay="0">
                    <p:tgtEl>
                      <p:spTgt spid="22"/>
                    </p:tgtEl>
                  </p:cond>
                </p:stCondLst>
                <p:endSync evt="end" delay="0">
                  <p:rtn val="all"/>
                </p:endSync>
                <p:childTnLst>
                  <p:par>
                    <p:cTn id="51" fill="hold">
                      <p:stCondLst>
                        <p:cond delay="0"/>
                      </p:stCondLst>
                      <p:childTnLst>
                        <p:par>
                          <p:cTn id="52" fill="hold">
                            <p:stCondLst>
                              <p:cond delay="0"/>
                            </p:stCondLst>
                            <p:childTnLst>
                              <p:par>
                                <p:cTn id="53" presetID="1" presetClass="exit" presetSubtype="0" fill="hold" grpId="0" nodeType="withEffect">
                                  <p:stCondLst>
                                    <p:cond delay="0"/>
                                  </p:stCondLst>
                                  <p:childTnLst>
                                    <p:set>
                                      <p:cBhvr>
                                        <p:cTn id="54" dur="1" fill="hold">
                                          <p:stCondLst>
                                            <p:cond delay="0"/>
                                          </p:stCondLst>
                                        </p:cTn>
                                        <p:tgtEl>
                                          <p:spTgt spid="22"/>
                                        </p:tgtEl>
                                        <p:attrNameLst>
                                          <p:attrName>style.visibility</p:attrName>
                                        </p:attrNameLst>
                                      </p:cBhvr>
                                      <p:to>
                                        <p:strVal val="hidden"/>
                                      </p:to>
                                    </p:set>
                                  </p:childTnLst>
                                </p:cTn>
                              </p:par>
                              <p:par>
                                <p:cTn id="55" presetID="10" presetClass="entr" presetSubtype="0" fill="hold" grpId="0" nodeType="with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fade">
                                      <p:cBhvr>
                                        <p:cTn id="57" dur="1000"/>
                                        <p:tgtEl>
                                          <p:spTgt spid="16"/>
                                        </p:tgtEl>
                                      </p:cBhvr>
                                    </p:animEffect>
                                  </p:childTnLst>
                                </p:cTn>
                              </p:par>
                              <p:par>
                                <p:cTn id="58" presetID="42" presetClass="path" presetSubtype="0" accel="50000" decel="50000" fill="hold" grpId="5" nodeType="withEffect">
                                  <p:stCondLst>
                                    <p:cond delay="0"/>
                                  </p:stCondLst>
                                  <p:childTnLst>
                                    <p:animMotion origin="layout" path="M 0 0.525 L 0 0.6838 " pathEditMode="relative" rAng="0" ptsTypes="AA">
                                      <p:cBhvr>
                                        <p:cTn id="59" dur="2000" fill="hold"/>
                                        <p:tgtEl>
                                          <p:spTgt spid="6"/>
                                        </p:tgtEl>
                                        <p:attrNameLst>
                                          <p:attrName>ppt_x</p:attrName>
                                          <p:attrName>ppt_y</p:attrName>
                                        </p:attrNameLst>
                                      </p:cBhvr>
                                      <p:rCtr x="0" y="7940"/>
                                    </p:animMotion>
                                  </p:childTnLst>
                                </p:cTn>
                              </p:par>
                            </p:childTnLst>
                          </p:cTn>
                        </p:par>
                      </p:childTnLst>
                    </p:cTn>
                  </p:par>
                </p:childTnLst>
              </p:cTn>
              <p:nextCondLst>
                <p:cond evt="onClick" delay="0">
                  <p:tgtEl>
                    <p:spTgt spid="22"/>
                  </p:tgtEl>
                </p:cond>
              </p:nextCondLst>
            </p:seq>
            <p:seq concurrent="1" nextAc="seek">
              <p:cTn id="60" restart="whenNotActive" fill="hold" evtFilter="cancelBubble" nodeType="interactiveSeq">
                <p:stCondLst>
                  <p:cond evt="onClick" delay="0">
                    <p:tgtEl>
                      <p:spTgt spid="16"/>
                    </p:tgtEl>
                  </p:cond>
                </p:stCondLst>
                <p:endSync evt="end" delay="0">
                  <p:rtn val="all"/>
                </p:endSync>
                <p:childTnLst>
                  <p:par>
                    <p:cTn id="61" fill="hold">
                      <p:stCondLst>
                        <p:cond delay="0"/>
                      </p:stCondLst>
                      <p:childTnLst>
                        <p:par>
                          <p:cTn id="62" fill="hold">
                            <p:stCondLst>
                              <p:cond delay="0"/>
                            </p:stCondLst>
                            <p:childTnLst>
                              <p:par>
                                <p:cTn id="63" presetID="10" presetClass="exit" presetSubtype="0" fill="hold" grpId="1" nodeType="clickEffect">
                                  <p:stCondLst>
                                    <p:cond delay="0"/>
                                  </p:stCondLst>
                                  <p:childTnLst>
                                    <p:animEffect transition="out" filter="fade">
                                      <p:cBhvr>
                                        <p:cTn id="64" dur="500"/>
                                        <p:tgtEl>
                                          <p:spTgt spid="16"/>
                                        </p:tgtEl>
                                      </p:cBhvr>
                                    </p:animEffect>
                                    <p:set>
                                      <p:cBhvr>
                                        <p:cTn id="65" dur="1" fill="hold">
                                          <p:stCondLst>
                                            <p:cond delay="499"/>
                                          </p:stCondLst>
                                        </p:cTn>
                                        <p:tgtEl>
                                          <p:spTgt spid="16"/>
                                        </p:tgtEl>
                                        <p:attrNameLst>
                                          <p:attrName>style.visibility</p:attrName>
                                        </p:attrNameLst>
                                      </p:cBhvr>
                                      <p:to>
                                        <p:strVal val="hidden"/>
                                      </p:to>
                                    </p:set>
                                  </p:childTnLst>
                                </p:cTn>
                              </p:par>
                              <p:par>
                                <p:cTn id="66" presetID="10" presetClass="entr" presetSubtype="0" fill="hold" grpId="1" nodeType="withEffect">
                                  <p:stCondLst>
                                    <p:cond delay="0"/>
                                  </p:stCondLst>
                                  <p:childTnLst>
                                    <p:set>
                                      <p:cBhvr>
                                        <p:cTn id="67" dur="1" fill="hold">
                                          <p:stCondLst>
                                            <p:cond delay="0"/>
                                          </p:stCondLst>
                                        </p:cTn>
                                        <p:tgtEl>
                                          <p:spTgt spid="7"/>
                                        </p:tgtEl>
                                        <p:attrNameLst>
                                          <p:attrName>style.visibility</p:attrName>
                                        </p:attrNameLst>
                                      </p:cBhvr>
                                      <p:to>
                                        <p:strVal val="visible"/>
                                      </p:to>
                                    </p:set>
                                    <p:animEffect transition="in" filter="fade">
                                      <p:cBhvr>
                                        <p:cTn id="68" dur="500"/>
                                        <p:tgtEl>
                                          <p:spTgt spid="7"/>
                                        </p:tgtEl>
                                      </p:cBhvr>
                                    </p:animEffect>
                                  </p:childTnLst>
                                </p:cTn>
                              </p:par>
                              <p:par>
                                <p:cTn id="69" presetID="10" presetClass="entr" presetSubtype="0" fill="hold" grpId="2" nodeType="with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fade">
                                      <p:cBhvr>
                                        <p:cTn id="71" dur="500"/>
                                        <p:tgtEl>
                                          <p:spTgt spid="13"/>
                                        </p:tgtEl>
                                      </p:cBhvr>
                                    </p:animEffect>
                                  </p:childTnLst>
                                </p:cTn>
                              </p:par>
                              <p:par>
                                <p:cTn id="72" presetID="10" presetClass="entr" presetSubtype="0" fill="hold" grpId="3" nodeType="with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fade">
                                      <p:cBhvr>
                                        <p:cTn id="74" dur="500"/>
                                        <p:tgtEl>
                                          <p:spTgt spid="14"/>
                                        </p:tgtEl>
                                      </p:cBhvr>
                                    </p:animEffect>
                                  </p:childTnLst>
                                </p:cTn>
                              </p:par>
                              <p:par>
                                <p:cTn id="75" presetID="10" presetClass="entr" presetSubtype="0" fill="hold" grpId="4" nodeType="with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500"/>
                                        <p:tgtEl>
                                          <p:spTgt spid="15"/>
                                        </p:tgtEl>
                                      </p:cBhvr>
                                    </p:animEffect>
                                  </p:childTnLst>
                                </p:cTn>
                              </p:par>
                              <p:par>
                                <p:cTn id="78" presetID="10" presetClass="entr" presetSubtype="0" fill="hold" grpId="4" nodeType="with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fade">
                                      <p:cBhvr>
                                        <p:cTn id="80" dur="500"/>
                                        <p:tgtEl>
                                          <p:spTgt spid="22"/>
                                        </p:tgtEl>
                                      </p:cBhvr>
                                    </p:animEffect>
                                  </p:childTnLst>
                                </p:cTn>
                              </p:par>
                              <p:par>
                                <p:cTn id="81" presetID="42" presetClass="path" presetSubtype="0" accel="50000" decel="50000" fill="hold" grpId="4" nodeType="withEffect">
                                  <p:stCondLst>
                                    <p:cond delay="0"/>
                                  </p:stCondLst>
                                  <p:childTnLst>
                                    <p:animMotion origin="layout" path="M -0.00039 0.10486 L 1.45833E-6 7.40741E-7 " pathEditMode="relative" rAng="0" ptsTypes="AA">
                                      <p:cBhvr>
                                        <p:cTn id="82" dur="500" fill="hold"/>
                                        <p:tgtEl>
                                          <p:spTgt spid="13"/>
                                        </p:tgtEl>
                                        <p:attrNameLst>
                                          <p:attrName>ppt_x</p:attrName>
                                          <p:attrName>ppt_y</p:attrName>
                                        </p:attrNameLst>
                                      </p:cBhvr>
                                      <p:rCtr x="0" y="-5255"/>
                                    </p:animMotion>
                                  </p:childTnLst>
                                </p:cTn>
                              </p:par>
                              <p:par>
                                <p:cTn id="83" presetID="42" presetClass="path" presetSubtype="0" accel="50000" decel="50000" fill="hold" grpId="6" nodeType="withEffect">
                                  <p:stCondLst>
                                    <p:cond delay="0"/>
                                  </p:stCondLst>
                                  <p:childTnLst>
                                    <p:animMotion origin="layout" path="M -0.00039 0.20671 L 1.45833E-6 7.40741E-7 " pathEditMode="relative" rAng="0" ptsTypes="AA">
                                      <p:cBhvr>
                                        <p:cTn id="84" dur="500" fill="hold"/>
                                        <p:tgtEl>
                                          <p:spTgt spid="14"/>
                                        </p:tgtEl>
                                        <p:attrNameLst>
                                          <p:attrName>ppt_x</p:attrName>
                                          <p:attrName>ppt_y</p:attrName>
                                        </p:attrNameLst>
                                      </p:cBhvr>
                                      <p:rCtr x="0" y="-10347"/>
                                    </p:animMotion>
                                  </p:childTnLst>
                                </p:cTn>
                              </p:par>
                              <p:par>
                                <p:cTn id="85" presetID="42" presetClass="path" presetSubtype="0" accel="50000" decel="50000" fill="hold" grpId="8" nodeType="withEffect">
                                  <p:stCondLst>
                                    <p:cond delay="0"/>
                                  </p:stCondLst>
                                  <p:childTnLst>
                                    <p:animMotion origin="layout" path="M -0.00039 0.36551 L 1.45833E-6 7.40741E-7 " pathEditMode="relative" rAng="0" ptsTypes="AA">
                                      <p:cBhvr>
                                        <p:cTn id="86" dur="500" fill="hold"/>
                                        <p:tgtEl>
                                          <p:spTgt spid="15"/>
                                        </p:tgtEl>
                                        <p:attrNameLst>
                                          <p:attrName>ppt_x</p:attrName>
                                          <p:attrName>ppt_y</p:attrName>
                                        </p:attrNameLst>
                                      </p:cBhvr>
                                      <p:rCtr x="0" y="-18287"/>
                                    </p:animMotion>
                                  </p:childTnLst>
                                </p:cTn>
                              </p:par>
                              <p:par>
                                <p:cTn id="87" presetID="42" presetClass="path" presetSubtype="0" accel="50000" decel="50000" fill="hold" grpId="9" nodeType="withEffect">
                                  <p:stCondLst>
                                    <p:cond delay="0"/>
                                  </p:stCondLst>
                                  <p:childTnLst>
                                    <p:animMotion origin="layout" path="M -0.00039 0.52917 L 1.45833E-6 7.40741E-7 " pathEditMode="relative" rAng="0" ptsTypes="AA">
                                      <p:cBhvr>
                                        <p:cTn id="88" dur="500" fill="hold"/>
                                        <p:tgtEl>
                                          <p:spTgt spid="22"/>
                                        </p:tgtEl>
                                        <p:attrNameLst>
                                          <p:attrName>ppt_x</p:attrName>
                                          <p:attrName>ppt_y</p:attrName>
                                        </p:attrNameLst>
                                      </p:cBhvr>
                                      <p:rCtr x="0" y="-26458"/>
                                    </p:animMotion>
                                  </p:childTnLst>
                                </p:cTn>
                              </p:par>
                              <p:par>
                                <p:cTn id="89" presetID="42" presetClass="path" presetSubtype="0" accel="50000" decel="50000" fill="hold" grpId="6" nodeType="withEffect">
                                  <p:stCondLst>
                                    <p:cond delay="0"/>
                                  </p:stCondLst>
                                  <p:childTnLst>
                                    <p:animMotion origin="layout" path="M 0 0.6838 L 0 -3.7037E-7 " pathEditMode="relative" rAng="0" ptsTypes="AA">
                                      <p:cBhvr>
                                        <p:cTn id="90" dur="500" fill="hold"/>
                                        <p:tgtEl>
                                          <p:spTgt spid="6"/>
                                        </p:tgtEl>
                                        <p:attrNameLst>
                                          <p:attrName>ppt_x</p:attrName>
                                          <p:attrName>ppt_y</p:attrName>
                                        </p:attrNameLst>
                                      </p:cBhvr>
                                      <p:rCtr x="0" y="-34190"/>
                                    </p:animMotion>
                                  </p:childTnLst>
                                </p:cTn>
                              </p:par>
                            </p:childTnLst>
                          </p:cTn>
                        </p:par>
                      </p:childTnLst>
                    </p:cTn>
                  </p:par>
                </p:childTnLst>
              </p:cTn>
              <p:nextCondLst>
                <p:cond evt="onClick" delay="0">
                  <p:tgtEl>
                    <p:spTgt spid="16"/>
                  </p:tgtEl>
                </p:cond>
              </p:nextCondLst>
            </p:seq>
          </p:childTnLst>
        </p:cTn>
      </p:par>
    </p:tnLst>
    <p:bldLst>
      <p:bldP spid="6" grpId="0" animBg="1"/>
      <p:bldP spid="6" grpId="1" animBg="1"/>
      <p:bldP spid="6" grpId="3" animBg="1"/>
      <p:bldP spid="6" grpId="4" animBg="1"/>
      <p:bldP spid="6" grpId="5" animBg="1"/>
      <p:bldP spid="6" grpId="6" animBg="1"/>
      <p:bldP spid="22" grpId="0" animBg="1"/>
      <p:bldP spid="22" grpId="4" animBg="1"/>
      <p:bldP spid="22" grpId="5" animBg="1"/>
      <p:bldP spid="22" grpId="6" animBg="1"/>
      <p:bldP spid="22" grpId="7" animBg="1"/>
      <p:bldP spid="22" grpId="8" animBg="1"/>
      <p:bldP spid="22" grpId="9" animBg="1"/>
      <p:bldP spid="15" grpId="0" animBg="1"/>
      <p:bldP spid="15" grpId="4" animBg="1"/>
      <p:bldP spid="15" grpId="6" animBg="1"/>
      <p:bldP spid="15" grpId="7" animBg="1"/>
      <p:bldP spid="15" grpId="8" animBg="1"/>
      <p:bldP spid="15" grpId="9" animBg="1"/>
      <p:bldP spid="14" grpId="0" animBg="1"/>
      <p:bldP spid="14" grpId="3" animBg="1"/>
      <p:bldP spid="14" grpId="4" animBg="1"/>
      <p:bldP spid="14" grpId="5" animBg="1"/>
      <p:bldP spid="14" grpId="6" animBg="1"/>
      <p:bldP spid="13" grpId="0" animBg="1"/>
      <p:bldP spid="13" grpId="2" animBg="1"/>
      <p:bldP spid="13" grpId="3" animBg="1"/>
      <p:bldP spid="13" grpId="4" animBg="1"/>
      <p:bldP spid="7" grpId="0" animBg="1"/>
      <p:bldP spid="7" grpId="1" animBg="1"/>
      <p:bldP spid="16" grpId="0" animBg="1"/>
      <p:bldP spid="16"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5" name="Y4-L02-S08 - Prepare the Way.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2475788" y="234641"/>
            <a:ext cx="609600" cy="609600"/>
          </a:xfrm>
          <a:prstGeom prst="rect">
            <a:avLst/>
          </a:prstGeom>
        </p:spPr>
      </p:pic>
      <p:sp>
        <p:nvSpPr>
          <p:cNvPr id="12" name="TextBox 4"/>
          <p:cNvSpPr txBox="1"/>
          <p:nvPr/>
        </p:nvSpPr>
        <p:spPr>
          <a:xfrm>
            <a:off x="5285678" y="4762300"/>
            <a:ext cx="6714322" cy="1631216"/>
          </a:xfrm>
          <a:prstGeom prst="rect">
            <a:avLst/>
          </a:prstGeom>
          <a:solidFill>
            <a:srgbClr val="D8D0FC"/>
          </a:solidFill>
          <a:ln>
            <a:solidFill>
              <a:srgbClr val="3E1B59"/>
            </a:solidFill>
          </a:ln>
        </p:spPr>
        <p:txBody>
          <a:bodyPr wrap="square" rtlCol="0">
            <a:spAutoFit/>
          </a:bodyPr>
          <a:lstStyle/>
          <a:p>
            <a:r>
              <a:rPr lang="en-NZ" sz="2000" dirty="0">
                <a:latin typeface="Arial" panose="020B0604020202020204" pitchFamily="34" charset="0"/>
                <a:cs typeface="Arial" panose="020B0604020202020204" pitchFamily="34" charset="0"/>
              </a:rPr>
              <a:t>Pray in your heart with gratitude that you did not have to wait thousands of years for Jesus to come because he is already with us and he is waiting for us to welcome him into our lives to be friends with him.</a:t>
            </a:r>
          </a:p>
          <a:p>
            <a:r>
              <a:rPr lang="en-NZ" sz="2000" dirty="0">
                <a:latin typeface="Arial" panose="020B0604020202020204" pitchFamily="34" charset="0"/>
                <a:cs typeface="Arial" panose="020B0604020202020204" pitchFamily="34" charset="0"/>
              </a:rPr>
              <a:t>Whisper, “Come, Lord Jesus, Come”.</a:t>
            </a:r>
          </a:p>
        </p:txBody>
      </p:sp>
      <p:sp>
        <p:nvSpPr>
          <p:cNvPr id="13" name="TextBox: PageNumber"/>
          <p:cNvSpPr txBox="1">
            <a:spLocks/>
          </p:cNvSpPr>
          <p:nvPr/>
        </p:nvSpPr>
        <p:spPr>
          <a:xfrm>
            <a:off x="11520000" y="6240000"/>
            <a:ext cx="480000" cy="480000"/>
          </a:xfrm>
          <a:prstGeom prst="rect">
            <a:avLst/>
          </a:prstGeom>
          <a:solidFill>
            <a:schemeClr val="bg1">
              <a:lumMod val="95000"/>
            </a:schemeClr>
          </a:solidFill>
          <a:ln w="25400">
            <a:solidFill>
              <a:srgbClr val="002060"/>
            </a:solidFill>
          </a:ln>
        </p:spPr>
        <p:txBody>
          <a:bodyPr wrap="none" rtlCol="0" anchor="ctr" anchorCtr="1">
            <a:noAutofit/>
          </a:bodyPr>
          <a:lstStyle/>
          <a:p>
            <a:pPr algn="ctr"/>
            <a:r>
              <a:rPr lang="en-GB" sz="1200" b="1" dirty="0">
                <a:solidFill>
                  <a:srgbClr val="002060"/>
                </a:solidFill>
                <a:latin typeface="Arial" pitchFamily="34" charset="0"/>
                <a:cs typeface="Arial" pitchFamily="34" charset="0"/>
              </a:rPr>
              <a:t>L-2</a:t>
            </a:r>
          </a:p>
          <a:p>
            <a:pPr algn="ctr"/>
            <a:r>
              <a:rPr lang="en-GB" sz="1200" b="1" dirty="0">
                <a:solidFill>
                  <a:srgbClr val="002060"/>
                </a:solidFill>
                <a:latin typeface="Arial" pitchFamily="34" charset="0"/>
                <a:cs typeface="Arial" pitchFamily="34" charset="0"/>
              </a:rPr>
              <a:t>S-08</a:t>
            </a:r>
          </a:p>
        </p:txBody>
      </p:sp>
      <p:sp>
        <p:nvSpPr>
          <p:cNvPr id="14" name="Action Button: Forward">
            <a:hlinkClick r:id="" action="ppaction://hlinkshowjump?jump=nextslide" highlightClick="1"/>
          </p:cNvPr>
          <p:cNvSpPr/>
          <p:nvPr/>
        </p:nvSpPr>
        <p:spPr>
          <a:xfrm>
            <a:off x="10800523" y="6240000"/>
            <a:ext cx="576064" cy="48000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9" name="Action Button: Back">
            <a:hlinkClick r:id="" action="ppaction://hlinkshowjump?jump=previousslide" highlightClick="1"/>
          </p:cNvPr>
          <p:cNvSpPr/>
          <p:nvPr/>
        </p:nvSpPr>
        <p:spPr>
          <a:xfrm>
            <a:off x="10128000" y="6240000"/>
            <a:ext cx="576064" cy="480000"/>
          </a:xfrm>
          <a:prstGeom prst="actionButtonBackPrevious">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8" name="Textbox: Tool instructions"/>
          <p:cNvSpPr txBox="1"/>
          <p:nvPr/>
        </p:nvSpPr>
        <p:spPr>
          <a:xfrm>
            <a:off x="4937669" y="6383368"/>
            <a:ext cx="2316660" cy="461665"/>
          </a:xfrm>
          <a:prstGeom prst="rect">
            <a:avLst/>
          </a:prstGeom>
          <a:noFill/>
        </p:spPr>
        <p:txBody>
          <a:bodyPr wrap="none" rtlCol="0">
            <a:spAutoFit/>
          </a:bodyPr>
          <a:lstStyle/>
          <a:p>
            <a:pPr algn="ctr"/>
            <a:r>
              <a:rPr lang="en-GB" sz="1200" dirty="0">
                <a:latin typeface="Arial" pitchFamily="34" charset="0"/>
                <a:ea typeface="Segoe UI" pitchFamily="34" charset="0"/>
                <a:cs typeface="Arial" pitchFamily="34" charset="0"/>
              </a:rPr>
              <a:t>Click the stamps to reveal text</a:t>
            </a:r>
            <a:r>
              <a:rPr lang="en-GB" sz="1200" dirty="0" smtClean="0">
                <a:latin typeface="Arial" pitchFamily="34" charset="0"/>
                <a:ea typeface="Segoe UI" pitchFamily="34" charset="0"/>
                <a:cs typeface="Arial" pitchFamily="34" charset="0"/>
              </a:rPr>
              <a:t>.</a:t>
            </a:r>
          </a:p>
          <a:p>
            <a:pPr algn="ctr"/>
            <a:endParaRPr lang="en-GB" sz="1200" dirty="0">
              <a:latin typeface="Arial" pitchFamily="34" charset="0"/>
              <a:ea typeface="Segoe UI" pitchFamily="34" charset="0"/>
              <a:cs typeface="Arial" pitchFamily="34" charset="0"/>
            </a:endParaRPr>
          </a:p>
        </p:txBody>
      </p:sp>
      <p:pic>
        <p:nvPicPr>
          <p:cNvPr id="4" name="Stamp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95376" y="1941245"/>
            <a:ext cx="711428" cy="733800"/>
          </a:xfrm>
          <a:prstGeom prst="rect">
            <a:avLst/>
          </a:prstGeom>
          <a:effectLst>
            <a:softEdge rad="12700"/>
          </a:effectLst>
        </p:spPr>
      </p:pic>
      <p:pic>
        <p:nvPicPr>
          <p:cNvPr id="20" name="stamp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95376" y="2930405"/>
            <a:ext cx="711428" cy="733800"/>
          </a:xfrm>
          <a:prstGeom prst="rect">
            <a:avLst/>
          </a:prstGeom>
        </p:spPr>
      </p:pic>
      <p:pic>
        <p:nvPicPr>
          <p:cNvPr id="21" name="Stamp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95376" y="3922446"/>
            <a:ext cx="711428" cy="733800"/>
          </a:xfrm>
          <a:prstGeom prst="rect">
            <a:avLst/>
          </a:prstGeom>
        </p:spPr>
      </p:pic>
      <p:pic>
        <p:nvPicPr>
          <p:cNvPr id="22" name="Stamp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96768" y="4914487"/>
            <a:ext cx="711428" cy="733800"/>
          </a:xfrm>
          <a:prstGeom prst="rect">
            <a:avLst/>
          </a:prstGeom>
        </p:spPr>
      </p:pic>
      <p:sp>
        <p:nvSpPr>
          <p:cNvPr id="9" name="TextBox 1"/>
          <p:cNvSpPr txBox="1"/>
          <p:nvPr/>
        </p:nvSpPr>
        <p:spPr>
          <a:xfrm>
            <a:off x="5285678" y="1953071"/>
            <a:ext cx="6714322" cy="707886"/>
          </a:xfrm>
          <a:prstGeom prst="rect">
            <a:avLst/>
          </a:prstGeom>
          <a:solidFill>
            <a:srgbClr val="D8D0FC"/>
          </a:solidFill>
          <a:ln>
            <a:solidFill>
              <a:srgbClr val="3E1B59"/>
            </a:solidFill>
          </a:ln>
        </p:spPr>
        <p:txBody>
          <a:bodyPr wrap="square" rtlCol="0">
            <a:spAutoFit/>
          </a:bodyPr>
          <a:lstStyle/>
          <a:p>
            <a:r>
              <a:rPr lang="en-NZ" sz="2000" dirty="0">
                <a:latin typeface="Arial" panose="020B0604020202020204" pitchFamily="34" charset="0"/>
                <a:cs typeface="Arial" panose="020B0604020202020204" pitchFamily="34" charset="0"/>
              </a:rPr>
              <a:t>Reflect on how preparation for an event makes it more meaningful when it happens.</a:t>
            </a:r>
          </a:p>
        </p:txBody>
      </p:sp>
      <p:sp>
        <p:nvSpPr>
          <p:cNvPr id="10" name="TextBox 2"/>
          <p:cNvSpPr txBox="1"/>
          <p:nvPr/>
        </p:nvSpPr>
        <p:spPr>
          <a:xfrm>
            <a:off x="5285678" y="2944237"/>
            <a:ext cx="6714322" cy="707886"/>
          </a:xfrm>
          <a:prstGeom prst="rect">
            <a:avLst/>
          </a:prstGeom>
          <a:solidFill>
            <a:srgbClr val="D8D0FC"/>
          </a:solidFill>
          <a:ln>
            <a:solidFill>
              <a:srgbClr val="3E1B59"/>
            </a:solidFill>
          </a:ln>
        </p:spPr>
        <p:txBody>
          <a:bodyPr wrap="square" rtlCol="0">
            <a:spAutoFit/>
          </a:bodyPr>
          <a:lstStyle/>
          <a:p>
            <a:r>
              <a:rPr lang="en-NZ" sz="2000" dirty="0">
                <a:latin typeface="Arial" panose="020B0604020202020204" pitchFamily="34" charset="0"/>
                <a:cs typeface="Arial" panose="020B0604020202020204" pitchFamily="34" charset="0"/>
              </a:rPr>
              <a:t>Think of something you can do each day to make Christmas more meaningful this year.</a:t>
            </a:r>
          </a:p>
        </p:txBody>
      </p:sp>
      <p:sp>
        <p:nvSpPr>
          <p:cNvPr id="11" name="TextBox 3"/>
          <p:cNvSpPr txBox="1"/>
          <p:nvPr/>
        </p:nvSpPr>
        <p:spPr>
          <a:xfrm>
            <a:off x="5285678" y="3897705"/>
            <a:ext cx="6714324" cy="707886"/>
          </a:xfrm>
          <a:prstGeom prst="rect">
            <a:avLst/>
          </a:prstGeom>
          <a:solidFill>
            <a:srgbClr val="D8D0FC"/>
          </a:solidFill>
          <a:ln>
            <a:solidFill>
              <a:srgbClr val="3E1B59"/>
            </a:solidFill>
          </a:ln>
        </p:spPr>
        <p:txBody>
          <a:bodyPr wrap="square" rtlCol="0">
            <a:spAutoFit/>
          </a:bodyPr>
          <a:lstStyle/>
          <a:p>
            <a:r>
              <a:rPr lang="en-NZ" sz="2000" dirty="0">
                <a:latin typeface="Arial" panose="020B0604020202020204" pitchFamily="34" charset="0"/>
                <a:cs typeface="Arial" panose="020B0604020202020204" pitchFamily="34" charset="0"/>
              </a:rPr>
              <a:t>Do something to recognise the millions of people who have prepared for Jesus to come.</a:t>
            </a:r>
          </a:p>
        </p:txBody>
      </p:sp>
      <p:sp>
        <p:nvSpPr>
          <p:cNvPr id="2" name="Title 1"/>
          <p:cNvSpPr>
            <a:spLocks noGrp="1"/>
          </p:cNvSpPr>
          <p:nvPr>
            <p:ph type="title"/>
          </p:nvPr>
        </p:nvSpPr>
        <p:spPr>
          <a:xfrm>
            <a:off x="838201" y="45868"/>
            <a:ext cx="10515600" cy="1325563"/>
          </a:xfrm>
        </p:spPr>
        <p:txBody>
          <a:bodyPr/>
          <a:lstStyle/>
          <a:p>
            <a:pPr algn="ctr"/>
            <a:r>
              <a:rPr lang="en-NZ" b="1" spc="50" dirty="0">
                <a:ln w="0">
                  <a:solidFill>
                    <a:srgbClr val="58319F"/>
                  </a:solidFill>
                </a:ln>
                <a:solidFill>
                  <a:schemeClr val="bg2"/>
                </a:solidFill>
                <a:effectLst>
                  <a:innerShdw blurRad="63500" dist="50800" dir="13500000">
                    <a:srgbClr val="000000">
                      <a:alpha val="50000"/>
                    </a:srgbClr>
                  </a:innerShdw>
                </a:effectLst>
                <a:latin typeface="Arial" panose="020B0604020202020204" pitchFamily="34" charset="0"/>
                <a:cs typeface="Arial" panose="020B0604020202020204" pitchFamily="34" charset="0"/>
              </a:rPr>
              <a:t>God’s people prepare </a:t>
            </a:r>
            <a:br>
              <a:rPr lang="en-NZ" b="1" spc="50" dirty="0">
                <a:ln w="0">
                  <a:solidFill>
                    <a:srgbClr val="58319F"/>
                  </a:solidFill>
                </a:ln>
                <a:solidFill>
                  <a:schemeClr val="bg2"/>
                </a:solidFill>
                <a:effectLst>
                  <a:innerShdw blurRad="63500" dist="50800" dir="13500000">
                    <a:srgbClr val="000000">
                      <a:alpha val="50000"/>
                    </a:srgbClr>
                  </a:innerShdw>
                </a:effectLst>
                <a:latin typeface="Arial" panose="020B0604020202020204" pitchFamily="34" charset="0"/>
                <a:cs typeface="Arial" panose="020B0604020202020204" pitchFamily="34" charset="0"/>
              </a:rPr>
            </a:br>
            <a:r>
              <a:rPr lang="en-NZ" b="1" spc="50" dirty="0">
                <a:ln w="0">
                  <a:solidFill>
                    <a:srgbClr val="58319F"/>
                  </a:solidFill>
                </a:ln>
                <a:solidFill>
                  <a:schemeClr val="bg2"/>
                </a:solidFill>
                <a:effectLst>
                  <a:innerShdw blurRad="63500" dist="50800" dir="13500000">
                    <a:srgbClr val="000000">
                      <a:alpha val="50000"/>
                    </a:srgbClr>
                  </a:innerShdw>
                </a:effectLst>
                <a:latin typeface="Arial" panose="020B0604020202020204" pitchFamily="34" charset="0"/>
                <a:cs typeface="Arial" panose="020B0604020202020204" pitchFamily="34" charset="0"/>
              </a:rPr>
              <a:t>for the coming of Jesus</a:t>
            </a:r>
          </a:p>
        </p:txBody>
      </p:sp>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0122" y="1486987"/>
            <a:ext cx="3693883" cy="4821435"/>
          </a:xfrm>
          <a:prstGeom prst="rect">
            <a:avLst/>
          </a:prstGeom>
        </p:spPr>
      </p:pic>
      <p:sp>
        <p:nvSpPr>
          <p:cNvPr id="23" name="Action Button: Audio">
            <a:hlinkClick r:id="" action="ppaction://noaction" highlightClick="1"/>
          </p:cNvPr>
          <p:cNvSpPr/>
          <p:nvPr/>
        </p:nvSpPr>
        <p:spPr>
          <a:xfrm>
            <a:off x="9495573" y="6240000"/>
            <a:ext cx="489014" cy="476791"/>
          </a:xfrm>
          <a:prstGeom prst="actionButtonSound">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Tool instructions stop"/>
          <p:cNvSpPr txBox="1"/>
          <p:nvPr/>
        </p:nvSpPr>
        <p:spPr>
          <a:xfrm>
            <a:off x="4366467" y="6581001"/>
            <a:ext cx="3421835" cy="276999"/>
          </a:xfrm>
          <a:prstGeom prst="rect">
            <a:avLst/>
          </a:prstGeom>
          <a:noFill/>
        </p:spPr>
        <p:txBody>
          <a:bodyPr wrap="none" rtlCol="0">
            <a:spAutoFit/>
          </a:bodyPr>
          <a:lstStyle/>
          <a:p>
            <a:pPr algn="ctr"/>
            <a:r>
              <a:rPr lang="en-GB" sz="1200" dirty="0">
                <a:latin typeface="Arial" panose="020B0604020202020204" pitchFamily="34" charset="0"/>
                <a:cs typeface="Arial" panose="020B0604020202020204" pitchFamily="34" charset="0"/>
              </a:rPr>
              <a:t>Click the audio button to stop </a:t>
            </a:r>
            <a:r>
              <a:rPr lang="en-GB" sz="1200" dirty="0" smtClean="0">
                <a:latin typeface="Arial" panose="020B0604020202020204" pitchFamily="34" charset="0"/>
                <a:cs typeface="Arial" panose="020B0604020202020204" pitchFamily="34" charset="0"/>
              </a:rPr>
              <a:t>‘Prepare the Way’</a:t>
            </a:r>
            <a:endParaRPr lang="en-GB" sz="1200" dirty="0">
              <a:latin typeface="Arial" panose="020B0604020202020204" pitchFamily="34" charset="0"/>
              <a:cs typeface="Arial" panose="020B0604020202020204" pitchFamily="34" charset="0"/>
            </a:endParaRPr>
          </a:p>
        </p:txBody>
      </p:sp>
      <p:sp>
        <p:nvSpPr>
          <p:cNvPr id="25" name="TextBox: Tool instructions start"/>
          <p:cNvSpPr txBox="1"/>
          <p:nvPr/>
        </p:nvSpPr>
        <p:spPr>
          <a:xfrm>
            <a:off x="4366470" y="6581001"/>
            <a:ext cx="3412217" cy="276999"/>
          </a:xfrm>
          <a:prstGeom prst="rect">
            <a:avLst/>
          </a:prstGeom>
          <a:noFill/>
        </p:spPr>
        <p:txBody>
          <a:bodyPr wrap="none" rtlCol="0">
            <a:spAutoFit/>
          </a:bodyPr>
          <a:lstStyle/>
          <a:p>
            <a:pPr algn="ctr"/>
            <a:r>
              <a:rPr lang="en-GB" sz="1200" dirty="0">
                <a:latin typeface="Arial" panose="020B0604020202020204" pitchFamily="34" charset="0"/>
                <a:cs typeface="Arial" panose="020B0604020202020204" pitchFamily="34" charset="0"/>
              </a:rPr>
              <a:t>Click the audio button to play </a:t>
            </a:r>
            <a:r>
              <a:rPr lang="en-GB" sz="1200" dirty="0" smtClean="0">
                <a:latin typeface="Arial" panose="020B0604020202020204" pitchFamily="34" charset="0"/>
                <a:cs typeface="Arial" panose="020B0604020202020204" pitchFamily="34" charset="0"/>
              </a:rPr>
              <a:t>‘Prepare the Way’</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42949412"/>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childTnLst>
              </p:cTn>
              <p:nextCondLst>
                <p:cond evt="onClick" delay="0">
                  <p:tgtEl>
                    <p:spTgt spid="4"/>
                  </p:tgtEl>
                </p:cond>
              </p:nextCondLst>
            </p:seq>
            <p:seq concurrent="1" nextAc="seek">
              <p:cTn id="13" restart="whenNotActive" fill="hold" evtFilter="cancelBubble" nodeType="interactiveSeq">
                <p:stCondLst>
                  <p:cond evt="onClick" delay="0">
                    <p:tgtEl>
                      <p:spTgt spid="20"/>
                    </p:tgtEl>
                  </p:cond>
                </p:stCondLst>
                <p:endSync evt="end" delay="0">
                  <p:rtn val="all"/>
                </p:endSync>
                <p:childTnLst>
                  <p:par>
                    <p:cTn id="14" fill="hold">
                      <p:stCondLst>
                        <p:cond delay="0"/>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childTnLst>
                    </p:cTn>
                  </p:par>
                </p:childTnLst>
              </p:cTn>
              <p:nextCondLst>
                <p:cond evt="onClick" delay="0">
                  <p:tgtEl>
                    <p:spTgt spid="20"/>
                  </p:tgtEl>
                </p:cond>
              </p:nextCondLst>
            </p:seq>
            <p:seq concurrent="1" nextAc="seek">
              <p:cTn id="19" restart="whenNotActive" fill="hold" evtFilter="cancelBubble" nodeType="interactiveSeq">
                <p:stCondLst>
                  <p:cond evt="onClick" delay="0">
                    <p:tgtEl>
                      <p:spTgt spid="21"/>
                    </p:tgtEl>
                  </p:cond>
                </p:stCondLst>
                <p:endSync evt="end" delay="0">
                  <p:rtn val="all"/>
                </p:endSync>
                <p:childTnLst>
                  <p:par>
                    <p:cTn id="20" fill="hold">
                      <p:stCondLst>
                        <p:cond delay="0"/>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500"/>
                                        <p:tgtEl>
                                          <p:spTgt spid="11"/>
                                        </p:tgtEl>
                                      </p:cBhvr>
                                    </p:animEffect>
                                  </p:childTnLst>
                                </p:cTn>
                              </p:par>
                            </p:childTnLst>
                          </p:cTn>
                        </p:par>
                      </p:childTnLst>
                    </p:cTn>
                  </p:par>
                </p:childTnLst>
              </p:cTn>
              <p:nextCondLst>
                <p:cond evt="onClick" delay="0">
                  <p:tgtEl>
                    <p:spTgt spid="21"/>
                  </p:tgtEl>
                </p:cond>
              </p:nextCondLst>
            </p:seq>
            <p:seq concurrent="1" nextAc="seek">
              <p:cTn id="25" restart="whenNotActive" fill="hold" evtFilter="cancelBubble" nodeType="interactiveSeq">
                <p:stCondLst>
                  <p:cond evt="onClick" delay="0">
                    <p:tgtEl>
                      <p:spTgt spid="22"/>
                    </p:tgtEl>
                  </p:cond>
                </p:stCondLst>
                <p:endSync evt="end" delay="0">
                  <p:rtn val="all"/>
                </p:endSync>
                <p:childTnLst>
                  <p:par>
                    <p:cTn id="26" fill="hold">
                      <p:stCondLst>
                        <p:cond delay="0"/>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500"/>
                                        <p:tgtEl>
                                          <p:spTgt spid="12"/>
                                        </p:tgtEl>
                                      </p:cBhvr>
                                    </p:animEffect>
                                  </p:childTnLst>
                                </p:cTn>
                              </p:par>
                            </p:childTnLst>
                          </p:cTn>
                        </p:par>
                      </p:childTnLst>
                    </p:cTn>
                  </p:par>
                </p:childTnLst>
              </p:cTn>
              <p:nextCondLst>
                <p:cond evt="onClick" delay="0">
                  <p:tgtEl>
                    <p:spTgt spid="22"/>
                  </p:tgtEl>
                </p:cond>
              </p:nextCondLst>
            </p:seq>
            <p:seq concurrent="1" nextAc="seek">
              <p:cTn id="31" restart="whenNotActive" fill="hold" evtFilter="cancelBubble" nodeType="interactiveSeq">
                <p:stCondLst>
                  <p:cond evt="onClick" delay="0">
                    <p:tgtEl>
                      <p:spTgt spid="14"/>
                    </p:tgtEl>
                  </p:cond>
                </p:stCondLst>
                <p:endSync evt="end" delay="0">
                  <p:rtn val="all"/>
                </p:endSync>
                <p:childTnLst>
                  <p:par>
                    <p:cTn id="32" fill="hold">
                      <p:stCondLst>
                        <p:cond delay="0"/>
                      </p:stCondLst>
                      <p:childTnLst>
                        <p:par>
                          <p:cTn id="33" fill="hold">
                            <p:stCondLst>
                              <p:cond delay="0"/>
                            </p:stCondLst>
                            <p:childTnLst>
                              <p:par>
                                <p:cTn id="34" presetID="1" presetClass="exit" presetSubtype="0" fill="hold" grpId="1" nodeType="withEffect">
                                  <p:stCondLst>
                                    <p:cond delay="0"/>
                                  </p:stCondLst>
                                  <p:childTnLst>
                                    <p:set>
                                      <p:cBhvr>
                                        <p:cTn id="35" dur="1" fill="hold">
                                          <p:stCondLst>
                                            <p:cond delay="0"/>
                                          </p:stCondLst>
                                        </p:cTn>
                                        <p:tgtEl>
                                          <p:spTgt spid="9"/>
                                        </p:tgtEl>
                                        <p:attrNameLst>
                                          <p:attrName>style.visibility</p:attrName>
                                        </p:attrNameLst>
                                      </p:cBhvr>
                                      <p:to>
                                        <p:strVal val="hidden"/>
                                      </p:to>
                                    </p:set>
                                  </p:childTnLst>
                                </p:cTn>
                              </p:par>
                              <p:par>
                                <p:cTn id="36" presetID="1" presetClass="exit" presetSubtype="0" fill="hold" grpId="1" nodeType="withEffect">
                                  <p:stCondLst>
                                    <p:cond delay="0"/>
                                  </p:stCondLst>
                                  <p:childTnLst>
                                    <p:set>
                                      <p:cBhvr>
                                        <p:cTn id="37" dur="1" fill="hold">
                                          <p:stCondLst>
                                            <p:cond delay="0"/>
                                          </p:stCondLst>
                                        </p:cTn>
                                        <p:tgtEl>
                                          <p:spTgt spid="10"/>
                                        </p:tgtEl>
                                        <p:attrNameLst>
                                          <p:attrName>style.visibility</p:attrName>
                                        </p:attrNameLst>
                                      </p:cBhvr>
                                      <p:to>
                                        <p:strVal val="hidden"/>
                                      </p:to>
                                    </p:set>
                                  </p:childTnLst>
                                </p:cTn>
                              </p:par>
                              <p:par>
                                <p:cTn id="38" presetID="1" presetClass="exit" presetSubtype="0" fill="hold" grpId="1" nodeType="withEffect">
                                  <p:stCondLst>
                                    <p:cond delay="0"/>
                                  </p:stCondLst>
                                  <p:childTnLst>
                                    <p:set>
                                      <p:cBhvr>
                                        <p:cTn id="39" dur="1" fill="hold">
                                          <p:stCondLst>
                                            <p:cond delay="0"/>
                                          </p:stCondLst>
                                        </p:cTn>
                                        <p:tgtEl>
                                          <p:spTgt spid="11"/>
                                        </p:tgtEl>
                                        <p:attrNameLst>
                                          <p:attrName>style.visibility</p:attrName>
                                        </p:attrNameLst>
                                      </p:cBhvr>
                                      <p:to>
                                        <p:strVal val="hidden"/>
                                      </p:to>
                                    </p:set>
                                  </p:childTnLst>
                                </p:cTn>
                              </p:par>
                              <p:par>
                                <p:cTn id="40" presetID="1" presetClass="exit" presetSubtype="0" fill="hold" grpId="1" nodeType="withEffect">
                                  <p:stCondLst>
                                    <p:cond delay="0"/>
                                  </p:stCondLst>
                                  <p:childTnLst>
                                    <p:set>
                                      <p:cBhvr>
                                        <p:cTn id="41" dur="1" fill="hold">
                                          <p:stCondLst>
                                            <p:cond delay="0"/>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42" restart="whenNotActive" fill="hold" evtFilter="cancelBubble" nodeType="interactiveSeq">
                <p:stCondLst>
                  <p:cond evt="onClick" delay="0">
                    <p:tgtEl>
                      <p:spTgt spid="19"/>
                    </p:tgtEl>
                  </p:cond>
                </p:stCondLst>
                <p:endSync evt="end" delay="0">
                  <p:rtn val="all"/>
                </p:endSync>
                <p:childTnLst>
                  <p:par>
                    <p:cTn id="43" fill="hold">
                      <p:stCondLst>
                        <p:cond delay="0"/>
                      </p:stCondLst>
                      <p:childTnLst>
                        <p:par>
                          <p:cTn id="44" fill="hold">
                            <p:stCondLst>
                              <p:cond delay="0"/>
                            </p:stCondLst>
                            <p:childTnLst>
                              <p:par>
                                <p:cTn id="45" presetID="1" presetClass="exit" presetSubtype="0" fill="hold" grpId="2" nodeType="withEffect">
                                  <p:stCondLst>
                                    <p:cond delay="0"/>
                                  </p:stCondLst>
                                  <p:childTnLst>
                                    <p:set>
                                      <p:cBhvr>
                                        <p:cTn id="46" dur="1" fill="hold">
                                          <p:stCondLst>
                                            <p:cond delay="0"/>
                                          </p:stCondLst>
                                        </p:cTn>
                                        <p:tgtEl>
                                          <p:spTgt spid="9"/>
                                        </p:tgtEl>
                                        <p:attrNameLst>
                                          <p:attrName>style.visibility</p:attrName>
                                        </p:attrNameLst>
                                      </p:cBhvr>
                                      <p:to>
                                        <p:strVal val="hidden"/>
                                      </p:to>
                                    </p:set>
                                  </p:childTnLst>
                                </p:cTn>
                              </p:par>
                              <p:par>
                                <p:cTn id="47" presetID="1" presetClass="exit" presetSubtype="0" fill="hold" grpId="2" nodeType="withEffect">
                                  <p:stCondLst>
                                    <p:cond delay="0"/>
                                  </p:stCondLst>
                                  <p:childTnLst>
                                    <p:set>
                                      <p:cBhvr>
                                        <p:cTn id="48" dur="1" fill="hold">
                                          <p:stCondLst>
                                            <p:cond delay="0"/>
                                          </p:stCondLst>
                                        </p:cTn>
                                        <p:tgtEl>
                                          <p:spTgt spid="10"/>
                                        </p:tgtEl>
                                        <p:attrNameLst>
                                          <p:attrName>style.visibility</p:attrName>
                                        </p:attrNameLst>
                                      </p:cBhvr>
                                      <p:to>
                                        <p:strVal val="hidden"/>
                                      </p:to>
                                    </p:set>
                                  </p:childTnLst>
                                </p:cTn>
                              </p:par>
                              <p:par>
                                <p:cTn id="49" presetID="1" presetClass="exit" presetSubtype="0" fill="hold" grpId="2" nodeType="withEffect">
                                  <p:stCondLst>
                                    <p:cond delay="0"/>
                                  </p:stCondLst>
                                  <p:childTnLst>
                                    <p:set>
                                      <p:cBhvr>
                                        <p:cTn id="50" dur="1" fill="hold">
                                          <p:stCondLst>
                                            <p:cond delay="0"/>
                                          </p:stCondLst>
                                        </p:cTn>
                                        <p:tgtEl>
                                          <p:spTgt spid="11"/>
                                        </p:tgtEl>
                                        <p:attrNameLst>
                                          <p:attrName>style.visibility</p:attrName>
                                        </p:attrNameLst>
                                      </p:cBhvr>
                                      <p:to>
                                        <p:strVal val="hidden"/>
                                      </p:to>
                                    </p:set>
                                  </p:childTnLst>
                                </p:cTn>
                              </p:par>
                              <p:par>
                                <p:cTn id="51" presetID="1" presetClass="exit" presetSubtype="0" fill="hold" grpId="2" nodeType="withEffect">
                                  <p:stCondLst>
                                    <p:cond delay="0"/>
                                  </p:stCondLst>
                                  <p:childTnLst>
                                    <p:set>
                                      <p:cBhvr>
                                        <p:cTn id="52" dur="1" fill="hold">
                                          <p:stCondLst>
                                            <p:cond delay="0"/>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53" restart="whenNotActive" fill="hold" evtFilter="cancelBubble" nodeType="interactiveSeq">
                <p:stCondLst>
                  <p:cond evt="onClick" delay="0">
                    <p:tgtEl>
                      <p:spTgt spid="23"/>
                    </p:tgtEl>
                  </p:cond>
                </p:stCondLst>
                <p:endSync evt="end" delay="0">
                  <p:rtn val="all"/>
                </p:endSync>
                <p:childTnLst>
                  <p:par>
                    <p:cTn id="54" fill="hold">
                      <p:stCondLst>
                        <p:cond delay="0"/>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fade">
                                      <p:cBhvr>
                                        <p:cTn id="58" dur="500"/>
                                        <p:tgtEl>
                                          <p:spTgt spid="24"/>
                                        </p:tgtEl>
                                      </p:cBhvr>
                                    </p:animEffect>
                                  </p:childTnLst>
                                </p:cTn>
                              </p:par>
                              <p:par>
                                <p:cTn id="59" presetID="10" presetClass="exit" presetSubtype="0" fill="hold" grpId="1" nodeType="withEffect">
                                  <p:stCondLst>
                                    <p:cond delay="0"/>
                                  </p:stCondLst>
                                  <p:childTnLst>
                                    <p:animEffect transition="out" filter="fade">
                                      <p:cBhvr>
                                        <p:cTn id="60" dur="500"/>
                                        <p:tgtEl>
                                          <p:spTgt spid="25"/>
                                        </p:tgtEl>
                                      </p:cBhvr>
                                    </p:animEffect>
                                    <p:set>
                                      <p:cBhvr>
                                        <p:cTn id="61" dur="1" fill="hold">
                                          <p:stCondLst>
                                            <p:cond delay="499"/>
                                          </p:stCondLst>
                                        </p:cTn>
                                        <p:tgtEl>
                                          <p:spTgt spid="25"/>
                                        </p:tgtEl>
                                        <p:attrNameLst>
                                          <p:attrName>style.visibility</p:attrName>
                                        </p:attrNameLst>
                                      </p:cBhvr>
                                      <p:to>
                                        <p:strVal val="hidden"/>
                                      </p:to>
                                    </p:set>
                                  </p:childTnLst>
                                </p:cTn>
                              </p:par>
                            </p:childTnLst>
                          </p:cTn>
                        </p:par>
                        <p:par>
                          <p:cTn id="62" fill="hold">
                            <p:stCondLst>
                              <p:cond delay="500"/>
                            </p:stCondLst>
                            <p:childTnLst>
                              <p:par>
                                <p:cTn id="63" presetID="1" presetClass="mediacall" presetSubtype="0" fill="hold" nodeType="afterEffect">
                                  <p:stCondLst>
                                    <p:cond delay="0"/>
                                  </p:stCondLst>
                                  <p:childTnLst>
                                    <p:cmd type="call" cmd="playFrom(0.0)">
                                      <p:cBhvr>
                                        <p:cTn id="64" dur="109779" fill="hold"/>
                                        <p:tgtEl>
                                          <p:spTgt spid="5"/>
                                        </p:tgtEl>
                                      </p:cBhvr>
                                    </p:cmd>
                                  </p:childTnLst>
                                </p:cTn>
                              </p:par>
                              <p:par>
                                <p:cTn id="65" presetID="1" presetClass="emph" presetSubtype="2" fill="hold" nodeType="withEffect">
                                  <p:stCondLst>
                                    <p:cond delay="0"/>
                                  </p:stCondLst>
                                  <p:childTnLst>
                                    <p:animClr clrSpc="rgb" dir="cw">
                                      <p:cBhvr>
                                        <p:cTn id="66" dur="1000" fill="hold"/>
                                        <p:tgtEl>
                                          <p:spTgt spid="23"/>
                                        </p:tgtEl>
                                        <p:attrNameLst>
                                          <p:attrName>fillcolor</p:attrName>
                                        </p:attrNameLst>
                                      </p:cBhvr>
                                      <p:to>
                                        <a:schemeClr val="accent2"/>
                                      </p:to>
                                    </p:animClr>
                                    <p:set>
                                      <p:cBhvr>
                                        <p:cTn id="67" dur="1000" fill="hold"/>
                                        <p:tgtEl>
                                          <p:spTgt spid="23"/>
                                        </p:tgtEl>
                                        <p:attrNameLst>
                                          <p:attrName>fill.type</p:attrName>
                                        </p:attrNameLst>
                                      </p:cBhvr>
                                      <p:to>
                                        <p:strVal val="solid"/>
                                      </p:to>
                                    </p:set>
                                    <p:set>
                                      <p:cBhvr>
                                        <p:cTn id="68" dur="1000" fill="hold"/>
                                        <p:tgtEl>
                                          <p:spTgt spid="23"/>
                                        </p:tgtEl>
                                        <p:attrNameLst>
                                          <p:attrName>fill.on</p:attrName>
                                        </p:attrNameLst>
                                      </p:cBhvr>
                                      <p:to>
                                        <p:strVal val="true"/>
                                      </p:to>
                                    </p:set>
                                  </p:childTnLst>
                                </p:cTn>
                              </p:par>
                            </p:childTnLst>
                          </p:cTn>
                        </p:par>
                      </p:childTnLst>
                    </p:cTn>
                  </p:par>
                  <p:par>
                    <p:cTn id="69" fill="hold">
                      <p:stCondLst>
                        <p:cond delay="indefinite"/>
                      </p:stCondLst>
                      <p:childTnLst>
                        <p:par>
                          <p:cTn id="70" fill="hold">
                            <p:stCondLst>
                              <p:cond delay="0"/>
                            </p:stCondLst>
                            <p:childTnLst>
                              <p:par>
                                <p:cTn id="71" presetID="3" presetClass="mediacall" presetSubtype="0" fill="hold" nodeType="clickEffect">
                                  <p:stCondLst>
                                    <p:cond delay="0"/>
                                  </p:stCondLst>
                                  <p:childTnLst>
                                    <p:cmd type="call" cmd="stop">
                                      <p:cBhvr>
                                        <p:cTn id="72" dur="1" fill="hold"/>
                                        <p:tgtEl>
                                          <p:spTgt spid="5"/>
                                        </p:tgtEl>
                                      </p:cBhvr>
                                    </p:cmd>
                                  </p:childTnLst>
                                </p:cTn>
                              </p:par>
                              <p:par>
                                <p:cTn id="73" presetID="10" presetClass="exit" presetSubtype="0" fill="hold" grpId="1" nodeType="withEffect">
                                  <p:stCondLst>
                                    <p:cond delay="0"/>
                                  </p:stCondLst>
                                  <p:childTnLst>
                                    <p:animEffect transition="out" filter="fade">
                                      <p:cBhvr>
                                        <p:cTn id="74" dur="500"/>
                                        <p:tgtEl>
                                          <p:spTgt spid="24"/>
                                        </p:tgtEl>
                                      </p:cBhvr>
                                    </p:animEffect>
                                    <p:set>
                                      <p:cBhvr>
                                        <p:cTn id="75" dur="1" fill="hold">
                                          <p:stCondLst>
                                            <p:cond delay="499"/>
                                          </p:stCondLst>
                                        </p:cTn>
                                        <p:tgtEl>
                                          <p:spTgt spid="24"/>
                                        </p:tgtEl>
                                        <p:attrNameLst>
                                          <p:attrName>style.visibility</p:attrName>
                                        </p:attrNameLst>
                                      </p:cBhvr>
                                      <p:to>
                                        <p:strVal val="hidden"/>
                                      </p:to>
                                    </p:set>
                                  </p:childTnLst>
                                </p:cTn>
                              </p:par>
                              <p:par>
                                <p:cTn id="76" presetID="10" presetClass="entr" presetSubtype="0" fill="hold" grpId="2"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500"/>
                                        <p:tgtEl>
                                          <p:spTgt spid="25"/>
                                        </p:tgtEl>
                                      </p:cBhvr>
                                    </p:animEffect>
                                  </p:childTnLst>
                                </p:cTn>
                              </p:par>
                              <p:par>
                                <p:cTn id="79" presetID="1" presetClass="emph" presetSubtype="2" fill="hold" nodeType="withEffect">
                                  <p:stCondLst>
                                    <p:cond delay="0"/>
                                  </p:stCondLst>
                                  <p:childTnLst>
                                    <p:animClr clrSpc="rgb" dir="cw">
                                      <p:cBhvr>
                                        <p:cTn id="80" dur="2000" fill="hold"/>
                                        <p:tgtEl>
                                          <p:spTgt spid="23"/>
                                        </p:tgtEl>
                                        <p:attrNameLst>
                                          <p:attrName>fillcolor</p:attrName>
                                        </p:attrNameLst>
                                      </p:cBhvr>
                                      <p:to>
                                        <a:schemeClr val="bg1"/>
                                      </p:to>
                                    </p:animClr>
                                    <p:set>
                                      <p:cBhvr>
                                        <p:cTn id="81" dur="2000" fill="hold"/>
                                        <p:tgtEl>
                                          <p:spTgt spid="23"/>
                                        </p:tgtEl>
                                        <p:attrNameLst>
                                          <p:attrName>fill.type</p:attrName>
                                        </p:attrNameLst>
                                      </p:cBhvr>
                                      <p:to>
                                        <p:strVal val="solid"/>
                                      </p:to>
                                    </p:set>
                                    <p:set>
                                      <p:cBhvr>
                                        <p:cTn id="82" dur="2000" fill="hold"/>
                                        <p:tgtEl>
                                          <p:spTgt spid="23"/>
                                        </p:tgtEl>
                                        <p:attrNameLst>
                                          <p:attrName>fill.on</p:attrName>
                                        </p:attrNameLst>
                                      </p:cBhvr>
                                      <p:to>
                                        <p:strVal val="true"/>
                                      </p:to>
                                    </p:set>
                                  </p:childTnLst>
                                </p:cTn>
                              </p:par>
                            </p:childTnLst>
                          </p:cTn>
                        </p:par>
                      </p:childTnLst>
                    </p:cTn>
                  </p:par>
                </p:childTnLst>
              </p:cTn>
              <p:nextCondLst>
                <p:cond evt="onClick" delay="0">
                  <p:tgtEl>
                    <p:spTgt spid="23"/>
                  </p:tgtEl>
                </p:cond>
              </p:nextCondLst>
            </p:seq>
            <p:audio>
              <p:cMediaNode vol="80000">
                <p:cTn id="83" fill="hold" display="0">
                  <p:stCondLst>
                    <p:cond delay="indefinite"/>
                  </p:stCondLst>
                  <p:endCondLst>
                    <p:cond evt="onStopAudio" delay="0">
                      <p:tgtEl>
                        <p:sldTgt/>
                      </p:tgtEl>
                    </p:cond>
                  </p:endCondLst>
                </p:cTn>
                <p:tgtEl>
                  <p:spTgt spid="5"/>
                </p:tgtEl>
              </p:cMediaNode>
            </p:audio>
          </p:childTnLst>
        </p:cTn>
      </p:par>
    </p:tnLst>
    <p:bldLst>
      <p:bldP spid="12" grpId="0" animBg="1"/>
      <p:bldP spid="12" grpId="1" animBg="1"/>
      <p:bldP spid="12" grpId="2" animBg="1"/>
      <p:bldP spid="9" grpId="0" animBg="1"/>
      <p:bldP spid="9" grpId="1" animBg="1"/>
      <p:bldP spid="9" grpId="2" animBg="1"/>
      <p:bldP spid="10" grpId="0" animBg="1"/>
      <p:bldP spid="10" grpId="1" animBg="1"/>
      <p:bldP spid="10" grpId="2" animBg="1"/>
      <p:bldP spid="11" grpId="0" animBg="1"/>
      <p:bldP spid="11" grpId="1" animBg="1"/>
      <p:bldP spid="11" grpId="2" animBg="1"/>
      <p:bldP spid="24" grpId="0"/>
      <p:bldP spid="24" grpId="1"/>
      <p:bldP spid="25" grpId="0"/>
      <p:bldP spid="25" grpId="1"/>
      <p:bldP spid="25" grpId="2"/>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2" name="Shape: Border 4"/>
          <p:cNvSpPr/>
          <p:nvPr/>
        </p:nvSpPr>
        <p:spPr>
          <a:xfrm>
            <a:off x="1196190" y="5302896"/>
            <a:ext cx="9892363" cy="451405"/>
          </a:xfrm>
          <a:prstGeom prst="rect">
            <a:avLst/>
          </a:prstGeom>
          <a:solidFill>
            <a:srgbClr val="D8D0FC"/>
          </a:solidFill>
          <a:ln>
            <a:solidFill>
              <a:srgbClr val="3E1B59"/>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lvl="0"/>
            <a:r>
              <a:rPr lang="en-NZ" sz="2000" dirty="0">
                <a:solidFill>
                  <a:schemeClr val="tx1"/>
                </a:solidFill>
                <a:latin typeface="Arial" panose="020B0604020202020204" pitchFamily="34" charset="0"/>
                <a:cs typeface="Arial" panose="020B0604020202020204" pitchFamily="34" charset="0"/>
              </a:rPr>
              <a:t>Questions I would like to ask about the topics in this lesson are…</a:t>
            </a:r>
          </a:p>
        </p:txBody>
      </p:sp>
      <p:sp>
        <p:nvSpPr>
          <p:cNvPr id="23" name="Shape: Border 3"/>
          <p:cNvSpPr/>
          <p:nvPr/>
        </p:nvSpPr>
        <p:spPr>
          <a:xfrm>
            <a:off x="1196188" y="4591494"/>
            <a:ext cx="9892365" cy="451405"/>
          </a:xfrm>
          <a:prstGeom prst="rect">
            <a:avLst/>
          </a:prstGeom>
          <a:solidFill>
            <a:srgbClr val="D8D0FC"/>
          </a:solidFill>
          <a:ln>
            <a:solidFill>
              <a:srgbClr val="3E1B59"/>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en-NZ" sz="2000" dirty="0">
                <a:solidFill>
                  <a:schemeClr val="tx1"/>
                </a:solidFill>
                <a:latin typeface="Arial" panose="020B0604020202020204" pitchFamily="34" charset="0"/>
                <a:cs typeface="Arial" panose="020B0604020202020204" pitchFamily="34" charset="0"/>
              </a:rPr>
              <a:t>Which activity do you think helped you to learn best in this lesson?</a:t>
            </a:r>
            <a:endParaRPr lang="en-GB" sz="2400" dirty="0">
              <a:solidFill>
                <a:schemeClr val="tx1"/>
              </a:solidFill>
              <a:latin typeface="Arial" panose="020B0604020202020204" pitchFamily="34" charset="0"/>
              <a:cs typeface="Arial" panose="020B0604020202020204" pitchFamily="34" charset="0"/>
            </a:endParaRPr>
          </a:p>
        </p:txBody>
      </p:sp>
      <p:sp>
        <p:nvSpPr>
          <p:cNvPr id="24" name="Shape: Border 2"/>
          <p:cNvSpPr/>
          <p:nvPr/>
        </p:nvSpPr>
        <p:spPr>
          <a:xfrm>
            <a:off x="1196187" y="3894324"/>
            <a:ext cx="9892365" cy="436035"/>
          </a:xfrm>
          <a:prstGeom prst="rect">
            <a:avLst/>
          </a:prstGeom>
          <a:solidFill>
            <a:srgbClr val="D8D0FC"/>
          </a:solidFill>
          <a:ln>
            <a:solidFill>
              <a:srgbClr val="3E1B59"/>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n-NZ" sz="2000" dirty="0">
                <a:solidFill>
                  <a:schemeClr val="tx1"/>
                </a:solidFill>
                <a:latin typeface="Arial" panose="020B0604020202020204" pitchFamily="34" charset="0"/>
                <a:cs typeface="Arial" panose="020B0604020202020204" pitchFamily="34" charset="0"/>
              </a:rPr>
              <a:t>Write down 5 names you know for Jesus.</a:t>
            </a:r>
            <a:endParaRPr lang="en-NZ" sz="2400" dirty="0">
              <a:solidFill>
                <a:schemeClr val="tx1"/>
              </a:solidFill>
              <a:latin typeface="Arial" panose="020B0604020202020204" pitchFamily="34" charset="0"/>
              <a:cs typeface="Arial" panose="020B0604020202020204" pitchFamily="34" charset="0"/>
            </a:endParaRPr>
          </a:p>
        </p:txBody>
      </p:sp>
      <p:sp>
        <p:nvSpPr>
          <p:cNvPr id="25" name="Shape: Border 1"/>
          <p:cNvSpPr/>
          <p:nvPr/>
        </p:nvSpPr>
        <p:spPr>
          <a:xfrm>
            <a:off x="1196188" y="1735789"/>
            <a:ext cx="9892364" cy="1897400"/>
          </a:xfrm>
          <a:prstGeom prst="rect">
            <a:avLst/>
          </a:prstGeom>
          <a:solidFill>
            <a:srgbClr val="D8D0FC"/>
          </a:solidFill>
          <a:ln>
            <a:solidFill>
              <a:srgbClr val="3E1B59"/>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lvl="0"/>
            <a:r>
              <a:rPr lang="en-NZ" sz="2000" dirty="0">
                <a:solidFill>
                  <a:schemeClr val="tx1"/>
                </a:solidFill>
                <a:latin typeface="Arial" panose="020B0604020202020204" pitchFamily="34" charset="0"/>
                <a:cs typeface="Arial" panose="020B0604020202020204" pitchFamily="34" charset="0"/>
              </a:rPr>
              <a:t>Make a list of:</a:t>
            </a:r>
          </a:p>
          <a:p>
            <a:pPr marL="342900" lvl="0" indent="-342900">
              <a:buFont typeface="Wingdings" panose="05000000000000000000" pitchFamily="2" charset="2"/>
              <a:buChar char="Ø"/>
            </a:pPr>
            <a:r>
              <a:rPr lang="en-NZ" sz="2000" dirty="0">
                <a:solidFill>
                  <a:schemeClr val="tx1"/>
                </a:solidFill>
                <a:latin typeface="Arial" panose="020B0604020202020204" pitchFamily="34" charset="0"/>
                <a:cs typeface="Arial" panose="020B0604020202020204" pitchFamily="34" charset="0"/>
              </a:rPr>
              <a:t>Two ways you prepare your heart for Jesus to come</a:t>
            </a:r>
          </a:p>
          <a:p>
            <a:pPr marL="342900" lvl="0" indent="-342900">
              <a:buFont typeface="Wingdings" panose="05000000000000000000" pitchFamily="2" charset="2"/>
              <a:buChar char="Ø"/>
            </a:pPr>
            <a:r>
              <a:rPr lang="en-NZ" sz="2000" dirty="0">
                <a:solidFill>
                  <a:schemeClr val="tx1"/>
                </a:solidFill>
                <a:latin typeface="Arial" panose="020B0604020202020204" pitchFamily="34" charset="0"/>
                <a:cs typeface="Arial" panose="020B0604020202020204" pitchFamily="34" charset="0"/>
              </a:rPr>
              <a:t>Two ways your family uses Advent to prepare for Christmas</a:t>
            </a:r>
          </a:p>
          <a:p>
            <a:pPr marL="342900" lvl="0" indent="-342900">
              <a:buFont typeface="Wingdings" panose="05000000000000000000" pitchFamily="2" charset="2"/>
              <a:buChar char="Ø"/>
            </a:pPr>
            <a:r>
              <a:rPr lang="en-NZ" sz="2000" dirty="0">
                <a:solidFill>
                  <a:schemeClr val="tx1"/>
                </a:solidFill>
                <a:latin typeface="Arial" panose="020B0604020202020204" pitchFamily="34" charset="0"/>
                <a:cs typeface="Arial" panose="020B0604020202020204" pitchFamily="34" charset="0"/>
              </a:rPr>
              <a:t>Two ways your parish/pastoral area helps God’s people prepare for the coming of Jesus</a:t>
            </a:r>
          </a:p>
          <a:p>
            <a:pPr marL="342900" lvl="0" indent="-342900">
              <a:buFont typeface="Wingdings" panose="05000000000000000000" pitchFamily="2" charset="2"/>
              <a:buChar char="Ø"/>
            </a:pPr>
            <a:r>
              <a:rPr lang="en-NZ" sz="2000" dirty="0">
                <a:solidFill>
                  <a:schemeClr val="tx1"/>
                </a:solidFill>
                <a:latin typeface="Arial" panose="020B0604020202020204" pitchFamily="34" charset="0"/>
                <a:cs typeface="Arial" panose="020B0604020202020204" pitchFamily="34" charset="0"/>
              </a:rPr>
              <a:t>Two ways you use to count down through Advent until Jesus comes at Christmas.</a:t>
            </a:r>
          </a:p>
        </p:txBody>
      </p:sp>
      <p:sp>
        <p:nvSpPr>
          <p:cNvPr id="26" name="Shape: Number 4"/>
          <p:cNvSpPr txBox="1"/>
          <p:nvPr/>
        </p:nvSpPr>
        <p:spPr>
          <a:xfrm>
            <a:off x="743570" y="5302896"/>
            <a:ext cx="521115" cy="420564"/>
          </a:xfrm>
          <a:prstGeom prst="rect">
            <a:avLst/>
          </a:prstGeom>
          <a:noFill/>
        </p:spPr>
        <p:txBody>
          <a:bodyPr wrap="square" rtlCol="0">
            <a:spAutoFit/>
          </a:bodyPr>
          <a:lstStyle/>
          <a:p>
            <a:r>
              <a:rPr lang="en-GB" sz="2133" b="1" dirty="0">
                <a:latin typeface="Arial" panose="020B0604020202020204" pitchFamily="34" charset="0"/>
                <a:ea typeface="Segoe UI" pitchFamily="34" charset="0"/>
                <a:cs typeface="Arial" panose="020B0604020202020204" pitchFamily="34" charset="0"/>
              </a:rPr>
              <a:t>4)</a:t>
            </a:r>
          </a:p>
        </p:txBody>
      </p:sp>
      <p:sp>
        <p:nvSpPr>
          <p:cNvPr id="27" name="Shape: Number 3"/>
          <p:cNvSpPr txBox="1"/>
          <p:nvPr/>
        </p:nvSpPr>
        <p:spPr>
          <a:xfrm>
            <a:off x="743570" y="4573209"/>
            <a:ext cx="521115" cy="420564"/>
          </a:xfrm>
          <a:prstGeom prst="rect">
            <a:avLst/>
          </a:prstGeom>
          <a:noFill/>
        </p:spPr>
        <p:txBody>
          <a:bodyPr wrap="square" rtlCol="0">
            <a:spAutoFit/>
          </a:bodyPr>
          <a:lstStyle/>
          <a:p>
            <a:r>
              <a:rPr lang="en-GB" sz="2133" b="1" dirty="0">
                <a:latin typeface="Arial" panose="020B0604020202020204" pitchFamily="34" charset="0"/>
                <a:ea typeface="Segoe UI" pitchFamily="34" charset="0"/>
                <a:cs typeface="Arial" panose="020B0604020202020204" pitchFamily="34" charset="0"/>
              </a:rPr>
              <a:t>3)</a:t>
            </a:r>
          </a:p>
        </p:txBody>
      </p:sp>
      <p:sp>
        <p:nvSpPr>
          <p:cNvPr id="28" name="Shape: Number 2"/>
          <p:cNvSpPr txBox="1"/>
          <p:nvPr/>
        </p:nvSpPr>
        <p:spPr>
          <a:xfrm>
            <a:off x="743570" y="3851616"/>
            <a:ext cx="521115" cy="420564"/>
          </a:xfrm>
          <a:prstGeom prst="rect">
            <a:avLst/>
          </a:prstGeom>
          <a:noFill/>
        </p:spPr>
        <p:txBody>
          <a:bodyPr wrap="square" rtlCol="0">
            <a:spAutoFit/>
          </a:bodyPr>
          <a:lstStyle/>
          <a:p>
            <a:r>
              <a:rPr lang="en-GB" sz="2133" b="1" dirty="0">
                <a:latin typeface="Arial" panose="020B0604020202020204" pitchFamily="34" charset="0"/>
                <a:ea typeface="Segoe UI" pitchFamily="34" charset="0"/>
                <a:cs typeface="Arial" panose="020B0604020202020204" pitchFamily="34" charset="0"/>
              </a:rPr>
              <a:t>2)</a:t>
            </a:r>
          </a:p>
        </p:txBody>
      </p:sp>
      <p:sp>
        <p:nvSpPr>
          <p:cNvPr id="29" name="Shape: Number 1"/>
          <p:cNvSpPr txBox="1"/>
          <p:nvPr/>
        </p:nvSpPr>
        <p:spPr>
          <a:xfrm>
            <a:off x="743570" y="1665559"/>
            <a:ext cx="521115" cy="420564"/>
          </a:xfrm>
          <a:prstGeom prst="rect">
            <a:avLst/>
          </a:prstGeom>
          <a:noFill/>
        </p:spPr>
        <p:txBody>
          <a:bodyPr wrap="square" rtlCol="0">
            <a:spAutoFit/>
          </a:bodyPr>
          <a:lstStyle/>
          <a:p>
            <a:r>
              <a:rPr lang="en-GB" sz="2133" b="1" dirty="0">
                <a:latin typeface="Arial" panose="020B0604020202020204" pitchFamily="34" charset="0"/>
                <a:ea typeface="Segoe UI" pitchFamily="34" charset="0"/>
                <a:cs typeface="Arial" panose="020B0604020202020204" pitchFamily="34" charset="0"/>
              </a:rPr>
              <a:t>1)</a:t>
            </a:r>
          </a:p>
        </p:txBody>
      </p:sp>
      <p:sp>
        <p:nvSpPr>
          <p:cNvPr id="30" name="TextBox: PageNumber"/>
          <p:cNvSpPr txBox="1">
            <a:spLocks/>
          </p:cNvSpPr>
          <p:nvPr/>
        </p:nvSpPr>
        <p:spPr>
          <a:xfrm>
            <a:off x="11520000" y="6240000"/>
            <a:ext cx="480000" cy="480000"/>
          </a:xfrm>
          <a:prstGeom prst="rect">
            <a:avLst/>
          </a:prstGeom>
          <a:solidFill>
            <a:schemeClr val="bg1">
              <a:lumMod val="95000"/>
            </a:schemeClr>
          </a:solidFill>
          <a:ln w="25400">
            <a:solidFill>
              <a:srgbClr val="002060"/>
            </a:solidFill>
          </a:ln>
        </p:spPr>
        <p:txBody>
          <a:bodyPr wrap="none" rtlCol="0" anchor="ctr" anchorCtr="1">
            <a:noAutofit/>
          </a:bodyPr>
          <a:lstStyle/>
          <a:p>
            <a:pPr algn="ctr"/>
            <a:r>
              <a:rPr lang="en-GB" sz="1200" b="1" dirty="0">
                <a:solidFill>
                  <a:srgbClr val="002060"/>
                </a:solidFill>
                <a:latin typeface="Arial" pitchFamily="34" charset="0"/>
                <a:cs typeface="Arial" pitchFamily="34" charset="0"/>
              </a:rPr>
              <a:t>L-2</a:t>
            </a:r>
          </a:p>
          <a:p>
            <a:pPr algn="ctr"/>
            <a:r>
              <a:rPr lang="en-GB" sz="1200" b="1" dirty="0">
                <a:solidFill>
                  <a:srgbClr val="002060"/>
                </a:solidFill>
                <a:latin typeface="Arial" pitchFamily="34" charset="0"/>
                <a:cs typeface="Arial" pitchFamily="34" charset="0"/>
              </a:rPr>
              <a:t>S-09</a:t>
            </a:r>
          </a:p>
        </p:txBody>
      </p:sp>
      <p:sp>
        <p:nvSpPr>
          <p:cNvPr id="31" name="Action Button: Forward">
            <a:hlinkClick r:id="" action="ppaction://hlinkshowjump?jump=nextslide" highlightClick="1"/>
          </p:cNvPr>
          <p:cNvSpPr/>
          <p:nvPr/>
        </p:nvSpPr>
        <p:spPr>
          <a:xfrm>
            <a:off x="10800523" y="6240000"/>
            <a:ext cx="576064" cy="48000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32" name="Action Button: Back">
            <a:hlinkClick r:id="" action="ppaction://hlinkshowjump?jump=previousslide" highlightClick="1"/>
          </p:cNvPr>
          <p:cNvSpPr/>
          <p:nvPr/>
        </p:nvSpPr>
        <p:spPr>
          <a:xfrm>
            <a:off x="10128000" y="6240000"/>
            <a:ext cx="576064" cy="480000"/>
          </a:xfrm>
          <a:prstGeom prst="actionButtonBackPrevious">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33" name="Textbox: Tool instructions"/>
          <p:cNvSpPr txBox="1"/>
          <p:nvPr/>
        </p:nvSpPr>
        <p:spPr>
          <a:xfrm>
            <a:off x="4613066" y="6550225"/>
            <a:ext cx="2965877" cy="276999"/>
          </a:xfrm>
          <a:prstGeom prst="rect">
            <a:avLst/>
          </a:prstGeom>
          <a:noFill/>
        </p:spPr>
        <p:txBody>
          <a:bodyPr wrap="none" rtlCol="0">
            <a:spAutoFit/>
          </a:bodyPr>
          <a:lstStyle/>
          <a:p>
            <a:pPr algn="ctr"/>
            <a:r>
              <a:rPr lang="en-GB" sz="1200" dirty="0">
                <a:latin typeface="Arial" pitchFamily="34" charset="0"/>
                <a:ea typeface="Segoe UI" pitchFamily="34" charset="0"/>
                <a:cs typeface="Arial" pitchFamily="34" charset="0"/>
              </a:rPr>
              <a:t>Click in each caption space to reveal text</a:t>
            </a:r>
          </a:p>
        </p:txBody>
      </p:sp>
      <p:sp>
        <p:nvSpPr>
          <p:cNvPr id="2" name="Title 1"/>
          <p:cNvSpPr>
            <a:spLocks noGrp="1"/>
          </p:cNvSpPr>
          <p:nvPr>
            <p:ph type="title"/>
          </p:nvPr>
        </p:nvSpPr>
        <p:spPr>
          <a:xfrm>
            <a:off x="838204" y="97146"/>
            <a:ext cx="10515600" cy="1325563"/>
          </a:xfrm>
        </p:spPr>
        <p:txBody>
          <a:bodyPr/>
          <a:lstStyle/>
          <a:p>
            <a:pPr algn="ctr"/>
            <a:r>
              <a:rPr lang="en-NZ" b="1" spc="50" dirty="0">
                <a:ln w="0">
                  <a:solidFill>
                    <a:srgbClr val="58319F"/>
                  </a:solidFill>
                </a:ln>
                <a:solidFill>
                  <a:schemeClr val="bg2"/>
                </a:solidFill>
                <a:effectLst>
                  <a:innerShdw blurRad="63500" dist="50800" dir="13500000">
                    <a:srgbClr val="000000">
                      <a:alpha val="50000"/>
                    </a:srgbClr>
                  </a:innerShdw>
                </a:effectLst>
                <a:latin typeface="Arial" panose="020B0604020202020204" pitchFamily="34" charset="0"/>
                <a:cs typeface="Arial" panose="020B0604020202020204" pitchFamily="34" charset="0"/>
              </a:rPr>
              <a:t>Check Up</a:t>
            </a:r>
            <a:endParaRPr lang="en-NZ" b="1" spc="50" dirty="0">
              <a:ln w="0">
                <a:solidFill>
                  <a:srgbClr val="58319F"/>
                </a:solidFill>
              </a:ln>
              <a:solidFill>
                <a:schemeClr val="bg2"/>
              </a:solidFill>
              <a:effectLst>
                <a:innerShdw blurRad="63500" dist="50800" dir="13500000">
                  <a:srgbClr val="000000">
                    <a:alpha val="50000"/>
                  </a:srgbClr>
                </a:innerShdw>
              </a:effectLst>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91493" y="168736"/>
            <a:ext cx="1882516" cy="1522512"/>
          </a:xfrm>
          <a:prstGeom prst="rect">
            <a:avLst/>
          </a:prstGeom>
          <a:ln>
            <a:noFill/>
          </a:ln>
          <a:effectLst>
            <a:softEdge rad="112500"/>
          </a:effectLst>
        </p:spPr>
      </p:pic>
    </p:spTree>
    <p:extLst>
      <p:ext uri="{BB962C8B-B14F-4D97-AF65-F5344CB8AC3E}">
        <p14:creationId xmlns:p14="http://schemas.microsoft.com/office/powerpoint/2010/main" val="355680502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4"/>
                    </p:tgtEl>
                  </p:cond>
                </p:stCondLst>
                <p:endSync evt="end" delay="0">
                  <p:rtn val="all"/>
                </p:endSync>
                <p:childTnLst>
                  <p:par>
                    <p:cTn id="3" fill="hold">
                      <p:stCondLst>
                        <p:cond delay="0"/>
                      </p:stCondLst>
                      <p:childTnLst>
                        <p:par>
                          <p:cTn id="4" fill="hold">
                            <p:stCondLst>
                              <p:cond delay="0"/>
                            </p:stCondLst>
                            <p:childTnLst>
                              <p:par>
                                <p:cTn id="5" presetID="3" presetClass="emph" presetSubtype="2" fill="hold" nodeType="withEffect">
                                  <p:stCondLst>
                                    <p:cond delay="0"/>
                                  </p:stCondLst>
                                  <p:childTnLst>
                                    <p:animClr clrSpc="rgb" dir="cw">
                                      <p:cBhvr override="childStyle">
                                        <p:cTn id="6" dur="750" fill="hold"/>
                                        <p:tgtEl>
                                          <p:spTgt spid="25">
                                            <p:txEl>
                                              <p:pRg st="0" end="0"/>
                                            </p:txEl>
                                          </p:spTgt>
                                        </p:tgtEl>
                                        <p:attrNameLst>
                                          <p:attrName>style.color</p:attrName>
                                        </p:attrNameLst>
                                      </p:cBhvr>
                                      <p:to>
                                        <a:srgbClr val="7030A0"/>
                                      </p:to>
                                    </p:animClr>
                                  </p:childTnLst>
                                </p:cTn>
                              </p:par>
                              <p:par>
                                <p:cTn id="7" presetID="3" presetClass="emph" presetSubtype="2" fill="hold" nodeType="withEffect">
                                  <p:stCondLst>
                                    <p:cond delay="0"/>
                                  </p:stCondLst>
                                  <p:childTnLst>
                                    <p:animClr clrSpc="rgb" dir="cw">
                                      <p:cBhvr override="childStyle">
                                        <p:cTn id="8" dur="750" fill="hold"/>
                                        <p:tgtEl>
                                          <p:spTgt spid="25">
                                            <p:txEl>
                                              <p:pRg st="1" end="1"/>
                                            </p:txEl>
                                          </p:spTgt>
                                        </p:tgtEl>
                                        <p:attrNameLst>
                                          <p:attrName>style.color</p:attrName>
                                        </p:attrNameLst>
                                      </p:cBhvr>
                                      <p:to>
                                        <a:srgbClr val="7030A0"/>
                                      </p:to>
                                    </p:animClr>
                                  </p:childTnLst>
                                </p:cTn>
                              </p:par>
                              <p:par>
                                <p:cTn id="9" presetID="3" presetClass="emph" presetSubtype="2" fill="hold" nodeType="withEffect">
                                  <p:stCondLst>
                                    <p:cond delay="0"/>
                                  </p:stCondLst>
                                  <p:childTnLst>
                                    <p:animClr clrSpc="rgb" dir="cw">
                                      <p:cBhvr override="childStyle">
                                        <p:cTn id="10" dur="750" fill="hold"/>
                                        <p:tgtEl>
                                          <p:spTgt spid="25">
                                            <p:txEl>
                                              <p:pRg st="2" end="2"/>
                                            </p:txEl>
                                          </p:spTgt>
                                        </p:tgtEl>
                                        <p:attrNameLst>
                                          <p:attrName>style.color</p:attrName>
                                        </p:attrNameLst>
                                      </p:cBhvr>
                                      <p:to>
                                        <a:srgbClr val="7030A0"/>
                                      </p:to>
                                    </p:animClr>
                                  </p:childTnLst>
                                </p:cTn>
                              </p:par>
                              <p:par>
                                <p:cTn id="11" presetID="3" presetClass="emph" presetSubtype="2" fill="hold" nodeType="withEffect">
                                  <p:stCondLst>
                                    <p:cond delay="0"/>
                                  </p:stCondLst>
                                  <p:childTnLst>
                                    <p:animClr clrSpc="rgb" dir="cw">
                                      <p:cBhvr override="childStyle">
                                        <p:cTn id="12" dur="750" fill="hold"/>
                                        <p:tgtEl>
                                          <p:spTgt spid="25">
                                            <p:txEl>
                                              <p:pRg st="3" end="3"/>
                                            </p:txEl>
                                          </p:spTgt>
                                        </p:tgtEl>
                                        <p:attrNameLst>
                                          <p:attrName>style.color</p:attrName>
                                        </p:attrNameLst>
                                      </p:cBhvr>
                                      <p:to>
                                        <a:srgbClr val="7030A0"/>
                                      </p:to>
                                    </p:animClr>
                                  </p:childTnLst>
                                </p:cTn>
                              </p:par>
                              <p:par>
                                <p:cTn id="13" presetID="3" presetClass="emph" presetSubtype="2" fill="hold" nodeType="withEffect">
                                  <p:stCondLst>
                                    <p:cond delay="0"/>
                                  </p:stCondLst>
                                  <p:childTnLst>
                                    <p:animClr clrSpc="rgb" dir="cw">
                                      <p:cBhvr override="childStyle">
                                        <p:cTn id="14" dur="750" fill="hold"/>
                                        <p:tgtEl>
                                          <p:spTgt spid="25">
                                            <p:txEl>
                                              <p:pRg st="4" end="4"/>
                                            </p:txEl>
                                          </p:spTgt>
                                        </p:tgtEl>
                                        <p:attrNameLst>
                                          <p:attrName>style.color</p:attrName>
                                        </p:attrNameLst>
                                      </p:cBhvr>
                                      <p:to>
                                        <a:srgbClr val="7030A0"/>
                                      </p:to>
                                    </p:animClr>
                                  </p:childTnLst>
                                </p:cTn>
                              </p:par>
                              <p:par>
                                <p:cTn id="15" presetID="22" presetClass="entr" presetSubtype="8" fill="hold" nodeType="withEffect">
                                  <p:stCondLst>
                                    <p:cond delay="0"/>
                                  </p:stCondLst>
                                  <p:childTnLst>
                                    <p:set>
                                      <p:cBhvr>
                                        <p:cTn id="16" dur="1" fill="hold">
                                          <p:stCondLst>
                                            <p:cond delay="0"/>
                                          </p:stCondLst>
                                        </p:cTn>
                                        <p:tgtEl>
                                          <p:spTgt spid="24">
                                            <p:txEl>
                                              <p:pRg st="0" end="0"/>
                                            </p:txEl>
                                          </p:spTgt>
                                        </p:tgtEl>
                                        <p:attrNameLst>
                                          <p:attrName>style.visibility</p:attrName>
                                        </p:attrNameLst>
                                      </p:cBhvr>
                                      <p:to>
                                        <p:strVal val="visible"/>
                                      </p:to>
                                    </p:set>
                                    <p:animEffect transition="in" filter="wipe(left)">
                                      <p:cBhvr>
                                        <p:cTn id="17" dur="500"/>
                                        <p:tgtEl>
                                          <p:spTgt spid="24">
                                            <p:txEl>
                                              <p:pRg st="0" end="0"/>
                                            </p:txEl>
                                          </p:spTgt>
                                        </p:tgtEl>
                                      </p:cBhvr>
                                    </p:animEffect>
                                  </p:childTnLst>
                                </p:cTn>
                              </p:par>
                            </p:childTnLst>
                          </p:cTn>
                        </p:par>
                      </p:childTnLst>
                    </p:cTn>
                  </p:par>
                </p:childTnLst>
              </p:cTn>
              <p:nextCondLst>
                <p:cond evt="onClick" delay="0">
                  <p:tgtEl>
                    <p:spTgt spid="24"/>
                  </p:tgtEl>
                </p:cond>
              </p:nextCondLst>
            </p:seq>
            <p:seq concurrent="1" nextAc="seek">
              <p:cTn id="18" restart="whenNotActive" fill="hold" evtFilter="cancelBubble" nodeType="interactiveSeq">
                <p:stCondLst>
                  <p:cond evt="onClick" delay="0">
                    <p:tgtEl>
                      <p:spTgt spid="23"/>
                    </p:tgtEl>
                  </p:cond>
                </p:stCondLst>
                <p:endSync evt="end" delay="0">
                  <p:rtn val="all"/>
                </p:endSync>
                <p:childTnLst>
                  <p:par>
                    <p:cTn id="19" fill="hold">
                      <p:stCondLst>
                        <p:cond delay="0"/>
                      </p:stCondLst>
                      <p:childTnLst>
                        <p:par>
                          <p:cTn id="20" fill="hold">
                            <p:stCondLst>
                              <p:cond delay="0"/>
                            </p:stCondLst>
                            <p:childTnLst>
                              <p:par>
                                <p:cTn id="21" presetID="3" presetClass="emph" presetSubtype="2" fill="hold" nodeType="withEffect">
                                  <p:stCondLst>
                                    <p:cond delay="0"/>
                                  </p:stCondLst>
                                  <p:childTnLst>
                                    <p:animClr clrSpc="rgb" dir="cw">
                                      <p:cBhvr override="childStyle">
                                        <p:cTn id="22" dur="750" fill="hold"/>
                                        <p:tgtEl>
                                          <p:spTgt spid="24">
                                            <p:txEl>
                                              <p:pRg st="0" end="0"/>
                                            </p:txEl>
                                          </p:spTgt>
                                        </p:tgtEl>
                                        <p:attrNameLst>
                                          <p:attrName>style.color</p:attrName>
                                        </p:attrNameLst>
                                      </p:cBhvr>
                                      <p:to>
                                        <a:srgbClr val="7030A0"/>
                                      </p:to>
                                    </p:animClr>
                                  </p:childTnLst>
                                </p:cTn>
                              </p:par>
                              <p:par>
                                <p:cTn id="23" presetID="22" presetClass="entr" presetSubtype="8" fill="hold" nodeType="withEffect">
                                  <p:stCondLst>
                                    <p:cond delay="0"/>
                                  </p:stCondLst>
                                  <p:childTnLst>
                                    <p:set>
                                      <p:cBhvr>
                                        <p:cTn id="24" dur="1" fill="hold">
                                          <p:stCondLst>
                                            <p:cond delay="0"/>
                                          </p:stCondLst>
                                        </p:cTn>
                                        <p:tgtEl>
                                          <p:spTgt spid="23">
                                            <p:txEl>
                                              <p:pRg st="0" end="0"/>
                                            </p:txEl>
                                          </p:spTgt>
                                        </p:tgtEl>
                                        <p:attrNameLst>
                                          <p:attrName>style.visibility</p:attrName>
                                        </p:attrNameLst>
                                      </p:cBhvr>
                                      <p:to>
                                        <p:strVal val="visible"/>
                                      </p:to>
                                    </p:set>
                                    <p:animEffect transition="in" filter="wipe(left)">
                                      <p:cBhvr>
                                        <p:cTn id="25" dur="500"/>
                                        <p:tgtEl>
                                          <p:spTgt spid="23">
                                            <p:txEl>
                                              <p:pRg st="0" end="0"/>
                                            </p:txEl>
                                          </p:spTgt>
                                        </p:tgtEl>
                                      </p:cBhvr>
                                    </p:animEffect>
                                  </p:childTnLst>
                                </p:cTn>
                              </p:par>
                            </p:childTnLst>
                          </p:cTn>
                        </p:par>
                      </p:childTnLst>
                    </p:cTn>
                  </p:par>
                </p:childTnLst>
              </p:cTn>
              <p:nextCondLst>
                <p:cond evt="onClick" delay="0">
                  <p:tgtEl>
                    <p:spTgt spid="23"/>
                  </p:tgtEl>
                </p:cond>
              </p:nextCondLst>
            </p:seq>
            <p:seq concurrent="1" nextAc="seek">
              <p:cTn id="26" restart="whenNotActive" fill="hold" evtFilter="cancelBubble" nodeType="interactiveSeq">
                <p:stCondLst>
                  <p:cond evt="onClick" delay="0">
                    <p:tgtEl>
                      <p:spTgt spid="22"/>
                    </p:tgtEl>
                  </p:cond>
                </p:stCondLst>
                <p:endSync evt="end" delay="0">
                  <p:rtn val="all"/>
                </p:endSync>
                <p:childTnLst>
                  <p:par>
                    <p:cTn id="27" fill="hold">
                      <p:stCondLst>
                        <p:cond delay="0"/>
                      </p:stCondLst>
                      <p:childTnLst>
                        <p:par>
                          <p:cTn id="28" fill="hold">
                            <p:stCondLst>
                              <p:cond delay="0"/>
                            </p:stCondLst>
                            <p:childTnLst>
                              <p:par>
                                <p:cTn id="29" presetID="3" presetClass="emph" presetSubtype="2" fill="hold" nodeType="withEffect">
                                  <p:stCondLst>
                                    <p:cond delay="0"/>
                                  </p:stCondLst>
                                  <p:childTnLst>
                                    <p:animClr clrSpc="rgb" dir="cw">
                                      <p:cBhvr override="childStyle">
                                        <p:cTn id="30" dur="750" fill="hold"/>
                                        <p:tgtEl>
                                          <p:spTgt spid="23">
                                            <p:txEl>
                                              <p:pRg st="0" end="0"/>
                                            </p:txEl>
                                          </p:spTgt>
                                        </p:tgtEl>
                                        <p:attrNameLst>
                                          <p:attrName>style.color</p:attrName>
                                        </p:attrNameLst>
                                      </p:cBhvr>
                                      <p:to>
                                        <a:srgbClr val="7030A0"/>
                                      </p:to>
                                    </p:animClr>
                                  </p:childTnLst>
                                </p:cTn>
                              </p:par>
                              <p:par>
                                <p:cTn id="31" presetID="22" presetClass="entr" presetSubtype="8" fill="hold" nodeType="withEffect">
                                  <p:stCondLst>
                                    <p:cond delay="0"/>
                                  </p:stCondLst>
                                  <p:childTnLst>
                                    <p:set>
                                      <p:cBhvr>
                                        <p:cTn id="32" dur="1" fill="hold">
                                          <p:stCondLst>
                                            <p:cond delay="0"/>
                                          </p:stCondLst>
                                        </p:cTn>
                                        <p:tgtEl>
                                          <p:spTgt spid="22">
                                            <p:txEl>
                                              <p:pRg st="0" end="0"/>
                                            </p:txEl>
                                          </p:spTgt>
                                        </p:tgtEl>
                                        <p:attrNameLst>
                                          <p:attrName>style.visibility</p:attrName>
                                        </p:attrNameLst>
                                      </p:cBhvr>
                                      <p:to>
                                        <p:strVal val="visible"/>
                                      </p:to>
                                    </p:set>
                                    <p:animEffect transition="in" filter="wipe(left)">
                                      <p:cBhvr>
                                        <p:cTn id="33" dur="500"/>
                                        <p:tgtEl>
                                          <p:spTgt spid="22">
                                            <p:txEl>
                                              <p:pRg st="0" end="0"/>
                                            </p:txEl>
                                          </p:spTgt>
                                        </p:tgtEl>
                                      </p:cBhvr>
                                    </p:animEffect>
                                  </p:childTnLst>
                                </p:cTn>
                              </p:par>
                            </p:childTnLst>
                          </p:cTn>
                        </p:par>
                      </p:childTnLst>
                    </p:cTn>
                  </p:par>
                </p:childTnLst>
              </p:cTn>
              <p:nextCondLst>
                <p:cond evt="onClick" delay="0">
                  <p:tgtEl>
                    <p:spTgt spid="22"/>
                  </p:tgtEl>
                </p:cond>
              </p:nextCondLst>
            </p:seq>
            <p:seq concurrent="1" nextAc="seek">
              <p:cTn id="34" restart="whenNotActive" fill="hold" evtFilter="cancelBubble" nodeType="interactiveSeq">
                <p:stCondLst>
                  <p:cond evt="onClick" delay="0">
                    <p:tgtEl>
                      <p:spTgt spid="31"/>
                    </p:tgtEl>
                  </p:cond>
                </p:stCondLst>
                <p:endSync evt="end" delay="0">
                  <p:rtn val="all"/>
                </p:endSync>
                <p:childTnLst>
                  <p:par>
                    <p:cTn id="35" fill="hold">
                      <p:stCondLst>
                        <p:cond delay="0"/>
                      </p:stCondLst>
                      <p:childTnLst>
                        <p:par>
                          <p:cTn id="36" fill="hold">
                            <p:stCondLst>
                              <p:cond delay="0"/>
                            </p:stCondLst>
                            <p:childTnLst>
                              <p:par>
                                <p:cTn id="37" presetID="3" presetClass="emph" presetSubtype="2" fill="hold" nodeType="withEffect">
                                  <p:stCondLst>
                                    <p:cond delay="0"/>
                                  </p:stCondLst>
                                  <p:childTnLst>
                                    <p:animClr clrSpc="rgb" dir="cw">
                                      <p:cBhvr override="childStyle">
                                        <p:cTn id="38" dur="10" fill="hold"/>
                                        <p:tgtEl>
                                          <p:spTgt spid="25">
                                            <p:txEl>
                                              <p:pRg st="0" end="0"/>
                                            </p:txEl>
                                          </p:spTgt>
                                        </p:tgtEl>
                                        <p:attrNameLst>
                                          <p:attrName>style.color</p:attrName>
                                        </p:attrNameLst>
                                      </p:cBhvr>
                                      <p:to>
                                        <a:srgbClr val="000000"/>
                                      </p:to>
                                    </p:animClr>
                                  </p:childTnLst>
                                </p:cTn>
                              </p:par>
                              <p:par>
                                <p:cTn id="39" presetID="3" presetClass="emph" presetSubtype="2" fill="hold" nodeType="withEffect">
                                  <p:stCondLst>
                                    <p:cond delay="0"/>
                                  </p:stCondLst>
                                  <p:childTnLst>
                                    <p:animClr clrSpc="rgb" dir="cw">
                                      <p:cBhvr override="childStyle">
                                        <p:cTn id="40" dur="10" fill="hold"/>
                                        <p:tgtEl>
                                          <p:spTgt spid="25">
                                            <p:txEl>
                                              <p:pRg st="1" end="1"/>
                                            </p:txEl>
                                          </p:spTgt>
                                        </p:tgtEl>
                                        <p:attrNameLst>
                                          <p:attrName>style.color</p:attrName>
                                        </p:attrNameLst>
                                      </p:cBhvr>
                                      <p:to>
                                        <a:srgbClr val="000000"/>
                                      </p:to>
                                    </p:animClr>
                                  </p:childTnLst>
                                </p:cTn>
                              </p:par>
                              <p:par>
                                <p:cTn id="41" presetID="3" presetClass="emph" presetSubtype="2" fill="hold" nodeType="withEffect">
                                  <p:stCondLst>
                                    <p:cond delay="0"/>
                                  </p:stCondLst>
                                  <p:childTnLst>
                                    <p:animClr clrSpc="rgb" dir="cw">
                                      <p:cBhvr override="childStyle">
                                        <p:cTn id="42" dur="10" fill="hold"/>
                                        <p:tgtEl>
                                          <p:spTgt spid="25">
                                            <p:txEl>
                                              <p:pRg st="2" end="2"/>
                                            </p:txEl>
                                          </p:spTgt>
                                        </p:tgtEl>
                                        <p:attrNameLst>
                                          <p:attrName>style.color</p:attrName>
                                        </p:attrNameLst>
                                      </p:cBhvr>
                                      <p:to>
                                        <a:srgbClr val="000000"/>
                                      </p:to>
                                    </p:animClr>
                                  </p:childTnLst>
                                </p:cTn>
                              </p:par>
                              <p:par>
                                <p:cTn id="43" presetID="3" presetClass="emph" presetSubtype="2" fill="hold" nodeType="withEffect">
                                  <p:stCondLst>
                                    <p:cond delay="0"/>
                                  </p:stCondLst>
                                  <p:childTnLst>
                                    <p:animClr clrSpc="rgb" dir="cw">
                                      <p:cBhvr override="childStyle">
                                        <p:cTn id="44" dur="10" fill="hold"/>
                                        <p:tgtEl>
                                          <p:spTgt spid="25">
                                            <p:txEl>
                                              <p:pRg st="3" end="3"/>
                                            </p:txEl>
                                          </p:spTgt>
                                        </p:tgtEl>
                                        <p:attrNameLst>
                                          <p:attrName>style.color</p:attrName>
                                        </p:attrNameLst>
                                      </p:cBhvr>
                                      <p:to>
                                        <a:srgbClr val="000000"/>
                                      </p:to>
                                    </p:animClr>
                                  </p:childTnLst>
                                </p:cTn>
                              </p:par>
                              <p:par>
                                <p:cTn id="45" presetID="3" presetClass="emph" presetSubtype="2" fill="hold" nodeType="withEffect">
                                  <p:stCondLst>
                                    <p:cond delay="0"/>
                                  </p:stCondLst>
                                  <p:childTnLst>
                                    <p:animClr clrSpc="rgb" dir="cw">
                                      <p:cBhvr override="childStyle">
                                        <p:cTn id="46" dur="10" fill="hold"/>
                                        <p:tgtEl>
                                          <p:spTgt spid="25">
                                            <p:txEl>
                                              <p:pRg st="4" end="4"/>
                                            </p:txEl>
                                          </p:spTgt>
                                        </p:tgtEl>
                                        <p:attrNameLst>
                                          <p:attrName>style.color</p:attrName>
                                        </p:attrNameLst>
                                      </p:cBhvr>
                                      <p:to>
                                        <a:srgbClr val="000000"/>
                                      </p:to>
                                    </p:animClr>
                                  </p:childTnLst>
                                </p:cTn>
                              </p:par>
                              <p:par>
                                <p:cTn id="47" presetID="3" presetClass="emph" presetSubtype="2" fill="hold" nodeType="withEffect">
                                  <p:stCondLst>
                                    <p:cond delay="0"/>
                                  </p:stCondLst>
                                  <p:childTnLst>
                                    <p:animClr clrSpc="rgb" dir="cw">
                                      <p:cBhvr override="childStyle">
                                        <p:cTn id="48" dur="10" fill="hold"/>
                                        <p:tgtEl>
                                          <p:spTgt spid="24">
                                            <p:txEl>
                                              <p:pRg st="0" end="0"/>
                                            </p:txEl>
                                          </p:spTgt>
                                        </p:tgtEl>
                                        <p:attrNameLst>
                                          <p:attrName>style.color</p:attrName>
                                        </p:attrNameLst>
                                      </p:cBhvr>
                                      <p:to>
                                        <a:srgbClr val="000000"/>
                                      </p:to>
                                    </p:animClr>
                                  </p:childTnLst>
                                </p:cTn>
                              </p:par>
                              <p:par>
                                <p:cTn id="49" presetID="3" presetClass="emph" presetSubtype="2" fill="hold" nodeType="withEffect">
                                  <p:stCondLst>
                                    <p:cond delay="0"/>
                                  </p:stCondLst>
                                  <p:childTnLst>
                                    <p:animClr clrSpc="rgb" dir="cw">
                                      <p:cBhvr override="childStyle">
                                        <p:cTn id="50" dur="10" fill="hold"/>
                                        <p:tgtEl>
                                          <p:spTgt spid="23">
                                            <p:txEl>
                                              <p:pRg st="0" end="0"/>
                                            </p:txEl>
                                          </p:spTgt>
                                        </p:tgtEl>
                                        <p:attrNameLst>
                                          <p:attrName>style.color</p:attrName>
                                        </p:attrNameLst>
                                      </p:cBhvr>
                                      <p:to>
                                        <a:srgbClr val="000000"/>
                                      </p:to>
                                    </p:animClr>
                                  </p:childTnLst>
                                </p:cTn>
                              </p:par>
                              <p:par>
                                <p:cTn id="51" presetID="3" presetClass="emph" presetSubtype="2" fill="hold" nodeType="withEffect">
                                  <p:stCondLst>
                                    <p:cond delay="0"/>
                                  </p:stCondLst>
                                  <p:childTnLst>
                                    <p:animClr clrSpc="rgb" dir="cw">
                                      <p:cBhvr override="childStyle">
                                        <p:cTn id="52" dur="10" fill="hold"/>
                                        <p:tgtEl>
                                          <p:spTgt spid="22">
                                            <p:txEl>
                                              <p:pRg st="0" end="0"/>
                                            </p:txEl>
                                          </p:spTgt>
                                        </p:tgtEl>
                                        <p:attrNameLst>
                                          <p:attrName>style.color</p:attrName>
                                        </p:attrNameLst>
                                      </p:cBhvr>
                                      <p:to>
                                        <a:srgbClr val="000000"/>
                                      </p:to>
                                    </p:animClr>
                                  </p:childTnLst>
                                </p:cTn>
                              </p:par>
                              <p:par>
                                <p:cTn id="53" presetID="1" presetClass="exit" presetSubtype="0" fill="hold" nodeType="withEffect">
                                  <p:stCondLst>
                                    <p:cond delay="0"/>
                                  </p:stCondLst>
                                  <p:childTnLst>
                                    <p:set>
                                      <p:cBhvr>
                                        <p:cTn id="54" dur="1" fill="hold">
                                          <p:stCondLst>
                                            <p:cond delay="0"/>
                                          </p:stCondLst>
                                        </p:cTn>
                                        <p:tgtEl>
                                          <p:spTgt spid="24">
                                            <p:txEl>
                                              <p:pRg st="0" end="0"/>
                                            </p:txEl>
                                          </p:spTgt>
                                        </p:tgtEl>
                                        <p:attrNameLst>
                                          <p:attrName>style.visibility</p:attrName>
                                        </p:attrNameLst>
                                      </p:cBhvr>
                                      <p:to>
                                        <p:strVal val="hidden"/>
                                      </p:to>
                                    </p:set>
                                  </p:childTnLst>
                                </p:cTn>
                              </p:par>
                              <p:par>
                                <p:cTn id="55" presetID="1" presetClass="exit" presetSubtype="0" fill="hold" nodeType="withEffect">
                                  <p:stCondLst>
                                    <p:cond delay="0"/>
                                  </p:stCondLst>
                                  <p:childTnLst>
                                    <p:set>
                                      <p:cBhvr>
                                        <p:cTn id="56" dur="1" fill="hold">
                                          <p:stCondLst>
                                            <p:cond delay="0"/>
                                          </p:stCondLst>
                                        </p:cTn>
                                        <p:tgtEl>
                                          <p:spTgt spid="23">
                                            <p:txEl>
                                              <p:pRg st="0" end="0"/>
                                            </p:txEl>
                                          </p:spTgt>
                                        </p:tgtEl>
                                        <p:attrNameLst>
                                          <p:attrName>style.visibility</p:attrName>
                                        </p:attrNameLst>
                                      </p:cBhvr>
                                      <p:to>
                                        <p:strVal val="hidden"/>
                                      </p:to>
                                    </p:set>
                                  </p:childTnLst>
                                </p:cTn>
                              </p:par>
                              <p:par>
                                <p:cTn id="57" presetID="1" presetClass="exit" presetSubtype="0" fill="hold" nodeType="withEffect">
                                  <p:stCondLst>
                                    <p:cond delay="0"/>
                                  </p:stCondLst>
                                  <p:childTnLst>
                                    <p:set>
                                      <p:cBhvr>
                                        <p:cTn id="58" dur="1" fill="hold">
                                          <p:stCondLst>
                                            <p:cond delay="0"/>
                                          </p:stCondLst>
                                        </p:cTn>
                                        <p:tgtEl>
                                          <p:spTgt spid="22">
                                            <p:txEl>
                                              <p:pRg st="0" end="0"/>
                                            </p:txEl>
                                          </p:spTgt>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59" restart="whenNotActive" fill="hold" evtFilter="cancelBubble" nodeType="interactiveSeq">
                <p:stCondLst>
                  <p:cond evt="onClick" delay="0">
                    <p:tgtEl>
                      <p:spTgt spid="32"/>
                    </p:tgtEl>
                  </p:cond>
                </p:stCondLst>
                <p:endSync evt="end" delay="0">
                  <p:rtn val="all"/>
                </p:endSync>
                <p:childTnLst>
                  <p:par>
                    <p:cTn id="60" fill="hold">
                      <p:stCondLst>
                        <p:cond delay="0"/>
                      </p:stCondLst>
                      <p:childTnLst>
                        <p:par>
                          <p:cTn id="61" fill="hold">
                            <p:stCondLst>
                              <p:cond delay="0"/>
                            </p:stCondLst>
                            <p:childTnLst>
                              <p:par>
                                <p:cTn id="62" presetID="3" presetClass="emph" presetSubtype="2" fill="hold" grpId="0" nodeType="withEffect">
                                  <p:stCondLst>
                                    <p:cond delay="0"/>
                                  </p:stCondLst>
                                  <p:childTnLst>
                                    <p:animClr clrSpc="rgb" dir="cw">
                                      <p:cBhvr override="childStyle">
                                        <p:cTn id="63" dur="10" fill="hold"/>
                                        <p:tgtEl>
                                          <p:spTgt spid="25">
                                            <p:txEl>
                                              <p:pRg st="0" end="0"/>
                                            </p:txEl>
                                          </p:spTgt>
                                        </p:tgtEl>
                                        <p:attrNameLst>
                                          <p:attrName>style.color</p:attrName>
                                        </p:attrNameLst>
                                      </p:cBhvr>
                                      <p:to>
                                        <a:srgbClr val="000000"/>
                                      </p:to>
                                    </p:animClr>
                                  </p:childTnLst>
                                </p:cTn>
                              </p:par>
                              <p:par>
                                <p:cTn id="64" presetID="3" presetClass="emph" presetSubtype="2" fill="hold" grpId="0" nodeType="withEffect">
                                  <p:stCondLst>
                                    <p:cond delay="0"/>
                                  </p:stCondLst>
                                  <p:childTnLst>
                                    <p:animClr clrSpc="rgb" dir="cw">
                                      <p:cBhvr override="childStyle">
                                        <p:cTn id="65" dur="10" fill="hold"/>
                                        <p:tgtEl>
                                          <p:spTgt spid="25">
                                            <p:txEl>
                                              <p:pRg st="1" end="1"/>
                                            </p:txEl>
                                          </p:spTgt>
                                        </p:tgtEl>
                                        <p:attrNameLst>
                                          <p:attrName>style.color</p:attrName>
                                        </p:attrNameLst>
                                      </p:cBhvr>
                                      <p:to>
                                        <a:srgbClr val="000000"/>
                                      </p:to>
                                    </p:animClr>
                                  </p:childTnLst>
                                </p:cTn>
                              </p:par>
                              <p:par>
                                <p:cTn id="66" presetID="3" presetClass="emph" presetSubtype="2" fill="hold" grpId="0" nodeType="withEffect">
                                  <p:stCondLst>
                                    <p:cond delay="0"/>
                                  </p:stCondLst>
                                  <p:childTnLst>
                                    <p:animClr clrSpc="rgb" dir="cw">
                                      <p:cBhvr override="childStyle">
                                        <p:cTn id="67" dur="10" fill="hold"/>
                                        <p:tgtEl>
                                          <p:spTgt spid="25">
                                            <p:txEl>
                                              <p:pRg st="2" end="2"/>
                                            </p:txEl>
                                          </p:spTgt>
                                        </p:tgtEl>
                                        <p:attrNameLst>
                                          <p:attrName>style.color</p:attrName>
                                        </p:attrNameLst>
                                      </p:cBhvr>
                                      <p:to>
                                        <a:srgbClr val="000000"/>
                                      </p:to>
                                    </p:animClr>
                                  </p:childTnLst>
                                </p:cTn>
                              </p:par>
                              <p:par>
                                <p:cTn id="68" presetID="3" presetClass="emph" presetSubtype="2" fill="hold" grpId="0" nodeType="withEffect">
                                  <p:stCondLst>
                                    <p:cond delay="0"/>
                                  </p:stCondLst>
                                  <p:childTnLst>
                                    <p:animClr clrSpc="rgb" dir="cw">
                                      <p:cBhvr override="childStyle">
                                        <p:cTn id="69" dur="10" fill="hold"/>
                                        <p:tgtEl>
                                          <p:spTgt spid="25">
                                            <p:txEl>
                                              <p:pRg st="3" end="3"/>
                                            </p:txEl>
                                          </p:spTgt>
                                        </p:tgtEl>
                                        <p:attrNameLst>
                                          <p:attrName>style.color</p:attrName>
                                        </p:attrNameLst>
                                      </p:cBhvr>
                                      <p:to>
                                        <a:srgbClr val="000000"/>
                                      </p:to>
                                    </p:animClr>
                                  </p:childTnLst>
                                </p:cTn>
                              </p:par>
                              <p:par>
                                <p:cTn id="70" presetID="3" presetClass="emph" presetSubtype="2" fill="hold" grpId="0" nodeType="withEffect">
                                  <p:stCondLst>
                                    <p:cond delay="0"/>
                                  </p:stCondLst>
                                  <p:childTnLst>
                                    <p:animClr clrSpc="rgb" dir="cw">
                                      <p:cBhvr override="childStyle">
                                        <p:cTn id="71" dur="10" fill="hold"/>
                                        <p:tgtEl>
                                          <p:spTgt spid="25">
                                            <p:txEl>
                                              <p:pRg st="4" end="4"/>
                                            </p:txEl>
                                          </p:spTgt>
                                        </p:tgtEl>
                                        <p:attrNameLst>
                                          <p:attrName>style.color</p:attrName>
                                        </p:attrNameLst>
                                      </p:cBhvr>
                                      <p:to>
                                        <a:srgbClr val="000000"/>
                                      </p:to>
                                    </p:animClr>
                                  </p:childTnLst>
                                </p:cTn>
                              </p:par>
                              <p:par>
                                <p:cTn id="72" presetID="3" presetClass="emph" presetSubtype="2" fill="hold" nodeType="withEffect">
                                  <p:stCondLst>
                                    <p:cond delay="0"/>
                                  </p:stCondLst>
                                  <p:childTnLst>
                                    <p:animClr clrSpc="rgb" dir="cw">
                                      <p:cBhvr override="childStyle">
                                        <p:cTn id="73" dur="10" fill="hold"/>
                                        <p:tgtEl>
                                          <p:spTgt spid="24">
                                            <p:txEl>
                                              <p:pRg st="0" end="0"/>
                                            </p:txEl>
                                          </p:spTgt>
                                        </p:tgtEl>
                                        <p:attrNameLst>
                                          <p:attrName>style.color</p:attrName>
                                        </p:attrNameLst>
                                      </p:cBhvr>
                                      <p:to>
                                        <a:srgbClr val="000000"/>
                                      </p:to>
                                    </p:animClr>
                                  </p:childTnLst>
                                </p:cTn>
                              </p:par>
                              <p:par>
                                <p:cTn id="74" presetID="3" presetClass="emph" presetSubtype="2" fill="hold" nodeType="withEffect">
                                  <p:stCondLst>
                                    <p:cond delay="0"/>
                                  </p:stCondLst>
                                  <p:childTnLst>
                                    <p:animClr clrSpc="rgb" dir="cw">
                                      <p:cBhvr override="childStyle">
                                        <p:cTn id="75" dur="10" fill="hold"/>
                                        <p:tgtEl>
                                          <p:spTgt spid="23">
                                            <p:txEl>
                                              <p:pRg st="0" end="0"/>
                                            </p:txEl>
                                          </p:spTgt>
                                        </p:tgtEl>
                                        <p:attrNameLst>
                                          <p:attrName>style.color</p:attrName>
                                        </p:attrNameLst>
                                      </p:cBhvr>
                                      <p:to>
                                        <a:srgbClr val="000000"/>
                                      </p:to>
                                    </p:animClr>
                                  </p:childTnLst>
                                </p:cTn>
                              </p:par>
                              <p:par>
                                <p:cTn id="76" presetID="3" presetClass="emph" presetSubtype="2" fill="hold" nodeType="withEffect">
                                  <p:stCondLst>
                                    <p:cond delay="0"/>
                                  </p:stCondLst>
                                  <p:childTnLst>
                                    <p:animClr clrSpc="rgb" dir="cw">
                                      <p:cBhvr override="childStyle">
                                        <p:cTn id="77" dur="10" fill="hold"/>
                                        <p:tgtEl>
                                          <p:spTgt spid="22">
                                            <p:txEl>
                                              <p:pRg st="0" end="0"/>
                                            </p:txEl>
                                          </p:spTgt>
                                        </p:tgtEl>
                                        <p:attrNameLst>
                                          <p:attrName>style.color</p:attrName>
                                        </p:attrNameLst>
                                      </p:cBhvr>
                                      <p:to>
                                        <a:srgbClr val="000000"/>
                                      </p:to>
                                    </p:animClr>
                                  </p:childTnLst>
                                </p:cTn>
                              </p:par>
                              <p:par>
                                <p:cTn id="78" presetID="1" presetClass="exit" presetSubtype="0" fill="hold" nodeType="withEffect">
                                  <p:stCondLst>
                                    <p:cond delay="0"/>
                                  </p:stCondLst>
                                  <p:childTnLst>
                                    <p:set>
                                      <p:cBhvr>
                                        <p:cTn id="79" dur="1" fill="hold">
                                          <p:stCondLst>
                                            <p:cond delay="0"/>
                                          </p:stCondLst>
                                        </p:cTn>
                                        <p:tgtEl>
                                          <p:spTgt spid="24">
                                            <p:txEl>
                                              <p:pRg st="0" end="0"/>
                                            </p:txEl>
                                          </p:spTgt>
                                        </p:tgtEl>
                                        <p:attrNameLst>
                                          <p:attrName>style.visibility</p:attrName>
                                        </p:attrNameLst>
                                      </p:cBhvr>
                                      <p:to>
                                        <p:strVal val="hidden"/>
                                      </p:to>
                                    </p:set>
                                  </p:childTnLst>
                                </p:cTn>
                              </p:par>
                              <p:par>
                                <p:cTn id="80" presetID="1" presetClass="exit" presetSubtype="0" fill="hold" nodeType="withEffect">
                                  <p:stCondLst>
                                    <p:cond delay="0"/>
                                  </p:stCondLst>
                                  <p:childTnLst>
                                    <p:set>
                                      <p:cBhvr>
                                        <p:cTn id="81" dur="1" fill="hold">
                                          <p:stCondLst>
                                            <p:cond delay="0"/>
                                          </p:stCondLst>
                                        </p:cTn>
                                        <p:tgtEl>
                                          <p:spTgt spid="23">
                                            <p:txEl>
                                              <p:pRg st="0" end="0"/>
                                            </p:txEl>
                                          </p:spTgt>
                                        </p:tgtEl>
                                        <p:attrNameLst>
                                          <p:attrName>style.visibility</p:attrName>
                                        </p:attrNameLst>
                                      </p:cBhvr>
                                      <p:to>
                                        <p:strVal val="hidden"/>
                                      </p:to>
                                    </p:set>
                                  </p:childTnLst>
                                </p:cTn>
                              </p:par>
                              <p:par>
                                <p:cTn id="82" presetID="1" presetClass="exit" presetSubtype="0" fill="hold" nodeType="withEffect">
                                  <p:stCondLst>
                                    <p:cond delay="0"/>
                                  </p:stCondLst>
                                  <p:childTnLst>
                                    <p:set>
                                      <p:cBhvr>
                                        <p:cTn id="83" dur="1" fill="hold">
                                          <p:stCondLst>
                                            <p:cond delay="0"/>
                                          </p:stCondLst>
                                        </p:cTn>
                                        <p:tgtEl>
                                          <p:spTgt spid="22">
                                            <p:txEl>
                                              <p:pRg st="0" end="0"/>
                                            </p:txEl>
                                          </p:spTgt>
                                        </p:tgtEl>
                                        <p:attrNameLst>
                                          <p:attrName>style.visibility</p:attrName>
                                        </p:attrNameLst>
                                      </p:cBhvr>
                                      <p:to>
                                        <p:strVal val="hidden"/>
                                      </p:to>
                                    </p:set>
                                  </p:childTnLst>
                                </p:cTn>
                              </p:par>
                            </p:childTnLst>
                          </p:cTn>
                        </p:par>
                      </p:childTnLst>
                    </p:cTn>
                  </p:par>
                </p:childTnLst>
              </p:cTn>
              <p:nextCondLst>
                <p:cond evt="onClick" delay="0">
                  <p:tgtEl>
                    <p:spTgt spid="32"/>
                  </p:tgtEl>
                </p:cond>
              </p:nextCondLst>
            </p:seq>
          </p:childTnLst>
        </p:cTn>
      </p:par>
    </p:tnLst>
    <p:bldLst>
      <p:bldP spid="25" grpId="0" build="allAtOnce"/>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6867</TotalTime>
  <Words>2405</Words>
  <Application>Microsoft Office PowerPoint</Application>
  <PresentationFormat>Custom</PresentationFormat>
  <Paragraphs>378</Paragraphs>
  <Slides>15</Slides>
  <Notes>15</Notes>
  <HiddenSlides>4</HiddenSlides>
  <MMClips>2</MMClips>
  <ScaleCrop>false</ScaleCrop>
  <HeadingPairs>
    <vt:vector size="4" baseType="variant">
      <vt:variant>
        <vt:lpstr>Theme</vt:lpstr>
      </vt:variant>
      <vt:variant>
        <vt:i4>2</vt:i4>
      </vt:variant>
      <vt:variant>
        <vt:lpstr>Slide Titles</vt:lpstr>
      </vt:variant>
      <vt:variant>
        <vt:i4>15</vt:i4>
      </vt:variant>
    </vt:vector>
  </HeadingPairs>
  <TitlesOfParts>
    <vt:vector size="17" baseType="lpstr">
      <vt:lpstr>Office Theme</vt:lpstr>
      <vt:lpstr>1_Office Theme</vt:lpstr>
      <vt:lpstr>Preparing the way today</vt:lpstr>
      <vt:lpstr>Learning Intentions</vt:lpstr>
      <vt:lpstr>God’s people prepare to celebrate  the coming of Jesus into the world</vt:lpstr>
      <vt:lpstr>Advent is a time to reflect on God’s people who have waited for centuries for Jesus to come</vt:lpstr>
      <vt:lpstr>Getting ready for Jesus doing  outside things people can see</vt:lpstr>
      <vt:lpstr>Getting ready doing inside things  people cannot see</vt:lpstr>
      <vt:lpstr>Ideas for families to get  ready for Jesus to come</vt:lpstr>
      <vt:lpstr>God’s people prepare  for the coming of Jesus</vt:lpstr>
      <vt:lpstr>Check Up</vt:lpstr>
      <vt:lpstr>Time for Reflection</vt:lpstr>
      <vt:lpstr>Sharing our Learning about ADVENT with family whānau</vt:lpstr>
      <vt:lpstr>Advent is a time to reflect on God’s people who have waited for centuries for Jesus to come</vt:lpstr>
      <vt:lpstr>Getting ready for Jesus doing  outside things people can see</vt:lpstr>
      <vt:lpstr>Getting ready doing inside things  people can not see</vt:lpstr>
      <vt:lpstr>Sharing our Learning about ADVENT with family whānau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Preparing the way today</dc:title>
  <dc:creator>Jenny McCairn</dc:creator>
  <cp:lastModifiedBy>Pierre Schmits</cp:lastModifiedBy>
  <cp:revision>89</cp:revision>
  <dcterms:created xsi:type="dcterms:W3CDTF">2016-10-02T10:43:08Z</dcterms:created>
  <dcterms:modified xsi:type="dcterms:W3CDTF">2016-11-19T00:17:50Z</dcterms:modified>
</cp:coreProperties>
</file>