
<file path=[Content_Types].xml><?xml version="1.0" encoding="utf-8"?>
<Types xmlns="http://schemas.openxmlformats.org/package/2006/content-types">
  <Default Extension="png" ContentType="image/png"/>
  <Default Extension="mp3" ContentType="audio/mpe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15"/>
  </p:notesMasterIdLst>
  <p:sldIdLst>
    <p:sldId id="257" r:id="rId3"/>
    <p:sldId id="258" r:id="rId4"/>
    <p:sldId id="259" r:id="rId5"/>
    <p:sldId id="260" r:id="rId6"/>
    <p:sldId id="261" r:id="rId7"/>
    <p:sldId id="262" r:id="rId8"/>
    <p:sldId id="263" r:id="rId9"/>
    <p:sldId id="265" r:id="rId10"/>
    <p:sldId id="266" r:id="rId11"/>
    <p:sldId id="267" r:id="rId12"/>
    <p:sldId id="269" r:id="rId13"/>
    <p:sldId id="26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C8F0"/>
    <a:srgbClr val="461E64"/>
    <a:srgbClr val="DCC5ED"/>
    <a:srgbClr val="EFABE0"/>
    <a:srgbClr val="EDEDED"/>
    <a:srgbClr val="C7A1E3"/>
    <a:srgbClr val="65CE67"/>
    <a:srgbClr val="A66B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22" autoAdjust="0"/>
    <p:restoredTop sz="47907" autoAdjust="0"/>
  </p:normalViewPr>
  <p:slideViewPr>
    <p:cSldViewPr snapToGrid="0">
      <p:cViewPr varScale="1">
        <p:scale>
          <a:sx n="51" d="100"/>
          <a:sy n="51" d="100"/>
        </p:scale>
        <p:origin x="270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ED93D0-5A7A-4496-AA78-5E6CCE5CF091}" type="datetimeFigureOut">
              <a:rPr lang="en-NZ" smtClean="0"/>
              <a:t>1/12/2017</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F308AC-BB82-4482-93FF-86DD18165124}" type="slidenum">
              <a:rPr lang="en-NZ" smtClean="0"/>
              <a:t>‹#›</a:t>
            </a:fld>
            <a:endParaRPr lang="en-NZ"/>
          </a:p>
        </p:txBody>
      </p:sp>
    </p:spTree>
    <p:extLst>
      <p:ext uri="{BB962C8B-B14F-4D97-AF65-F5344CB8AC3E}">
        <p14:creationId xmlns:p14="http://schemas.microsoft.com/office/powerpoint/2010/main" val="3128651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O9VyT9sY_Dc"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www.youtube.com/watch?v=K7FUUxF4u7E" TargetMode="External"/><Relationship Id="rId4" Type="http://schemas.openxmlformats.org/officeDocument/2006/relationships/hyperlink" Target="https://www.youtube.com/watch?v=cs3D3cAVr08"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Use this slide as a focussing strategy to introduce the lesson topic. Read the title together and invite children to share something they know about what Joseph and Mary did to get ready for their new baby.</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a:t>
            </a:fld>
            <a:endParaRPr lang="en-GB"/>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470973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formative assessment strategy will help teachers to identify how well the children have achieved the Learning Intentions of the lesson.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Teachers can choose how they use the slide in their range of assessment options.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worksheet of this slide is available as an option for children in Year 1-6 to complete</a:t>
            </a:r>
            <a:endParaRPr lang="en-NZ" sz="1200" kern="1200" dirty="0">
              <a:solidFill>
                <a:schemeClr val="tx1"/>
              </a:solidFill>
              <a:effectLst/>
              <a:latin typeface="+mn-lt"/>
              <a:ea typeface="+mn-ea"/>
              <a:cs typeface="+mn-cs"/>
            </a:endParaRPr>
          </a:p>
          <a:p>
            <a:r>
              <a:rPr lang="en-NZ" sz="1200" kern="1200" dirty="0">
                <a:solidFill>
                  <a:schemeClr val="tx1"/>
                </a:solidFill>
                <a:effectLst/>
                <a:latin typeface="+mn-lt"/>
                <a:ea typeface="+mn-ea"/>
                <a:cs typeface="+mn-cs"/>
              </a:rPr>
              <a:t>The last two items are feed forward for the teacher. </a:t>
            </a: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247511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MP3 is played to help create a reflective atmosphere and bring the children to stillness and silence as the teacher invites them to </a:t>
            </a:r>
            <a:r>
              <a:rPr lang="en-GB" sz="1200" i="1" kern="1200" dirty="0">
                <a:solidFill>
                  <a:schemeClr val="tx1"/>
                </a:solidFill>
                <a:effectLst/>
                <a:latin typeface="+mn-lt"/>
                <a:ea typeface="+mn-ea"/>
                <a:cs typeface="+mn-cs"/>
              </a:rPr>
              <a:t>think about all the ways Mary and Joseph prepared for Jesus’ birth by getting the things he needed ready and waiting patiently for him to come into their family.</a:t>
            </a:r>
            <a:r>
              <a:rPr lang="en-GB" sz="1200" kern="1200" dirty="0">
                <a:solidFill>
                  <a:schemeClr val="tx1"/>
                </a:solidFill>
                <a:effectLst/>
                <a:latin typeface="+mn-lt"/>
                <a:ea typeface="+mn-ea"/>
                <a:cs typeface="+mn-cs"/>
              </a:rPr>
              <a:t> </a:t>
            </a:r>
            <a:endParaRPr lang="en-GB" noProof="0"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B7D854C1-D8DB-439C-8B37-6CAF82AB5E22}" type="slidenum">
              <a:rPr kumimoji="0" 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11</a:t>
            </a:fld>
            <a:endParaRPr kumimoji="0" lang="en-GB" sz="1800" b="0" i="0" u="none" strike="noStrike" kern="0" cap="none" spc="0" normalizeH="0" baseline="0" noProof="0">
              <a:ln>
                <a:noFill/>
              </a:ln>
              <a:solidFill>
                <a:sysClr val="windowText" lastClr="000000"/>
              </a:solidFill>
              <a:effectLst/>
              <a:uLnTx/>
              <a:uFillTx/>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1005996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worksheet relates to slide 7</a:t>
            </a:r>
            <a:endParaRPr lang="en-NZ" sz="1200" kern="1200" dirty="0">
              <a:solidFill>
                <a:schemeClr val="tx1"/>
              </a:solidFill>
              <a:effectLst/>
              <a:latin typeface="+mn-lt"/>
              <a:ea typeface="+mn-ea"/>
              <a:cs typeface="+mn-cs"/>
            </a:endParaRPr>
          </a:p>
          <a:p>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65350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Read through the Learning Intentions with the class and identify some ideas/questions that might be explored in the lesson.</a:t>
            </a:r>
            <a:endParaRPr lang="en-NZ"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2</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005367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1</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items revealed by the black arrows and use the button to move the arrow to indicate the season and name its colour.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3</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99144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Read the title question and each of the statements – suggest the correct words to fill the gaps then click on the floaters to check them.</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Answers: 1-b, 2-a, 3-c, 4-e, 5-d</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0327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Experiences 2&amp;3</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Read the words you know in the </a:t>
            </a:r>
            <a:r>
              <a:rPr lang="en-GB" sz="1200" kern="1200" dirty="0" err="1">
                <a:solidFill>
                  <a:schemeClr val="tx1"/>
                </a:solidFill>
                <a:effectLst/>
                <a:latin typeface="+mn-lt"/>
                <a:ea typeface="+mn-ea"/>
                <a:cs typeface="+mn-cs"/>
              </a:rPr>
              <a:t>wordle</a:t>
            </a:r>
            <a:r>
              <a:rPr lang="en-GB" sz="1200" kern="1200" dirty="0">
                <a:solidFill>
                  <a:schemeClr val="tx1"/>
                </a:solidFill>
                <a:effectLst/>
                <a:latin typeface="+mn-lt"/>
                <a:ea typeface="+mn-ea"/>
                <a:cs typeface="+mn-cs"/>
              </a:rPr>
              <a:t> and say why it would be in an Advent </a:t>
            </a:r>
            <a:r>
              <a:rPr lang="en-GB" sz="1200" kern="1200" dirty="0" err="1">
                <a:solidFill>
                  <a:schemeClr val="tx1"/>
                </a:solidFill>
                <a:effectLst/>
                <a:latin typeface="+mn-lt"/>
                <a:ea typeface="+mn-ea"/>
                <a:cs typeface="+mn-cs"/>
              </a:rPr>
              <a:t>wordle</a:t>
            </a:r>
            <a:r>
              <a:rPr lang="en-GB" sz="1200" kern="1200" dirty="0">
                <a:solidFill>
                  <a:schemeClr val="tx1"/>
                </a:solidFill>
                <a:effectLst/>
                <a:latin typeface="+mn-lt"/>
                <a:ea typeface="+mn-ea"/>
                <a:cs typeface="+mn-cs"/>
              </a:rPr>
              <a:t>.</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Press I button and read and answer each question.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Share ideas to complete the last sentence.</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5</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4271935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look at the image and share what they see, think and wonder about.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‘Mary said Yes’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Show children the Bible and explain that the story about Mary and Joseph getting ready for Jesus to come into the world is written in the Bible. This story happened a very long time ago and we remember it every Christmas.</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Select from the clips below: </a:t>
            </a:r>
            <a:endParaRPr lang="en-NZ" sz="1200" kern="1200" dirty="0">
              <a:solidFill>
                <a:schemeClr val="tx1"/>
              </a:solidFill>
              <a:effectLst/>
              <a:latin typeface="+mn-lt"/>
              <a:ea typeface="+mn-ea"/>
              <a:cs typeface="+mn-cs"/>
            </a:endParaRPr>
          </a:p>
          <a:p>
            <a:r>
              <a:rPr lang="en-GB" sz="1200" b="1" u="sng" kern="1200" dirty="0" smtClean="0">
                <a:solidFill>
                  <a:schemeClr val="tx1"/>
                </a:solidFill>
                <a:effectLst/>
                <a:latin typeface="+mn-lt"/>
                <a:ea typeface="+mn-ea"/>
                <a:cs typeface="+mn-cs"/>
                <a:hlinkClick r:id="rId3"/>
              </a:rPr>
              <a:t>https</a:t>
            </a:r>
            <a:r>
              <a:rPr lang="en-GB" sz="1200" b="1" u="sng" kern="1200" dirty="0">
                <a:solidFill>
                  <a:schemeClr val="tx1"/>
                </a:solidFill>
                <a:effectLst/>
                <a:latin typeface="+mn-lt"/>
                <a:ea typeface="+mn-ea"/>
                <a:cs typeface="+mn-cs"/>
                <a:hlinkClick r:id="rId3"/>
              </a:rPr>
              <a:t>://www.youtube.com/watch?v=O9VyT9sY_Dc</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Birth of Jesus Ignatius press 4:06 minutes</a:t>
            </a:r>
            <a:endParaRPr lang="en-NZ"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hlinkClick r:id="rId4"/>
              </a:rPr>
              <a:t>https://www.youtube.com/watch?v=cs3D3cAVr08</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Nativity </a:t>
            </a:r>
            <a:r>
              <a:rPr lang="en-GB" sz="1200" kern="1200">
                <a:solidFill>
                  <a:schemeClr val="tx1"/>
                </a:solidFill>
                <a:effectLst/>
                <a:latin typeface="+mn-lt"/>
                <a:ea typeface="+mn-ea"/>
                <a:cs typeface="+mn-cs"/>
              </a:rPr>
              <a:t>5:21 </a:t>
            </a:r>
            <a:r>
              <a:rPr lang="en-GB" sz="1200" kern="1200" smtClean="0">
                <a:solidFill>
                  <a:schemeClr val="tx1"/>
                </a:solidFill>
                <a:effectLst/>
                <a:latin typeface="+mn-lt"/>
                <a:ea typeface="+mn-ea"/>
                <a:cs typeface="+mn-cs"/>
              </a:rPr>
              <a:t>minutes. Simple </a:t>
            </a:r>
            <a:r>
              <a:rPr lang="en-GB" sz="1200" kern="1200" dirty="0">
                <a:solidFill>
                  <a:schemeClr val="tx1"/>
                </a:solidFill>
                <a:effectLst/>
                <a:latin typeface="+mn-lt"/>
                <a:ea typeface="+mn-ea"/>
                <a:cs typeface="+mn-cs"/>
              </a:rPr>
              <a:t>narration and text on screen – clips from movie</a:t>
            </a:r>
            <a:endParaRPr lang="en-NZ" sz="1200" kern="1200" dirty="0">
              <a:solidFill>
                <a:schemeClr val="tx1"/>
              </a:solidFill>
              <a:effectLst/>
              <a:latin typeface="+mn-lt"/>
              <a:ea typeface="+mn-ea"/>
              <a:cs typeface="+mn-cs"/>
            </a:endParaRPr>
          </a:p>
          <a:p>
            <a:r>
              <a:rPr lang="en-GB" sz="1200" b="1" u="sng" kern="1200" dirty="0">
                <a:solidFill>
                  <a:schemeClr val="tx1"/>
                </a:solidFill>
                <a:effectLst/>
                <a:latin typeface="+mn-lt"/>
                <a:ea typeface="+mn-ea"/>
                <a:cs typeface="+mn-cs"/>
                <a:hlinkClick r:id="rId5"/>
              </a:rPr>
              <a:t>https://www.youtube.com/watch?v=K7FUUxF4u7E</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Beginners Bible includes the Annunciation and the Nativity 2:17 minutes</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6</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909812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Click in each image and read the caption and talk about each item.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Children say where the items came from.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Sing using the MP3 ‘An angel came from heaven’</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Share poem ‘Waiting’</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7</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4788295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Adapt Teaching and Learning Experience  4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Discuss what parents like theirs do to prepare for a new baby and record ideas in the white box. </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0673318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share their experiences of preparing for a new baby in their family </a:t>
            </a:r>
            <a:endParaRPr lang="en-NZ"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whānau. Ideas are recorded.</a:t>
            </a:r>
            <a:endParaRPr lang="en-GB" noProof="0"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785279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9D120B66-F4A3-4A89-8D93-8EBCDDA7B1C9}" type="datetimeFigureOut">
              <a:rPr lang="en-NZ" smtClean="0"/>
              <a:t>1/12/2017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A873434-D630-4C62-AAD7-312A0AD8F9B5}" type="slidenum">
              <a:rPr lang="en-NZ" smtClean="0"/>
              <a:t>‹#›</a:t>
            </a:fld>
            <a:endParaRPr lang="en-NZ"/>
          </a:p>
        </p:txBody>
      </p:sp>
    </p:spTree>
    <p:extLst>
      <p:ext uri="{BB962C8B-B14F-4D97-AF65-F5344CB8AC3E}">
        <p14:creationId xmlns:p14="http://schemas.microsoft.com/office/powerpoint/2010/main" val="98146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D120B66-F4A3-4A89-8D93-8EBCDDA7B1C9}" type="datetimeFigureOut">
              <a:rPr lang="en-NZ" smtClean="0"/>
              <a:t>1/12/2017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A873434-D630-4C62-AAD7-312A0AD8F9B5}" type="slidenum">
              <a:rPr lang="en-NZ" smtClean="0"/>
              <a:t>‹#›</a:t>
            </a:fld>
            <a:endParaRPr lang="en-NZ"/>
          </a:p>
        </p:txBody>
      </p:sp>
    </p:spTree>
    <p:extLst>
      <p:ext uri="{BB962C8B-B14F-4D97-AF65-F5344CB8AC3E}">
        <p14:creationId xmlns:p14="http://schemas.microsoft.com/office/powerpoint/2010/main" val="2060956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D120B66-F4A3-4A89-8D93-8EBCDDA7B1C9}" type="datetimeFigureOut">
              <a:rPr lang="en-NZ" smtClean="0"/>
              <a:t>1/12/2017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A873434-D630-4C62-AAD7-312A0AD8F9B5}" type="slidenum">
              <a:rPr lang="en-NZ" smtClean="0"/>
              <a:t>‹#›</a:t>
            </a:fld>
            <a:endParaRPr lang="en-NZ"/>
          </a:p>
        </p:txBody>
      </p:sp>
    </p:spTree>
    <p:extLst>
      <p:ext uri="{BB962C8B-B14F-4D97-AF65-F5344CB8AC3E}">
        <p14:creationId xmlns:p14="http://schemas.microsoft.com/office/powerpoint/2010/main" val="3444819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58066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Z"/>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1/12/2017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2258294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1/12/2017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2603948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06378B9-BDFC-4617-9BF3-7920BE87670E}" type="datetimeFigureOut">
              <a:rPr lang="en-NZ" smtClean="0"/>
              <a:t>1/12/2017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533503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906378B9-BDFC-4617-9BF3-7920BE87670E}" type="datetimeFigureOut">
              <a:rPr lang="en-NZ" smtClean="0"/>
              <a:t>1/12/2017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3469906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906378B9-BDFC-4617-9BF3-7920BE87670E}" type="datetimeFigureOut">
              <a:rPr lang="en-NZ" smtClean="0"/>
              <a:t>1/12/2017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648424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906378B9-BDFC-4617-9BF3-7920BE87670E}" type="datetimeFigureOut">
              <a:rPr lang="en-NZ" smtClean="0"/>
              <a:t>1/12/2017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015282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6378B9-BDFC-4617-9BF3-7920BE87670E}" type="datetimeFigureOut">
              <a:rPr lang="en-NZ" smtClean="0"/>
              <a:t>1/12/2017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4255070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D120B66-F4A3-4A89-8D93-8EBCDDA7B1C9}" type="datetimeFigureOut">
              <a:rPr lang="en-NZ" smtClean="0"/>
              <a:t>1/12/2017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A873434-D630-4C62-AAD7-312A0AD8F9B5}" type="slidenum">
              <a:rPr lang="en-NZ" smtClean="0"/>
              <a:t>‹#›</a:t>
            </a:fld>
            <a:endParaRPr lang="en-NZ"/>
          </a:p>
        </p:txBody>
      </p:sp>
    </p:spTree>
    <p:extLst>
      <p:ext uri="{BB962C8B-B14F-4D97-AF65-F5344CB8AC3E}">
        <p14:creationId xmlns:p14="http://schemas.microsoft.com/office/powerpoint/2010/main" val="2513058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6378B9-BDFC-4617-9BF3-7920BE87670E}" type="datetimeFigureOut">
              <a:rPr lang="en-NZ" smtClean="0"/>
              <a:t>1/12/2017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46907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06378B9-BDFC-4617-9BF3-7920BE87670E}" type="datetimeFigureOut">
              <a:rPr lang="en-NZ" smtClean="0"/>
              <a:t>1/12/2017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2981755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1/12/2017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225001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906378B9-BDFC-4617-9BF3-7920BE87670E}" type="datetimeFigureOut">
              <a:rPr lang="en-NZ" smtClean="0"/>
              <a:t>1/12/2017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A2096F0F-FFCC-42D0-BFE1-9004AF22A977}" type="slidenum">
              <a:rPr lang="en-NZ" smtClean="0"/>
              <a:t>‹#›</a:t>
            </a:fld>
            <a:endParaRPr lang="en-NZ"/>
          </a:p>
        </p:txBody>
      </p:sp>
    </p:spTree>
    <p:extLst>
      <p:ext uri="{BB962C8B-B14F-4D97-AF65-F5344CB8AC3E}">
        <p14:creationId xmlns:p14="http://schemas.microsoft.com/office/powerpoint/2010/main" val="1668013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982438"/>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3010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Z"/>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120B66-F4A3-4A89-8D93-8EBCDDA7B1C9}" type="datetimeFigureOut">
              <a:rPr lang="en-NZ" smtClean="0"/>
              <a:t>1/12/2017</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fld id="{4A873434-D630-4C62-AAD7-312A0AD8F9B5}" type="slidenum">
              <a:rPr lang="en-NZ" smtClean="0"/>
              <a:t>‹#›</a:t>
            </a:fld>
            <a:endParaRPr lang="en-NZ"/>
          </a:p>
        </p:txBody>
      </p:sp>
    </p:spTree>
    <p:extLst>
      <p:ext uri="{BB962C8B-B14F-4D97-AF65-F5344CB8AC3E}">
        <p14:creationId xmlns:p14="http://schemas.microsoft.com/office/powerpoint/2010/main" val="3568995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9D120B66-F4A3-4A89-8D93-8EBCDDA7B1C9}" type="datetimeFigureOut">
              <a:rPr lang="en-NZ" smtClean="0"/>
              <a:t>1/12/2017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A873434-D630-4C62-AAD7-312A0AD8F9B5}" type="slidenum">
              <a:rPr lang="en-NZ" smtClean="0"/>
              <a:t>‹#›</a:t>
            </a:fld>
            <a:endParaRPr lang="en-NZ"/>
          </a:p>
        </p:txBody>
      </p:sp>
    </p:spTree>
    <p:extLst>
      <p:ext uri="{BB962C8B-B14F-4D97-AF65-F5344CB8AC3E}">
        <p14:creationId xmlns:p14="http://schemas.microsoft.com/office/powerpoint/2010/main" val="3026312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NZ"/>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9D120B66-F4A3-4A89-8D93-8EBCDDA7B1C9}" type="datetimeFigureOut">
              <a:rPr lang="en-NZ" smtClean="0"/>
              <a:t>1/12/2017</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fld id="{4A873434-D630-4C62-AAD7-312A0AD8F9B5}" type="slidenum">
              <a:rPr lang="en-NZ" smtClean="0"/>
              <a:t>‹#›</a:t>
            </a:fld>
            <a:endParaRPr lang="en-NZ"/>
          </a:p>
        </p:txBody>
      </p:sp>
    </p:spTree>
    <p:extLst>
      <p:ext uri="{BB962C8B-B14F-4D97-AF65-F5344CB8AC3E}">
        <p14:creationId xmlns:p14="http://schemas.microsoft.com/office/powerpoint/2010/main" val="3216100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9D120B66-F4A3-4A89-8D93-8EBCDDA7B1C9}" type="datetimeFigureOut">
              <a:rPr lang="en-NZ" smtClean="0"/>
              <a:t>1/12/2017</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fld id="{4A873434-D630-4C62-AAD7-312A0AD8F9B5}" type="slidenum">
              <a:rPr lang="en-NZ" smtClean="0"/>
              <a:t>‹#›</a:t>
            </a:fld>
            <a:endParaRPr lang="en-NZ"/>
          </a:p>
        </p:txBody>
      </p:sp>
    </p:spTree>
    <p:extLst>
      <p:ext uri="{BB962C8B-B14F-4D97-AF65-F5344CB8AC3E}">
        <p14:creationId xmlns:p14="http://schemas.microsoft.com/office/powerpoint/2010/main" val="959748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120B66-F4A3-4A89-8D93-8EBCDDA7B1C9}" type="datetimeFigureOut">
              <a:rPr lang="en-NZ" smtClean="0"/>
              <a:t>1/12/2017</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fld id="{4A873434-D630-4C62-AAD7-312A0AD8F9B5}" type="slidenum">
              <a:rPr lang="en-NZ" smtClean="0"/>
              <a:t>‹#›</a:t>
            </a:fld>
            <a:endParaRPr lang="en-NZ"/>
          </a:p>
        </p:txBody>
      </p:sp>
    </p:spTree>
    <p:extLst>
      <p:ext uri="{BB962C8B-B14F-4D97-AF65-F5344CB8AC3E}">
        <p14:creationId xmlns:p14="http://schemas.microsoft.com/office/powerpoint/2010/main" val="2614533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120B66-F4A3-4A89-8D93-8EBCDDA7B1C9}" type="datetimeFigureOut">
              <a:rPr lang="en-NZ" smtClean="0"/>
              <a:t>1/12/2017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A873434-D630-4C62-AAD7-312A0AD8F9B5}" type="slidenum">
              <a:rPr lang="en-NZ" smtClean="0"/>
              <a:t>‹#›</a:t>
            </a:fld>
            <a:endParaRPr lang="en-NZ"/>
          </a:p>
        </p:txBody>
      </p:sp>
    </p:spTree>
    <p:extLst>
      <p:ext uri="{BB962C8B-B14F-4D97-AF65-F5344CB8AC3E}">
        <p14:creationId xmlns:p14="http://schemas.microsoft.com/office/powerpoint/2010/main" val="3495606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Z"/>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Z"/>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D120B66-F4A3-4A89-8D93-8EBCDDA7B1C9}" type="datetimeFigureOut">
              <a:rPr lang="en-NZ" smtClean="0"/>
              <a:t>1/12/2017</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fld id="{4A873434-D630-4C62-AAD7-312A0AD8F9B5}" type="slidenum">
              <a:rPr lang="en-NZ" smtClean="0"/>
              <a:t>‹#›</a:t>
            </a:fld>
            <a:endParaRPr lang="en-NZ"/>
          </a:p>
        </p:txBody>
      </p:sp>
    </p:spTree>
    <p:extLst>
      <p:ext uri="{BB962C8B-B14F-4D97-AF65-F5344CB8AC3E}">
        <p14:creationId xmlns:p14="http://schemas.microsoft.com/office/powerpoint/2010/main" val="1284322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81000"/>
            <a:lum/>
            <a:extLst>
              <a:ext uri="{BEBA8EAE-BF5A-486C-A8C5-ECC9F3942E4B}">
                <a14:imgProps xmlns:a14="http://schemas.microsoft.com/office/drawing/2010/main">
                  <a14:imgLayer r:embed="rId15">
                    <a14:imgEffect>
                      <a14:artisticLightScreen gridSize="3"/>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120B66-F4A3-4A89-8D93-8EBCDDA7B1C9}" type="datetimeFigureOut">
              <a:rPr lang="en-NZ" smtClean="0"/>
              <a:t>1/12/2017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73434-D630-4C62-AAD7-312A0AD8F9B5}" type="slidenum">
              <a:rPr lang="en-NZ" smtClean="0"/>
              <a:t>‹#›</a:t>
            </a:fld>
            <a:endParaRPr lang="en-NZ"/>
          </a:p>
        </p:txBody>
      </p:sp>
    </p:spTree>
    <p:extLst>
      <p:ext uri="{BB962C8B-B14F-4D97-AF65-F5344CB8AC3E}">
        <p14:creationId xmlns:p14="http://schemas.microsoft.com/office/powerpoint/2010/main" val="42401816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6378B9-BDFC-4617-9BF3-7920BE87670E}" type="datetimeFigureOut">
              <a:rPr lang="en-NZ" smtClean="0"/>
              <a:t>1/12/2017</a:t>
            </a:fld>
            <a:endParaRPr lang="en-NZ"/>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96F0F-FFCC-42D0-BFE1-9004AF22A977}" type="slidenum">
              <a:rPr lang="en-NZ" smtClean="0"/>
              <a:t>‹#›</a:t>
            </a:fld>
            <a:endParaRPr lang="en-NZ"/>
          </a:p>
        </p:txBody>
      </p:sp>
    </p:spTree>
    <p:extLst>
      <p:ext uri="{BB962C8B-B14F-4D97-AF65-F5344CB8AC3E}">
        <p14:creationId xmlns:p14="http://schemas.microsoft.com/office/powerpoint/2010/main" val="329510002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2.wdp"/><Relationship Id="rId5" Type="http://schemas.openxmlformats.org/officeDocument/2006/relationships/image" Target="../media/image21.png"/><Relationship Id="rId10" Type="http://schemas.openxmlformats.org/officeDocument/2006/relationships/image" Target="../media/image10.png"/><Relationship Id="rId4" Type="http://schemas.openxmlformats.org/officeDocument/2006/relationships/notesSlide" Target="../notesSlides/notesSlide11.xml"/><Relationship Id="rId9" Type="http://schemas.openxmlformats.org/officeDocument/2006/relationships/hyperlink" Target="http://www.tinyurl.com/NCRSfeedback" TargetMode="External"/></Relationships>
</file>

<file path=ppt/slides/_rels/slide12.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slideLayout" Target="../slideLayouts/slideLayout6.xml"/><Relationship Id="rId7" Type="http://schemas.openxmlformats.org/officeDocument/2006/relationships/image" Target="../media/image8.jp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youtube.com/watch?v=O9VyT9sY_Dc" TargetMode="External"/><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notesSlide" Target="../notesSlides/notesSlide6.xml"/><Relationship Id="rId9" Type="http://schemas.openxmlformats.org/officeDocument/2006/relationships/hyperlink" Target="http://www.tinyurl.com/NCRSfeedback"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slideLayout" Target="../slideLayouts/slideLayout6.xml"/><Relationship Id="rId7" Type="http://schemas.openxmlformats.org/officeDocument/2006/relationships/image" Target="../media/image11.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slide" Target="slide12.xml"/><Relationship Id="rId11" Type="http://schemas.openxmlformats.org/officeDocument/2006/relationships/image" Target="../media/image15.jpg"/><Relationship Id="rId5" Type="http://schemas.openxmlformats.org/officeDocument/2006/relationships/image" Target="../media/image7.png"/><Relationship Id="rId10" Type="http://schemas.openxmlformats.org/officeDocument/2006/relationships/image" Target="../media/image14.jpg"/><Relationship Id="rId4" Type="http://schemas.openxmlformats.org/officeDocument/2006/relationships/notesSlide" Target="../notesSlides/notesSlide7.xml"/><Relationship Id="rId9"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16.wmf"/><Relationship Id="rId5" Type="http://schemas.openxmlformats.org/officeDocument/2006/relationships/image" Target="../media/image17.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8.wmf"/><Relationship Id="rId5" Type="http://schemas.openxmlformats.org/officeDocument/2006/relationships/image" Target="../media/image19.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0539" r="9091" b="12565"/>
          <a:stretch/>
        </p:blipFill>
        <p:spPr>
          <a:xfrm>
            <a:off x="20" y="10"/>
            <a:ext cx="12191980" cy="6857990"/>
          </a:xfrm>
          <a:prstGeom prst="rect">
            <a:avLst/>
          </a:prstGeom>
        </p:spPr>
      </p:pic>
      <p:sp>
        <p:nvSpPr>
          <p:cNvPr id="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 name="Rectangle 2"/>
          <p:cNvSpPr/>
          <p:nvPr/>
        </p:nvSpPr>
        <p:spPr>
          <a:xfrm>
            <a:off x="336884" y="321177"/>
            <a:ext cx="4332307" cy="6179552"/>
          </a:xfrm>
          <a:prstGeom prst="rect">
            <a:avLst/>
          </a:prstGeom>
          <a:solidFill>
            <a:srgbClr val="461E6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TextBox: PageNumber"/>
          <p:cNvSpPr txBox="1">
            <a:spLocks/>
          </p:cNvSpPr>
          <p:nvPr/>
        </p:nvSpPr>
        <p:spPr>
          <a:xfrm>
            <a:off x="336884" y="914401"/>
            <a:ext cx="4332307" cy="4781697"/>
          </a:xfrm>
          <a:prstGeom prst="rect">
            <a:avLst/>
          </a:prstGeom>
        </p:spPr>
        <p:txBody>
          <a:bodyPr vert="horz" lIns="91440" tIns="45720" rIns="91440" bIns="45720" rtlCol="0" anchor="ctr" anchorCtr="1">
            <a:normAutofit/>
          </a:bodyPr>
          <a:lstStyle/>
          <a:p>
            <a:pPr algn="ctr">
              <a:lnSpc>
                <a:spcPct val="90000"/>
              </a:lnSpc>
              <a:spcBef>
                <a:spcPct val="0"/>
              </a:spcBef>
            </a:pPr>
            <a:endParaRPr lang="en-US" sz="5400" b="1" dirty="0">
              <a:ln w="10160">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ea typeface="+mj-ea"/>
              <a:cs typeface="Arial" panose="020B0604020202020204" pitchFamily="34" charset="0"/>
            </a:endParaRPr>
          </a:p>
        </p:txBody>
      </p:sp>
      <p:sp>
        <p:nvSpPr>
          <p:cNvPr id="4" name="Title 3"/>
          <p:cNvSpPr>
            <a:spLocks noGrp="1"/>
          </p:cNvSpPr>
          <p:nvPr>
            <p:ph type="title"/>
          </p:nvPr>
        </p:nvSpPr>
        <p:spPr>
          <a:xfrm>
            <a:off x="336884" y="1517900"/>
            <a:ext cx="4332307" cy="3574697"/>
          </a:xfrm>
        </p:spPr>
        <p:txBody>
          <a:bodyPr>
            <a:normAutofit/>
          </a:bodyPr>
          <a:lstStyle/>
          <a:p>
            <a:pPr algn="ctr"/>
            <a:r>
              <a:rPr lang="en-US" b="1" dirty="0">
                <a:ln w="10160">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Mary and Joseph get ready for the birth of Jesus</a:t>
            </a:r>
            <a:endParaRPr lang="en-NZ" dirty="0"/>
          </a:p>
        </p:txBody>
      </p:sp>
      <p:sp>
        <p:nvSpPr>
          <p:cNvPr id="9"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S-01</a:t>
            </a:r>
          </a:p>
        </p:txBody>
      </p:sp>
    </p:spTree>
    <p:extLst>
      <p:ext uri="{BB962C8B-B14F-4D97-AF65-F5344CB8AC3E}">
        <p14:creationId xmlns:p14="http://schemas.microsoft.com/office/powerpoint/2010/main" val="1427311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hape: Border 2"/>
          <p:cNvSpPr/>
          <p:nvPr/>
        </p:nvSpPr>
        <p:spPr>
          <a:xfrm>
            <a:off x="1212211" y="2577692"/>
            <a:ext cx="9892365" cy="451408"/>
          </a:xfrm>
          <a:prstGeom prst="rect">
            <a:avLst/>
          </a:prstGeom>
          <a:solidFill>
            <a:srgbClr val="DCC5ED"/>
          </a:solidFill>
          <a:ln>
            <a:solidFill>
              <a:srgbClr val="461E6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Aft>
                <a:spcPts val="2400"/>
              </a:spcAft>
            </a:pPr>
            <a:r>
              <a:rPr lang="en-GB" sz="2133" b="1" dirty="0">
                <a:solidFill>
                  <a:schemeClr val="tx1"/>
                </a:solidFill>
                <a:latin typeface="Arial" panose="020B0604020202020204" pitchFamily="34" charset="0"/>
                <a:ea typeface="Segoe UI" pitchFamily="34" charset="0"/>
                <a:cs typeface="Arial" panose="020B0604020202020204" pitchFamily="34" charset="0"/>
              </a:rPr>
              <a:t>What did Joseph do to get ready for Jesus to be born?</a:t>
            </a:r>
          </a:p>
        </p:txBody>
      </p:sp>
      <p:sp>
        <p:nvSpPr>
          <p:cNvPr id="37" name="Shape: Border 5"/>
          <p:cNvSpPr/>
          <p:nvPr/>
        </p:nvSpPr>
        <p:spPr>
          <a:xfrm>
            <a:off x="1199996" y="4633447"/>
            <a:ext cx="9892365" cy="451405"/>
          </a:xfrm>
          <a:prstGeom prst="rect">
            <a:avLst/>
          </a:prstGeom>
          <a:solidFill>
            <a:srgbClr val="DCC5ED"/>
          </a:solidFill>
          <a:ln>
            <a:solidFill>
              <a:srgbClr val="461E6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Aft>
                <a:spcPts val="2400"/>
              </a:spcAft>
            </a:pPr>
            <a:r>
              <a:rPr lang="en-GB" sz="2133" b="1">
                <a:solidFill>
                  <a:schemeClr val="tx1"/>
                </a:solidFill>
                <a:latin typeface="Arial" panose="020B0604020202020204" pitchFamily="34" charset="0"/>
                <a:ea typeface="Segoe UI" pitchFamily="34" charset="0"/>
                <a:cs typeface="Arial" panose="020B0604020202020204" pitchFamily="34" charset="0"/>
              </a:rPr>
              <a:t>Questions </a:t>
            </a:r>
            <a:r>
              <a:rPr lang="en-GB" sz="2133" b="1" dirty="0">
                <a:solidFill>
                  <a:schemeClr val="tx1"/>
                </a:solidFill>
                <a:latin typeface="Arial" panose="020B0604020202020204" pitchFamily="34" charset="0"/>
                <a:ea typeface="Segoe UI" pitchFamily="34" charset="0"/>
                <a:cs typeface="Arial" panose="020B0604020202020204" pitchFamily="34" charset="0"/>
              </a:rPr>
              <a:t>I would like to ask about the topics in this lesson are…</a:t>
            </a:r>
          </a:p>
        </p:txBody>
      </p:sp>
      <p:sp>
        <p:nvSpPr>
          <p:cNvPr id="22" name="Shape: Border 4"/>
          <p:cNvSpPr/>
          <p:nvPr/>
        </p:nvSpPr>
        <p:spPr>
          <a:xfrm>
            <a:off x="1212212" y="3948196"/>
            <a:ext cx="9892363" cy="451405"/>
          </a:xfrm>
          <a:prstGeom prst="rect">
            <a:avLst/>
          </a:prstGeom>
          <a:solidFill>
            <a:srgbClr val="DCC5ED"/>
          </a:solidFill>
          <a:ln>
            <a:solidFill>
              <a:srgbClr val="461E6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Aft>
                <a:spcPts val="2400"/>
              </a:spcAft>
            </a:pPr>
            <a:r>
              <a:rPr lang="en-GB" sz="2133" b="1" dirty="0">
                <a:solidFill>
                  <a:schemeClr val="tx1"/>
                </a:solidFill>
                <a:latin typeface="Arial" panose="020B0604020202020204" pitchFamily="34" charset="0"/>
                <a:ea typeface="Segoe UI" pitchFamily="34" charset="0"/>
                <a:cs typeface="Arial" panose="020B0604020202020204" pitchFamily="34" charset="0"/>
              </a:rPr>
              <a:t>Which activity do you think helped you to learn best in this lesson?</a:t>
            </a:r>
          </a:p>
        </p:txBody>
      </p:sp>
      <p:sp>
        <p:nvSpPr>
          <p:cNvPr id="23" name="Shape: Border 3"/>
          <p:cNvSpPr/>
          <p:nvPr/>
        </p:nvSpPr>
        <p:spPr>
          <a:xfrm>
            <a:off x="1212211" y="3262946"/>
            <a:ext cx="9892365" cy="451405"/>
          </a:xfrm>
          <a:prstGeom prst="rect">
            <a:avLst/>
          </a:prstGeom>
          <a:solidFill>
            <a:srgbClr val="DCC5ED"/>
          </a:solidFill>
          <a:ln>
            <a:solidFill>
              <a:srgbClr val="461E6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Aft>
                <a:spcPts val="2400"/>
              </a:spcAft>
            </a:pPr>
            <a:r>
              <a:rPr lang="en-GB" sz="2133" b="1" dirty="0">
                <a:solidFill>
                  <a:schemeClr val="tx1"/>
                </a:solidFill>
                <a:latin typeface="Arial" panose="020B0604020202020204" pitchFamily="34" charset="0"/>
                <a:ea typeface="Segoe UI" pitchFamily="34" charset="0"/>
                <a:cs typeface="Arial" panose="020B0604020202020204" pitchFamily="34" charset="0"/>
              </a:rPr>
              <a:t>What did someone you know do to get ready for their baby to be born?</a:t>
            </a:r>
          </a:p>
        </p:txBody>
      </p:sp>
      <p:sp>
        <p:nvSpPr>
          <p:cNvPr id="25" name="Shape: Border 1"/>
          <p:cNvSpPr/>
          <p:nvPr/>
        </p:nvSpPr>
        <p:spPr>
          <a:xfrm>
            <a:off x="1212214" y="1892442"/>
            <a:ext cx="9892364" cy="451405"/>
          </a:xfrm>
          <a:prstGeom prst="rect">
            <a:avLst/>
          </a:prstGeom>
          <a:solidFill>
            <a:srgbClr val="DCC5ED"/>
          </a:solidFill>
          <a:ln>
            <a:solidFill>
              <a:srgbClr val="461E6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spcAft>
                <a:spcPts val="2400"/>
              </a:spcAft>
            </a:pPr>
            <a:r>
              <a:rPr lang="en-GB" sz="2133" b="1" dirty="0">
                <a:solidFill>
                  <a:schemeClr val="tx1"/>
                </a:solidFill>
                <a:latin typeface="Arial" panose="020B0604020202020204" pitchFamily="34" charset="0"/>
                <a:ea typeface="Segoe UI" pitchFamily="34" charset="0"/>
                <a:cs typeface="Arial" panose="020B0604020202020204" pitchFamily="34" charset="0"/>
              </a:rPr>
              <a:t>What did Mary do to get ready for Jesus to be born?</a:t>
            </a:r>
          </a:p>
        </p:txBody>
      </p:sp>
      <p:sp>
        <p:nvSpPr>
          <p:cNvPr id="39" name="Shape: Number 5"/>
          <p:cNvSpPr txBox="1"/>
          <p:nvPr/>
        </p:nvSpPr>
        <p:spPr>
          <a:xfrm>
            <a:off x="731359" y="4633449"/>
            <a:ext cx="521115" cy="420564"/>
          </a:xfrm>
          <a:prstGeom prst="rect">
            <a:avLst/>
          </a:prstGeom>
          <a:noFill/>
        </p:spPr>
        <p:txBody>
          <a:bodyPr wrap="square" rtlCol="0">
            <a:spAutoFit/>
          </a:bodyPr>
          <a:lstStyle/>
          <a:p>
            <a:r>
              <a:rPr lang="en-GB" sz="2133" b="1" dirty="0">
                <a:latin typeface="Segoe UI" pitchFamily="34" charset="0"/>
                <a:ea typeface="Segoe UI" pitchFamily="34" charset="0"/>
                <a:cs typeface="Segoe UI" pitchFamily="34" charset="0"/>
              </a:rPr>
              <a:t>5)</a:t>
            </a:r>
          </a:p>
        </p:txBody>
      </p:sp>
      <p:sp>
        <p:nvSpPr>
          <p:cNvPr id="26" name="Shape: Number 4"/>
          <p:cNvSpPr txBox="1"/>
          <p:nvPr/>
        </p:nvSpPr>
        <p:spPr>
          <a:xfrm>
            <a:off x="743573" y="3948197"/>
            <a:ext cx="521115" cy="420564"/>
          </a:xfrm>
          <a:prstGeom prst="rect">
            <a:avLst/>
          </a:prstGeom>
          <a:noFill/>
        </p:spPr>
        <p:txBody>
          <a:bodyPr wrap="square" rtlCol="0">
            <a:spAutoFit/>
          </a:bodyPr>
          <a:lstStyle/>
          <a:p>
            <a:r>
              <a:rPr lang="en-GB" sz="2133" b="1">
                <a:latin typeface="Segoe UI" pitchFamily="34" charset="0"/>
                <a:ea typeface="Segoe UI" pitchFamily="34" charset="0"/>
                <a:cs typeface="Segoe UI" pitchFamily="34" charset="0"/>
              </a:rPr>
              <a:t>4)</a:t>
            </a:r>
          </a:p>
        </p:txBody>
      </p:sp>
      <p:sp>
        <p:nvSpPr>
          <p:cNvPr id="27" name="Shape: Number 3"/>
          <p:cNvSpPr txBox="1"/>
          <p:nvPr/>
        </p:nvSpPr>
        <p:spPr>
          <a:xfrm>
            <a:off x="743573" y="3262945"/>
            <a:ext cx="521115" cy="420564"/>
          </a:xfrm>
          <a:prstGeom prst="rect">
            <a:avLst/>
          </a:prstGeom>
          <a:noFill/>
        </p:spPr>
        <p:txBody>
          <a:bodyPr wrap="square" rtlCol="0">
            <a:spAutoFit/>
          </a:bodyPr>
          <a:lstStyle/>
          <a:p>
            <a:r>
              <a:rPr lang="en-GB" sz="2133" b="1">
                <a:latin typeface="Segoe UI" pitchFamily="34" charset="0"/>
                <a:ea typeface="Segoe UI" pitchFamily="34" charset="0"/>
                <a:cs typeface="Segoe UI" pitchFamily="34" charset="0"/>
              </a:rPr>
              <a:t>3)</a:t>
            </a:r>
          </a:p>
        </p:txBody>
      </p:sp>
      <p:sp>
        <p:nvSpPr>
          <p:cNvPr id="28" name="Shape: Number 2"/>
          <p:cNvSpPr txBox="1"/>
          <p:nvPr/>
        </p:nvSpPr>
        <p:spPr>
          <a:xfrm>
            <a:off x="743573" y="2577693"/>
            <a:ext cx="521115" cy="420564"/>
          </a:xfrm>
          <a:prstGeom prst="rect">
            <a:avLst/>
          </a:prstGeom>
          <a:noFill/>
        </p:spPr>
        <p:txBody>
          <a:bodyPr wrap="square" rtlCol="0">
            <a:spAutoFit/>
          </a:bodyPr>
          <a:lstStyle/>
          <a:p>
            <a:r>
              <a:rPr lang="en-GB" sz="2133" b="1">
                <a:latin typeface="Segoe UI" pitchFamily="34" charset="0"/>
                <a:ea typeface="Segoe UI" pitchFamily="34" charset="0"/>
                <a:cs typeface="Segoe UI" pitchFamily="34" charset="0"/>
              </a:rPr>
              <a:t>2)</a:t>
            </a:r>
          </a:p>
        </p:txBody>
      </p:sp>
      <p:sp>
        <p:nvSpPr>
          <p:cNvPr id="29" name="Shape: Number 1"/>
          <p:cNvSpPr txBox="1"/>
          <p:nvPr/>
        </p:nvSpPr>
        <p:spPr>
          <a:xfrm>
            <a:off x="743573" y="1892441"/>
            <a:ext cx="521115" cy="420564"/>
          </a:xfrm>
          <a:prstGeom prst="rect">
            <a:avLst/>
          </a:prstGeom>
          <a:noFill/>
        </p:spPr>
        <p:txBody>
          <a:bodyPr wrap="square" rtlCol="0">
            <a:spAutoFit/>
          </a:bodyPr>
          <a:lstStyle/>
          <a:p>
            <a:r>
              <a:rPr lang="en-GB" sz="2133" b="1">
                <a:latin typeface="Segoe UI" pitchFamily="34" charset="0"/>
                <a:ea typeface="Segoe UI" pitchFamily="34" charset="0"/>
                <a:cs typeface="Segoe UI" pitchFamily="34" charset="0"/>
              </a:rPr>
              <a:t>1)</a:t>
            </a:r>
          </a:p>
        </p:txBody>
      </p:sp>
      <p:sp>
        <p:nvSpPr>
          <p:cNvPr id="3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S-10</a:t>
            </a:r>
          </a:p>
        </p:txBody>
      </p:sp>
      <p:sp>
        <p:nvSpPr>
          <p:cNvPr id="3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3" name="Textbox: Tool instructions"/>
          <p:cNvSpPr txBox="1"/>
          <p:nvPr/>
        </p:nvSpPr>
        <p:spPr>
          <a:xfrm>
            <a:off x="4613066" y="6550225"/>
            <a:ext cx="2965877"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in each caption space to reveal text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5040" y="327910"/>
            <a:ext cx="2104960" cy="1401344"/>
          </a:xfrm>
          <a:prstGeom prst="rect">
            <a:avLst/>
          </a:prstGeom>
          <a:ln>
            <a:noFill/>
          </a:ln>
          <a:effectLst>
            <a:softEdge rad="112500"/>
          </a:effectLst>
        </p:spPr>
      </p:pic>
      <p:sp>
        <p:nvSpPr>
          <p:cNvPr id="4" name="Title 3"/>
          <p:cNvSpPr>
            <a:spLocks noGrp="1"/>
          </p:cNvSpPr>
          <p:nvPr>
            <p:ph type="title"/>
          </p:nvPr>
        </p:nvSpPr>
        <p:spPr/>
        <p:txBody>
          <a:bodyPr/>
          <a:lstStyle/>
          <a:p>
            <a:pPr algn="ct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Check up</a:t>
            </a:r>
            <a:endParaRPr lang="en-NZ" dirty="0"/>
          </a:p>
        </p:txBody>
      </p:sp>
    </p:spTree>
    <p:extLst>
      <p:ext uri="{BB962C8B-B14F-4D97-AF65-F5344CB8AC3E}">
        <p14:creationId xmlns:p14="http://schemas.microsoft.com/office/powerpoint/2010/main" val="1900564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2000" fill="hold"/>
                                        <p:tgtEl>
                                          <p:spTgt spid="25">
                                            <p:txEl>
                                              <p:pRg st="0" end="0"/>
                                            </p:txEl>
                                          </p:spTgt>
                                        </p:tgtEl>
                                        <p:attrNameLst>
                                          <p:attrName>style.color</p:attrName>
                                        </p:attrNameLst>
                                      </p:cBhvr>
                                      <p:to>
                                        <a:srgbClr val="7030A0"/>
                                      </p:to>
                                    </p:animClr>
                                  </p:childTnLst>
                                </p:cTn>
                              </p:par>
                              <p:par>
                                <p:cTn id="7" presetID="22" presetClass="entr" presetSubtype="8" fill="hold" nodeType="withEffect">
                                  <p:stCondLst>
                                    <p:cond delay="0"/>
                                  </p:stCondLst>
                                  <p:childTnLst>
                                    <p:set>
                                      <p:cBhvr>
                                        <p:cTn id="8" dur="1" fill="hold">
                                          <p:stCondLst>
                                            <p:cond delay="0"/>
                                          </p:stCondLst>
                                        </p:cTn>
                                        <p:tgtEl>
                                          <p:spTgt spid="24">
                                            <p:txEl>
                                              <p:pRg st="0" end="0"/>
                                            </p:txEl>
                                          </p:spTgt>
                                        </p:tgtEl>
                                        <p:attrNameLst>
                                          <p:attrName>style.visibility</p:attrName>
                                        </p:attrNameLst>
                                      </p:cBhvr>
                                      <p:to>
                                        <p:strVal val="visible"/>
                                      </p:to>
                                    </p:set>
                                    <p:animEffect transition="in" filter="wipe(left)">
                                      <p:cBhvr>
                                        <p:cTn id="9" dur="500"/>
                                        <p:tgtEl>
                                          <p:spTgt spid="24">
                                            <p:txEl>
                                              <p:pRg st="0" end="0"/>
                                            </p:txEl>
                                          </p:spTgt>
                                        </p:tgtEl>
                                      </p:cBhvr>
                                    </p:animEffect>
                                  </p:childTnLst>
                                </p:cTn>
                              </p:par>
                            </p:childTnLst>
                          </p:cTn>
                        </p:par>
                      </p:childTnLst>
                    </p:cTn>
                  </p:par>
                </p:childTnLst>
              </p:cTn>
              <p:nextCondLst>
                <p:cond evt="onClick" delay="0">
                  <p:tgtEl>
                    <p:spTgt spid="24"/>
                  </p:tgtEl>
                </p:cond>
              </p:nextCondLst>
            </p:seq>
            <p:seq concurrent="1" nextAc="seek">
              <p:cTn id="10" restart="whenNotActive" fill="hold" evtFilter="cancelBubble" nodeType="interactiveSeq">
                <p:stCondLst>
                  <p:cond evt="onClick" delay="0">
                    <p:tgtEl>
                      <p:spTgt spid="23"/>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nodeType="clickEffect">
                                  <p:stCondLst>
                                    <p:cond delay="0"/>
                                  </p:stCondLst>
                                  <p:childTnLst>
                                    <p:animClr clrSpc="rgb" dir="cw">
                                      <p:cBhvr override="childStyle">
                                        <p:cTn id="14" dur="2000" fill="hold"/>
                                        <p:tgtEl>
                                          <p:spTgt spid="24">
                                            <p:txEl>
                                              <p:pRg st="0" end="0"/>
                                            </p:txEl>
                                          </p:spTgt>
                                        </p:tgtEl>
                                        <p:attrNameLst>
                                          <p:attrName>style.color</p:attrName>
                                        </p:attrNameLst>
                                      </p:cBhvr>
                                      <p:to>
                                        <a:srgbClr val="7030A0"/>
                                      </p:to>
                                    </p:animClr>
                                  </p:childTnLst>
                                </p:cTn>
                              </p:par>
                              <p:par>
                                <p:cTn id="15" presetID="22" presetClass="entr" presetSubtype="8" fill="hold" nodeType="with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wipe(left)">
                                      <p:cBhvr>
                                        <p:cTn id="17" dur="500"/>
                                        <p:tgtEl>
                                          <p:spTgt spid="23">
                                            <p:txEl>
                                              <p:pRg st="0" end="0"/>
                                            </p:txEl>
                                          </p:spTgt>
                                        </p:tgtEl>
                                      </p:cBhvr>
                                    </p:animEffect>
                                  </p:childTnLst>
                                </p:cTn>
                              </p:par>
                            </p:childTnLst>
                          </p:cTn>
                        </p:par>
                      </p:childTnLst>
                    </p:cTn>
                  </p:par>
                </p:childTnLst>
              </p:cTn>
              <p:nextCondLst>
                <p:cond evt="onClick" delay="0">
                  <p:tgtEl>
                    <p:spTgt spid="23"/>
                  </p:tgtEl>
                </p:cond>
              </p:nextCondLst>
            </p:seq>
            <p:seq concurrent="1" nextAc="seek">
              <p:cTn id="18" restart="whenNotActive" fill="hold" evtFilter="cancelBubble" nodeType="interactiveSeq">
                <p:stCondLst>
                  <p:cond evt="onClick" delay="0">
                    <p:tgtEl>
                      <p:spTgt spid="22"/>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nodeType="clickEffect">
                                  <p:stCondLst>
                                    <p:cond delay="0"/>
                                  </p:stCondLst>
                                  <p:childTnLst>
                                    <p:animClr clrSpc="rgb" dir="cw">
                                      <p:cBhvr override="childStyle">
                                        <p:cTn id="22" dur="2000" fill="hold"/>
                                        <p:tgtEl>
                                          <p:spTgt spid="23">
                                            <p:txEl>
                                              <p:pRg st="0" end="0"/>
                                            </p:txEl>
                                          </p:spTgt>
                                        </p:tgtEl>
                                        <p:attrNameLst>
                                          <p:attrName>style.color</p:attrName>
                                        </p:attrNameLst>
                                      </p:cBhvr>
                                      <p:to>
                                        <a:srgbClr val="7030A0"/>
                                      </p:to>
                                    </p:animClr>
                                  </p:childTnLst>
                                </p:cTn>
                              </p:par>
                              <p:par>
                                <p:cTn id="23" presetID="22" presetClass="entr" presetSubtype="8" fill="hold" nodeType="withEffect">
                                  <p:stCondLst>
                                    <p:cond delay="0"/>
                                  </p:stCondLst>
                                  <p:childTnLst>
                                    <p:set>
                                      <p:cBhvr>
                                        <p:cTn id="24" dur="1" fill="hold">
                                          <p:stCondLst>
                                            <p:cond delay="0"/>
                                          </p:stCondLst>
                                        </p:cTn>
                                        <p:tgtEl>
                                          <p:spTgt spid="22">
                                            <p:txEl>
                                              <p:pRg st="0" end="0"/>
                                            </p:txEl>
                                          </p:spTgt>
                                        </p:tgtEl>
                                        <p:attrNameLst>
                                          <p:attrName>style.visibility</p:attrName>
                                        </p:attrNameLst>
                                      </p:cBhvr>
                                      <p:to>
                                        <p:strVal val="visible"/>
                                      </p:to>
                                    </p:set>
                                    <p:animEffect transition="in" filter="wipe(left)">
                                      <p:cBhvr>
                                        <p:cTn id="25" dur="500"/>
                                        <p:tgtEl>
                                          <p:spTgt spid="22">
                                            <p:txEl>
                                              <p:pRg st="0" end="0"/>
                                            </p:txEl>
                                          </p:spTgt>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37"/>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2000" fill="hold"/>
                                        <p:tgtEl>
                                          <p:spTgt spid="22">
                                            <p:txEl>
                                              <p:pRg st="0" end="0"/>
                                            </p:txEl>
                                          </p:spTgt>
                                        </p:tgtEl>
                                        <p:attrNameLst>
                                          <p:attrName>style.color</p:attrName>
                                        </p:attrNameLst>
                                      </p:cBhvr>
                                      <p:to>
                                        <a:srgbClr val="7030A0"/>
                                      </p:to>
                                    </p:animClr>
                                  </p:childTnLst>
                                </p:cTn>
                              </p:par>
                              <p:par>
                                <p:cTn id="31" presetID="22" presetClass="entr" presetSubtype="8" fill="hold" nodeType="withEffect">
                                  <p:stCondLst>
                                    <p:cond delay="0"/>
                                  </p:stCondLst>
                                  <p:childTnLst>
                                    <p:set>
                                      <p:cBhvr>
                                        <p:cTn id="32" dur="1" fill="hold">
                                          <p:stCondLst>
                                            <p:cond delay="0"/>
                                          </p:stCondLst>
                                        </p:cTn>
                                        <p:tgtEl>
                                          <p:spTgt spid="37">
                                            <p:txEl>
                                              <p:pRg st="0" end="0"/>
                                            </p:txEl>
                                          </p:spTgt>
                                        </p:tgtEl>
                                        <p:attrNameLst>
                                          <p:attrName>style.visibility</p:attrName>
                                        </p:attrNameLst>
                                      </p:cBhvr>
                                      <p:to>
                                        <p:strVal val="visible"/>
                                      </p:to>
                                    </p:set>
                                    <p:animEffect transition="in" filter="wipe(left)">
                                      <p:cBhvr>
                                        <p:cTn id="33" dur="500"/>
                                        <p:tgtEl>
                                          <p:spTgt spid="37">
                                            <p:txEl>
                                              <p:pRg st="0" end="0"/>
                                            </p:txEl>
                                          </p:spTgt>
                                        </p:tgtEl>
                                      </p:cBhvr>
                                    </p:animEffect>
                                  </p:childTnLst>
                                </p:cTn>
                              </p:par>
                            </p:childTnLst>
                          </p:cTn>
                        </p:par>
                      </p:childTnLst>
                    </p:cTn>
                  </p:par>
                </p:childTnLst>
              </p:cTn>
              <p:nextCondLst>
                <p:cond evt="onClick" delay="0">
                  <p:tgtEl>
                    <p:spTgt spid="37"/>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3" presetClass="emph" presetSubtype="2" fill="hold" nodeType="withEffect">
                                  <p:stCondLst>
                                    <p:cond delay="0"/>
                                  </p:stCondLst>
                                  <p:childTnLst>
                                    <p:animClr clrSpc="rgb" dir="cw">
                                      <p:cBhvr override="childStyle">
                                        <p:cTn id="38" dur="10" fill="hold"/>
                                        <p:tgtEl>
                                          <p:spTgt spid="25">
                                            <p:txEl>
                                              <p:pRg st="0" end="0"/>
                                            </p:txEl>
                                          </p:spTgt>
                                        </p:tgtEl>
                                        <p:attrNameLst>
                                          <p:attrName>style.color</p:attrName>
                                        </p:attrNameLst>
                                      </p:cBhvr>
                                      <p:to>
                                        <a:srgbClr val="000000"/>
                                      </p:to>
                                    </p:animClr>
                                  </p:childTnLst>
                                </p:cTn>
                              </p:par>
                              <p:par>
                                <p:cTn id="39" presetID="3" presetClass="emph" presetSubtype="2" fill="hold" nodeType="withEffect">
                                  <p:stCondLst>
                                    <p:cond delay="0"/>
                                  </p:stCondLst>
                                  <p:childTnLst>
                                    <p:animClr clrSpc="rgb" dir="cw">
                                      <p:cBhvr override="childStyle">
                                        <p:cTn id="40" dur="10" fill="hold"/>
                                        <p:tgtEl>
                                          <p:spTgt spid="24">
                                            <p:txEl>
                                              <p:pRg st="0" end="0"/>
                                            </p:txEl>
                                          </p:spTgt>
                                        </p:tgtEl>
                                        <p:attrNameLst>
                                          <p:attrName>style.color</p:attrName>
                                        </p:attrNameLst>
                                      </p:cBhvr>
                                      <p:to>
                                        <a:srgbClr val="000000"/>
                                      </p:to>
                                    </p:animClr>
                                  </p:childTnLst>
                                </p:cTn>
                              </p:par>
                              <p:par>
                                <p:cTn id="41" presetID="3" presetClass="emph" presetSubtype="2" fill="hold" nodeType="withEffect">
                                  <p:stCondLst>
                                    <p:cond delay="0"/>
                                  </p:stCondLst>
                                  <p:childTnLst>
                                    <p:animClr clrSpc="rgb" dir="cw">
                                      <p:cBhvr override="childStyle">
                                        <p:cTn id="42" dur="10" fill="hold"/>
                                        <p:tgtEl>
                                          <p:spTgt spid="23">
                                            <p:txEl>
                                              <p:pRg st="0" end="0"/>
                                            </p:txEl>
                                          </p:spTgt>
                                        </p:tgtEl>
                                        <p:attrNameLst>
                                          <p:attrName>style.color</p:attrName>
                                        </p:attrNameLst>
                                      </p:cBhvr>
                                      <p:to>
                                        <a:srgbClr val="000000"/>
                                      </p:to>
                                    </p:animClr>
                                  </p:childTnLst>
                                </p:cTn>
                              </p:par>
                              <p:par>
                                <p:cTn id="43" presetID="3" presetClass="emph" presetSubtype="2" fill="hold" nodeType="withEffect">
                                  <p:stCondLst>
                                    <p:cond delay="0"/>
                                  </p:stCondLst>
                                  <p:childTnLst>
                                    <p:animClr clrSpc="rgb" dir="cw">
                                      <p:cBhvr override="childStyle">
                                        <p:cTn id="44" dur="10" fill="hold"/>
                                        <p:tgtEl>
                                          <p:spTgt spid="22">
                                            <p:txEl>
                                              <p:pRg st="0" end="0"/>
                                            </p:txEl>
                                          </p:spTgt>
                                        </p:tgtEl>
                                        <p:attrNameLst>
                                          <p:attrName>style.color</p:attrName>
                                        </p:attrNameLst>
                                      </p:cBhvr>
                                      <p:to>
                                        <a:srgbClr val="000000"/>
                                      </p:to>
                                    </p:animClr>
                                  </p:childTnLst>
                                </p:cTn>
                              </p:par>
                              <p:par>
                                <p:cTn id="45" presetID="1" presetClass="exit" presetSubtype="0" fill="hold" nodeType="withEffect">
                                  <p:stCondLst>
                                    <p:cond delay="0"/>
                                  </p:stCondLst>
                                  <p:childTnLst>
                                    <p:set>
                                      <p:cBhvr>
                                        <p:cTn id="46" dur="1" fill="hold">
                                          <p:stCondLst>
                                            <p:cond delay="0"/>
                                          </p:stCondLst>
                                        </p:cTn>
                                        <p:tgtEl>
                                          <p:spTgt spid="24">
                                            <p:txEl>
                                              <p:pRg st="0" end="0"/>
                                            </p:txEl>
                                          </p:spTgt>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3">
                                            <p:txEl>
                                              <p:pRg st="0" end="0"/>
                                            </p:txEl>
                                          </p:spTgt>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2">
                                            <p:txEl>
                                              <p:pRg st="0" end="0"/>
                                            </p:txEl>
                                          </p:spTgt>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37">
                                            <p:txEl>
                                              <p:pRg st="0" end="0"/>
                                            </p:txEl>
                                          </p:spTgt>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32"/>
                    </p:tgtEl>
                  </p:cond>
                </p:stCondLst>
                <p:endSync evt="end" delay="0">
                  <p:rtn val="all"/>
                </p:endSync>
                <p:childTnLst>
                  <p:par>
                    <p:cTn id="54" fill="hold">
                      <p:stCondLst>
                        <p:cond delay="0"/>
                      </p:stCondLst>
                      <p:childTnLst>
                        <p:par>
                          <p:cTn id="55" fill="hold">
                            <p:stCondLst>
                              <p:cond delay="0"/>
                            </p:stCondLst>
                            <p:childTnLst>
                              <p:par>
                                <p:cTn id="56" presetID="3" presetClass="emph" presetSubtype="2" fill="hold" nodeType="withEffect">
                                  <p:stCondLst>
                                    <p:cond delay="0"/>
                                  </p:stCondLst>
                                  <p:childTnLst>
                                    <p:animClr clrSpc="rgb" dir="cw">
                                      <p:cBhvr override="childStyle">
                                        <p:cTn id="57" dur="10" fill="hold"/>
                                        <p:tgtEl>
                                          <p:spTgt spid="25">
                                            <p:txEl>
                                              <p:pRg st="0" end="0"/>
                                            </p:txEl>
                                          </p:spTgt>
                                        </p:tgtEl>
                                        <p:attrNameLst>
                                          <p:attrName>style.color</p:attrName>
                                        </p:attrNameLst>
                                      </p:cBhvr>
                                      <p:to>
                                        <a:srgbClr val="000000"/>
                                      </p:to>
                                    </p:animClr>
                                  </p:childTnLst>
                                </p:cTn>
                              </p:par>
                              <p:par>
                                <p:cTn id="58" presetID="3" presetClass="emph" presetSubtype="2" fill="hold" nodeType="withEffect">
                                  <p:stCondLst>
                                    <p:cond delay="0"/>
                                  </p:stCondLst>
                                  <p:childTnLst>
                                    <p:animClr clrSpc="rgb" dir="cw">
                                      <p:cBhvr override="childStyle">
                                        <p:cTn id="59" dur="10" fill="hold"/>
                                        <p:tgtEl>
                                          <p:spTgt spid="24">
                                            <p:txEl>
                                              <p:pRg st="0" end="0"/>
                                            </p:txEl>
                                          </p:spTgt>
                                        </p:tgtEl>
                                        <p:attrNameLst>
                                          <p:attrName>style.color</p:attrName>
                                        </p:attrNameLst>
                                      </p:cBhvr>
                                      <p:to>
                                        <a:srgbClr val="000000"/>
                                      </p:to>
                                    </p:animClr>
                                  </p:childTnLst>
                                </p:cTn>
                              </p:par>
                              <p:par>
                                <p:cTn id="60" presetID="3" presetClass="emph" presetSubtype="2" fill="hold" nodeType="withEffect">
                                  <p:stCondLst>
                                    <p:cond delay="0"/>
                                  </p:stCondLst>
                                  <p:childTnLst>
                                    <p:animClr clrSpc="rgb" dir="cw">
                                      <p:cBhvr override="childStyle">
                                        <p:cTn id="61" dur="10" fill="hold"/>
                                        <p:tgtEl>
                                          <p:spTgt spid="23">
                                            <p:txEl>
                                              <p:pRg st="0" end="0"/>
                                            </p:txEl>
                                          </p:spTgt>
                                        </p:tgtEl>
                                        <p:attrNameLst>
                                          <p:attrName>style.color</p:attrName>
                                        </p:attrNameLst>
                                      </p:cBhvr>
                                      <p:to>
                                        <a:srgbClr val="000000"/>
                                      </p:to>
                                    </p:animClr>
                                  </p:childTnLst>
                                </p:cTn>
                              </p:par>
                              <p:par>
                                <p:cTn id="62" presetID="3" presetClass="emph" presetSubtype="2" fill="hold" nodeType="withEffect">
                                  <p:stCondLst>
                                    <p:cond delay="0"/>
                                  </p:stCondLst>
                                  <p:childTnLst>
                                    <p:animClr clrSpc="rgb" dir="cw">
                                      <p:cBhvr override="childStyle">
                                        <p:cTn id="63" dur="10" fill="hold"/>
                                        <p:tgtEl>
                                          <p:spTgt spid="22">
                                            <p:txEl>
                                              <p:pRg st="0" end="0"/>
                                            </p:txEl>
                                          </p:spTgt>
                                        </p:tgtEl>
                                        <p:attrNameLst>
                                          <p:attrName>style.color</p:attrName>
                                        </p:attrNameLst>
                                      </p:cBhvr>
                                      <p:to>
                                        <a:srgbClr val="000000"/>
                                      </p:to>
                                    </p:animClr>
                                  </p:childTnLst>
                                </p:cTn>
                              </p:par>
                              <p:par>
                                <p:cTn id="64" presetID="1" presetClass="exit" presetSubtype="0" fill="hold" nodeType="withEffect">
                                  <p:stCondLst>
                                    <p:cond delay="0"/>
                                  </p:stCondLst>
                                  <p:childTnLst>
                                    <p:set>
                                      <p:cBhvr>
                                        <p:cTn id="65" dur="1" fill="hold">
                                          <p:stCondLst>
                                            <p:cond delay="0"/>
                                          </p:stCondLst>
                                        </p:cTn>
                                        <p:tgtEl>
                                          <p:spTgt spid="24">
                                            <p:txEl>
                                              <p:pRg st="0" end="0"/>
                                            </p:txEl>
                                          </p:spTgt>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23">
                                            <p:txEl>
                                              <p:pRg st="0" end="0"/>
                                            </p:txEl>
                                          </p:spTgt>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22">
                                            <p:txEl>
                                              <p:pRg st="0" end="0"/>
                                            </p:txEl>
                                          </p:spTgt>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7">
                                            <p:txEl>
                                              <p:pRg st="0" end="0"/>
                                            </p:txEl>
                                          </p:spTgt>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extLst>
              <a:ext uri="{BEBA8EAE-BF5A-486C-A8C5-ECC9F3942E4B}">
                <a14:imgProps xmlns:a14="http://schemas.microsoft.com/office/drawing/2010/main">
                  <a14:imgLayer r:embed="rId6">
                    <a14:imgEffect>
                      <a14:artisticCrisscrossEtching pressure="38"/>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4" name="Y1 - Cum natus esset Jesu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475788" y="234641"/>
            <a:ext cx="609600" cy="609600"/>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l="13439" t="10821" r="-365" b="10450"/>
          <a:stretch/>
        </p:blipFill>
        <p:spPr>
          <a:xfrm>
            <a:off x="3760470" y="674710"/>
            <a:ext cx="4677529" cy="6045289"/>
          </a:xfrm>
          <a:prstGeom prst="rect">
            <a:avLst/>
          </a:prstGeom>
          <a:ln>
            <a:noFill/>
          </a:ln>
          <a:effectLst>
            <a:softEdge rad="228600"/>
          </a:effectLst>
        </p:spPr>
      </p:pic>
      <p:sp>
        <p:nvSpPr>
          <p:cNvPr id="6" name="REMOVE THIS OBJECT"/>
          <p:cNvSpPr txBox="1"/>
          <p:nvPr/>
        </p:nvSpPr>
        <p:spPr>
          <a:xfrm>
            <a:off x="0" y="26383"/>
            <a:ext cx="12192000"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4800" b="1" i="0" u="none" strike="noStrike" kern="0" cap="none" spc="0" normalizeH="0" baseline="0" noProof="0" dirty="0">
                <a:ln>
                  <a:noFill/>
                </a:ln>
                <a:solidFill>
                  <a:srgbClr val="FF0000"/>
                </a:solidFill>
                <a:effectLst/>
                <a:uLnTx/>
                <a:uFillTx/>
              </a:rPr>
              <a:t> </a:t>
            </a:r>
            <a:endParaRPr kumimoji="0" lang="en-GB" sz="4800" b="1" i="0" u="none" strike="noStrike" kern="0" cap="none" spc="0" normalizeH="0" baseline="0" noProof="0" dirty="0">
              <a:ln>
                <a:noFill/>
              </a:ln>
              <a:solidFill>
                <a:srgbClr val="FF0000"/>
              </a:solidFill>
              <a:effectLst>
                <a:glow rad="101600">
                  <a:srgbClr val="29123A">
                    <a:alpha val="60000"/>
                  </a:srgbClr>
                </a:glow>
                <a:innerShdw blurRad="63500" dist="50800" dir="13500000">
                  <a:srgbClr val="000000">
                    <a:alpha val="50000"/>
                  </a:srgbClr>
                </a:innerShdw>
              </a:effectLst>
              <a:uLnTx/>
              <a:uFillTx/>
              <a:latin typeface="Leelawadee" panose="020B0502040204020203" pitchFamily="34" charset="-34"/>
              <a:cs typeface="Leelawadee" panose="020B0502040204020203" pitchFamily="34" charset="-34"/>
            </a:endParaRPr>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L-1</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200" b="1" i="0" u="none" strike="noStrike" kern="0" cap="none" spc="0" normalizeH="0" baseline="0" noProof="0" dirty="0">
                <a:ln>
                  <a:noFill/>
                </a:ln>
                <a:solidFill>
                  <a:srgbClr val="002060"/>
                </a:solidFill>
                <a:effectLst/>
                <a:uLnTx/>
                <a:uFillTx/>
                <a:latin typeface="Arial" pitchFamily="34" charset="0"/>
                <a:cs typeface="Arial" pitchFamily="34" charset="0"/>
              </a:rPr>
              <a:t>S-11</a:t>
            </a:r>
          </a:p>
        </p:txBody>
      </p:sp>
      <p:sp>
        <p:nvSpPr>
          <p:cNvPr id="12" name="Action Button: Back">
            <a:hlinkClick r:id="" action="ppaction://hlinkshowjump?jump=previousslide" highlightClick="1"/>
          </p:cNvPr>
          <p:cNvSpPr/>
          <p:nvPr/>
        </p:nvSpPr>
        <p:spPr>
          <a:xfrm>
            <a:off x="10751936" y="6239998"/>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a:ln>
                <a:noFill/>
              </a:ln>
              <a:solidFill>
                <a:sysClr val="windowText" lastClr="000000"/>
              </a:solidFill>
              <a:effectLst/>
              <a:uLnTx/>
              <a:uFillTx/>
            </a:endParaRPr>
          </a:p>
        </p:txBody>
      </p:sp>
      <p:sp>
        <p:nvSpPr>
          <p:cNvPr id="2" name="Title 1"/>
          <p:cNvSpPr>
            <a:spLocks noGrp="1"/>
          </p:cNvSpPr>
          <p:nvPr>
            <p:ph type="title"/>
          </p:nvPr>
        </p:nvSpPr>
        <p:spPr>
          <a:xfrm>
            <a:off x="838200" y="1"/>
            <a:ext cx="10515600" cy="993422"/>
          </a:xfrm>
        </p:spPr>
        <p:txBody>
          <a:bodyPr/>
          <a:lstStyle/>
          <a:p>
            <a:pPr algn="ctr"/>
            <a:r>
              <a:rPr lang="en-GB" b="1" kern="0" spc="50" dirty="0">
                <a:ln w="0"/>
                <a:solidFill>
                  <a:schemeClr val="bg2"/>
                </a:solidFill>
                <a:effectLst>
                  <a:glow rad="101600">
                    <a:srgbClr val="29123A">
                      <a:alpha val="60000"/>
                    </a:srgbClr>
                  </a:glow>
                  <a:innerShdw blurRad="63500" dist="50800" dir="13500000">
                    <a:srgbClr val="000000">
                      <a:alpha val="50000"/>
                    </a:srgbClr>
                  </a:innerShdw>
                </a:effectLst>
                <a:latin typeface="Leelawadee" panose="020B0502040204020203" pitchFamily="34" charset="-34"/>
                <a:cs typeface="Leelawadee" panose="020B0502040204020203" pitchFamily="34" charset="-34"/>
              </a:rPr>
              <a:t>Time for Reflection</a:t>
            </a:r>
            <a:endParaRPr lang="en-NZ" dirty="0"/>
          </a:p>
        </p:txBody>
      </p:sp>
      <p:sp>
        <p:nvSpPr>
          <p:cNvPr id="17"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Tool instructions stop"/>
          <p:cNvSpPr txBox="1"/>
          <p:nvPr/>
        </p:nvSpPr>
        <p:spPr>
          <a:xfrm>
            <a:off x="4004991" y="6581001"/>
            <a:ext cx="3324949"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stop </a:t>
            </a:r>
            <a:r>
              <a:rPr lang="en-GB" sz="1200" dirty="0" smtClean="0">
                <a:latin typeface="Arial" panose="020B0604020202020204" pitchFamily="34" charset="0"/>
                <a:cs typeface="Arial" panose="020B0604020202020204" pitchFamily="34" charset="0"/>
              </a:rPr>
              <a:t>Reflective Music</a:t>
            </a:r>
            <a:endParaRPr lang="en-GB" sz="1200" dirty="0">
              <a:latin typeface="Arial" panose="020B0604020202020204" pitchFamily="34" charset="0"/>
              <a:cs typeface="Arial" panose="020B0604020202020204" pitchFamily="34" charset="0"/>
            </a:endParaRPr>
          </a:p>
        </p:txBody>
      </p:sp>
      <p:sp>
        <p:nvSpPr>
          <p:cNvPr id="19" name="TextBox: Tool instructions start"/>
          <p:cNvSpPr txBox="1"/>
          <p:nvPr/>
        </p:nvSpPr>
        <p:spPr>
          <a:xfrm>
            <a:off x="4004994" y="6581001"/>
            <a:ext cx="3315331"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play </a:t>
            </a:r>
            <a:r>
              <a:rPr lang="en-GB" sz="1200" dirty="0" smtClean="0">
                <a:latin typeface="Arial" panose="020B0604020202020204" pitchFamily="34" charset="0"/>
                <a:cs typeface="Arial" panose="020B0604020202020204" pitchFamily="34" charset="0"/>
              </a:rPr>
              <a:t>Reflective Music</a:t>
            </a:r>
            <a:endParaRPr lang="en-GB" sz="1200" dirty="0">
              <a:latin typeface="Arial" panose="020B0604020202020204" pitchFamily="34" charset="0"/>
              <a:cs typeface="Arial" panose="020B0604020202020204" pitchFamily="34" charset="0"/>
            </a:endParaRPr>
          </a:p>
        </p:txBody>
      </p:sp>
      <p:pic>
        <p:nvPicPr>
          <p:cNvPr id="20" name="Feedback" descr="D:\03 Projects\TCI\02 Deliverables\2016-10 Release Liturgical\Feedback button.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17457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487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xit" presetSubtype="0" fill="hold" grpId="1" nodeType="withEffect">
                                  <p:stCondLst>
                                    <p:cond delay="0"/>
                                  </p:stCondLst>
                                  <p:childTnLst>
                                    <p:animEffect transition="out" filter="fade">
                                      <p:cBhvr>
                                        <p:cTn id="14" dur="500"/>
                                        <p:tgtEl>
                                          <p:spTgt spid="19"/>
                                        </p:tgtEl>
                                      </p:cBhvr>
                                    </p:animEffect>
                                    <p:set>
                                      <p:cBhvr>
                                        <p:cTn id="15" dur="1" fill="hold">
                                          <p:stCondLst>
                                            <p:cond delay="499"/>
                                          </p:stCondLst>
                                        </p:cTn>
                                        <p:tgtEl>
                                          <p:spTgt spid="19"/>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253789" fill="hold"/>
                                        <p:tgtEl>
                                          <p:spTgt spid="4"/>
                                        </p:tgtEl>
                                      </p:cBhvr>
                                    </p:cmd>
                                  </p:childTnLst>
                                </p:cTn>
                              </p:par>
                              <p:par>
                                <p:cTn id="19" presetID="1" presetClass="emph" presetSubtype="2" fill="hold" nodeType="withEffect">
                                  <p:stCondLst>
                                    <p:cond delay="0"/>
                                  </p:stCondLst>
                                  <p:childTnLst>
                                    <p:animClr clrSpc="rgb" dir="cw">
                                      <p:cBhvr>
                                        <p:cTn id="20" dur="1000" fill="hold"/>
                                        <p:tgtEl>
                                          <p:spTgt spid="17"/>
                                        </p:tgtEl>
                                        <p:attrNameLst>
                                          <p:attrName>fillcolor</p:attrName>
                                        </p:attrNameLst>
                                      </p:cBhvr>
                                      <p:to>
                                        <a:schemeClr val="accent2"/>
                                      </p:to>
                                    </p:animClr>
                                    <p:set>
                                      <p:cBhvr>
                                        <p:cTn id="21" dur="1000" fill="hold"/>
                                        <p:tgtEl>
                                          <p:spTgt spid="17"/>
                                        </p:tgtEl>
                                        <p:attrNameLst>
                                          <p:attrName>fill.type</p:attrName>
                                        </p:attrNameLst>
                                      </p:cBhvr>
                                      <p:to>
                                        <p:strVal val="solid"/>
                                      </p:to>
                                    </p:set>
                                    <p:set>
                                      <p:cBhvr>
                                        <p:cTn id="22" dur="1000" fill="hold"/>
                                        <p:tgtEl>
                                          <p:spTgt spid="17"/>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4"/>
                                        </p:tgtEl>
                                      </p:cBhvr>
                                    </p:cmd>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 presetClass="emph" presetSubtype="2" fill="hold" nodeType="withEffect">
                                  <p:stCondLst>
                                    <p:cond delay="0"/>
                                  </p:stCondLst>
                                  <p:childTnLst>
                                    <p:animClr clrSpc="rgb" dir="cw">
                                      <p:cBhvr>
                                        <p:cTn id="34" dur="2000" fill="hold"/>
                                        <p:tgtEl>
                                          <p:spTgt spid="17"/>
                                        </p:tgtEl>
                                        <p:attrNameLst>
                                          <p:attrName>fillcolor</p:attrName>
                                        </p:attrNameLst>
                                      </p:cBhvr>
                                      <p:to>
                                        <a:schemeClr val="bg1"/>
                                      </p:to>
                                    </p:animClr>
                                    <p:set>
                                      <p:cBhvr>
                                        <p:cTn id="35" dur="2000" fill="hold"/>
                                        <p:tgtEl>
                                          <p:spTgt spid="17"/>
                                        </p:tgtEl>
                                        <p:attrNameLst>
                                          <p:attrName>fill.type</p:attrName>
                                        </p:attrNameLst>
                                      </p:cBhvr>
                                      <p:to>
                                        <p:strVal val="solid"/>
                                      </p:to>
                                    </p:set>
                                    <p:set>
                                      <p:cBhvr>
                                        <p:cTn id="36" dur="200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18" grpId="0"/>
      <p:bldP spid="18" grpId="1"/>
      <p:bldP spid="19" grpId="0"/>
      <p:bldP spid="19" grpId="1"/>
      <p:bldP spid="19" grpId="2"/>
    </p:bldLst>
  </p:timing>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5034808" y="4204881"/>
            <a:ext cx="2122383" cy="194312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NZ"/>
          </a:p>
        </p:txBody>
      </p:sp>
      <p:graphicFrame>
        <p:nvGraphicFramePr>
          <p:cNvPr id="4" name="Table 3"/>
          <p:cNvGraphicFramePr>
            <a:graphicFrameLocks noGrp="1"/>
          </p:cNvGraphicFramePr>
          <p:nvPr>
            <p:extLst>
              <p:ext uri="{D42A27DB-BD31-4B8C-83A1-F6EECF244321}">
                <p14:modId xmlns:p14="http://schemas.microsoft.com/office/powerpoint/2010/main" val="1630961161"/>
              </p:ext>
            </p:extLst>
          </p:nvPr>
        </p:nvGraphicFramePr>
        <p:xfrm>
          <a:off x="770203" y="3672990"/>
          <a:ext cx="10609995" cy="2536691"/>
        </p:xfrm>
        <a:graphic>
          <a:graphicData uri="http://schemas.openxmlformats.org/drawingml/2006/table">
            <a:tbl>
              <a:tblPr firstRow="1" bandRow="1">
                <a:tableStyleId>{D7AC3CCA-C797-4891-BE02-D94E43425B78}</a:tableStyleId>
              </a:tblPr>
              <a:tblGrid>
                <a:gridCol w="2121999">
                  <a:extLst>
                    <a:ext uri="{9D8B030D-6E8A-4147-A177-3AD203B41FA5}">
                      <a16:colId xmlns:a16="http://schemas.microsoft.com/office/drawing/2014/main" val="2873124116"/>
                    </a:ext>
                  </a:extLst>
                </a:gridCol>
                <a:gridCol w="2121999">
                  <a:extLst>
                    <a:ext uri="{9D8B030D-6E8A-4147-A177-3AD203B41FA5}">
                      <a16:colId xmlns:a16="http://schemas.microsoft.com/office/drawing/2014/main" val="1229524762"/>
                    </a:ext>
                  </a:extLst>
                </a:gridCol>
                <a:gridCol w="2121999">
                  <a:extLst>
                    <a:ext uri="{9D8B030D-6E8A-4147-A177-3AD203B41FA5}">
                      <a16:colId xmlns:a16="http://schemas.microsoft.com/office/drawing/2014/main" val="671614883"/>
                    </a:ext>
                  </a:extLst>
                </a:gridCol>
                <a:gridCol w="2121999">
                  <a:extLst>
                    <a:ext uri="{9D8B030D-6E8A-4147-A177-3AD203B41FA5}">
                      <a16:colId xmlns:a16="http://schemas.microsoft.com/office/drawing/2014/main" val="1309449232"/>
                    </a:ext>
                  </a:extLst>
                </a:gridCol>
                <a:gridCol w="2121999">
                  <a:extLst>
                    <a:ext uri="{9D8B030D-6E8A-4147-A177-3AD203B41FA5}">
                      <a16:colId xmlns:a16="http://schemas.microsoft.com/office/drawing/2014/main" val="3710317808"/>
                    </a:ext>
                  </a:extLst>
                </a:gridCol>
              </a:tblGrid>
              <a:tr h="57840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dirty="0">
                          <a:latin typeface="Arial" panose="020B0604020202020204" pitchFamily="34" charset="0"/>
                          <a:cs typeface="Arial" panose="020B0604020202020204" pitchFamily="34" charset="0"/>
                        </a:rPr>
                        <a:t>Swaddling clothes for Jesus</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dirty="0">
                          <a:latin typeface="Arial" panose="020B0604020202020204" pitchFamily="34" charset="0"/>
                          <a:cs typeface="Arial" panose="020B0604020202020204" pitchFamily="34" charset="0"/>
                        </a:rPr>
                        <a:t>A bed for Jesus</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dirty="0">
                          <a:latin typeface="Arial" panose="020B0604020202020204" pitchFamily="34" charset="0"/>
                          <a:cs typeface="Arial" panose="020B0604020202020204" pitchFamily="34" charset="0"/>
                        </a:rPr>
                        <a:t>A warm blanket for Jesus</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dirty="0">
                          <a:latin typeface="Arial" panose="020B0604020202020204" pitchFamily="34" charset="0"/>
                          <a:cs typeface="Arial" panose="020B0604020202020204" pitchFamily="34" charset="0"/>
                        </a:rPr>
                        <a:t>A hat for Jesus</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NZ" dirty="0">
                          <a:latin typeface="Arial" panose="020B0604020202020204" pitchFamily="34" charset="0"/>
                          <a:cs typeface="Arial" panose="020B0604020202020204" pitchFamily="34" charset="0"/>
                        </a:rPr>
                        <a:t>A basket to carry Jesus in</a:t>
                      </a:r>
                    </a:p>
                  </a:txBody>
                  <a:tcPr anchor="ctr">
                    <a:solidFill>
                      <a:schemeClr val="bg1"/>
                    </a:solidFill>
                  </a:tcPr>
                </a:tc>
                <a:extLst>
                  <a:ext uri="{0D108BD9-81ED-4DB2-BD59-A6C34878D82A}">
                    <a16:rowId xmlns:a16="http://schemas.microsoft.com/office/drawing/2014/main" val="1400765010"/>
                  </a:ext>
                </a:extLst>
              </a:tr>
              <a:tr h="1896611">
                <a:tc>
                  <a:txBody>
                    <a:bodyPr/>
                    <a:lstStyle/>
                    <a:p>
                      <a:endParaRPr lang="en-NZ"/>
                    </a:p>
                  </a:txBody>
                  <a:tcPr>
                    <a:solidFill>
                      <a:schemeClr val="bg1"/>
                    </a:solidFill>
                  </a:tcPr>
                </a:tc>
                <a:tc>
                  <a:txBody>
                    <a:bodyPr/>
                    <a:lstStyle/>
                    <a:p>
                      <a:endParaRPr lang="en-NZ" dirty="0"/>
                    </a:p>
                  </a:txBody>
                  <a:tcPr>
                    <a:solidFill>
                      <a:schemeClr val="bg1"/>
                    </a:solidFill>
                  </a:tcPr>
                </a:tc>
                <a:tc>
                  <a:txBody>
                    <a:bodyPr/>
                    <a:lstStyle/>
                    <a:p>
                      <a:endParaRPr lang="en-NZ" dirty="0"/>
                    </a:p>
                  </a:txBody>
                  <a:tcPr>
                    <a:solidFill>
                      <a:schemeClr val="bg1"/>
                    </a:solidFill>
                  </a:tcPr>
                </a:tc>
                <a:tc>
                  <a:txBody>
                    <a:bodyPr/>
                    <a:lstStyle/>
                    <a:p>
                      <a:endParaRPr lang="en-NZ"/>
                    </a:p>
                  </a:txBody>
                  <a:tcPr>
                    <a:solidFill>
                      <a:schemeClr val="bg1"/>
                    </a:solidFill>
                  </a:tcPr>
                </a:tc>
                <a:tc>
                  <a:txBody>
                    <a:bodyPr/>
                    <a:lstStyle/>
                    <a:p>
                      <a:endParaRPr lang="en-NZ" dirty="0"/>
                    </a:p>
                  </a:txBody>
                  <a:tcPr>
                    <a:solidFill>
                      <a:schemeClr val="bg1"/>
                    </a:solidFill>
                  </a:tcPr>
                </a:tc>
                <a:extLst>
                  <a:ext uri="{0D108BD9-81ED-4DB2-BD59-A6C34878D82A}">
                    <a16:rowId xmlns:a16="http://schemas.microsoft.com/office/drawing/2014/main" val="1420574464"/>
                  </a:ext>
                </a:extLst>
              </a:tr>
            </a:tbl>
          </a:graphicData>
        </a:graphic>
      </p:graphicFrame>
      <p:sp>
        <p:nvSpPr>
          <p:cNvPr id="9" name="TextBox: PageNumber"/>
          <p:cNvSpPr txBox="1">
            <a:spLocks/>
          </p:cNvSpPr>
          <p:nvPr/>
        </p:nvSpPr>
        <p:spPr>
          <a:xfrm>
            <a:off x="11520000" y="6240000"/>
            <a:ext cx="480000" cy="480000"/>
          </a:xfrm>
          <a:prstGeom prst="rect">
            <a:avLst/>
          </a:prstGeom>
          <a:solidFill>
            <a:schemeClr val="bg1"/>
          </a:solidFill>
          <a:ln w="25400">
            <a:solidFill>
              <a:schemeClr val="tx1"/>
            </a:solidFill>
          </a:ln>
        </p:spPr>
        <p:txBody>
          <a:bodyPr wrap="none" rtlCol="0" anchor="ctr" anchorCtr="1">
            <a:noAutofit/>
          </a:bodyPr>
          <a:lstStyle/>
          <a:p>
            <a:pPr algn="ctr"/>
            <a:r>
              <a:rPr lang="en-GB" sz="1200" b="1" dirty="0">
                <a:latin typeface="Arial" pitchFamily="34" charset="0"/>
                <a:cs typeface="Arial" pitchFamily="34" charset="0"/>
              </a:rPr>
              <a:t>L-1</a:t>
            </a:r>
          </a:p>
          <a:p>
            <a:pPr algn="ctr"/>
            <a:r>
              <a:rPr lang="en-GB" sz="1200" b="1" dirty="0">
                <a:latin typeface="Arial" pitchFamily="34" charset="0"/>
                <a:cs typeface="Arial" pitchFamily="34" charset="0"/>
              </a:rPr>
              <a:t>S-7</a:t>
            </a:r>
          </a:p>
        </p:txBody>
      </p:sp>
      <p:sp>
        <p:nvSpPr>
          <p:cNvPr id="10" name="Action Button: Up">
            <a:hlinkClick r:id="rId3" action="ppaction://hlinksldjump" highlightClick="1"/>
          </p:cNvPr>
          <p:cNvSpPr/>
          <p:nvPr/>
        </p:nvSpPr>
        <p:spPr>
          <a:xfrm rot="16200000">
            <a:off x="10800000" y="6240000"/>
            <a:ext cx="480000"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Textbox: Tool instructions"/>
          <p:cNvSpPr txBox="1"/>
          <p:nvPr/>
        </p:nvSpPr>
        <p:spPr>
          <a:xfrm>
            <a:off x="4625102" y="6550225"/>
            <a:ext cx="2941831"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up arrow to return to the lesson</a:t>
            </a:r>
          </a:p>
        </p:txBody>
      </p:sp>
      <p:sp>
        <p:nvSpPr>
          <p:cNvPr id="11" name="TextBox: Worksheet Indication"/>
          <p:cNvSpPr txBox="1"/>
          <p:nvPr/>
        </p:nvSpPr>
        <p:spPr>
          <a:xfrm>
            <a:off x="0" y="6378000"/>
            <a:ext cx="1680000" cy="480000"/>
          </a:xfrm>
          <a:prstGeom prst="rect">
            <a:avLst/>
          </a:prstGeom>
          <a:noFill/>
          <a:ln w="0">
            <a:noFill/>
          </a:ln>
        </p:spPr>
        <p:txBody>
          <a:bodyPr wrap="square" rtlCol="0">
            <a:noAutofit/>
          </a:bodyPr>
          <a:lstStyle/>
          <a:p>
            <a:r>
              <a:rPr lang="en-GB" sz="2133" b="1" dirty="0">
                <a:latin typeface="Arial" pitchFamily="34" charset="0"/>
                <a:cs typeface="Arial" pitchFamily="34" charset="0"/>
              </a:rPr>
              <a:t>Worksheet</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4077966" y="1309642"/>
            <a:ext cx="1930326" cy="2149723"/>
          </a:xfrm>
          <a:prstGeom prst="rect">
            <a:avLst/>
          </a:prstGeom>
          <a:ln>
            <a:solidFill>
              <a:schemeClr val="tx1"/>
            </a:solidFill>
          </a:ln>
        </p:spPr>
      </p:pic>
      <p:sp>
        <p:nvSpPr>
          <p:cNvPr id="5" name="TextBox 4"/>
          <p:cNvSpPr txBox="1"/>
          <p:nvPr/>
        </p:nvSpPr>
        <p:spPr>
          <a:xfrm>
            <a:off x="-2560" y="115000"/>
            <a:ext cx="12192000" cy="307777"/>
          </a:xfrm>
          <a:prstGeom prst="rect">
            <a:avLst/>
          </a:prstGeom>
          <a:noFill/>
        </p:spPr>
        <p:txBody>
          <a:bodyPr wrap="square" rtlCol="0">
            <a:spAutoFit/>
          </a:bodyPr>
          <a:lstStyle/>
          <a:p>
            <a:pPr algn="ctr"/>
            <a:r>
              <a:rPr lang="en-NZ" sz="1400" dirty="0">
                <a:latin typeface="Arial" panose="020B0604020202020204" pitchFamily="34" charset="0"/>
                <a:cs typeface="Arial" panose="020B0604020202020204" pitchFamily="34" charset="0"/>
              </a:rPr>
              <a:t>Name___________________________ Date_______________</a:t>
            </a:r>
          </a:p>
        </p:txBody>
      </p:sp>
      <p:sp>
        <p:nvSpPr>
          <p:cNvPr id="16" name="Rectangle 15"/>
          <p:cNvSpPr/>
          <p:nvPr/>
        </p:nvSpPr>
        <p:spPr>
          <a:xfrm>
            <a:off x="6008292" y="1710924"/>
            <a:ext cx="4890879" cy="134716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en-NZ" dirty="0">
                <a:latin typeface="Arial" panose="020B0604020202020204" pitchFamily="34" charset="0"/>
                <a:cs typeface="Arial" panose="020B0604020202020204" pitchFamily="34" charset="0"/>
              </a:rPr>
              <a:t>Mary and Joseph talked and prayed about their new baby.</a:t>
            </a:r>
          </a:p>
          <a:p>
            <a:pPr algn="just"/>
            <a:r>
              <a:rPr lang="en-NZ" dirty="0">
                <a:latin typeface="Arial" panose="020B0604020202020204" pitchFamily="34" charset="0"/>
                <a:cs typeface="Arial" panose="020B0604020202020204" pitchFamily="34" charset="0"/>
              </a:rPr>
              <a:t>They loved him already as they waited for his birth.</a:t>
            </a:r>
          </a:p>
        </p:txBody>
      </p:sp>
      <p:sp>
        <p:nvSpPr>
          <p:cNvPr id="3" name="Title 2"/>
          <p:cNvSpPr>
            <a:spLocks noGrp="1"/>
          </p:cNvSpPr>
          <p:nvPr>
            <p:ph type="title"/>
          </p:nvPr>
        </p:nvSpPr>
        <p:spPr>
          <a:xfrm>
            <a:off x="0" y="423036"/>
            <a:ext cx="12192000" cy="885669"/>
          </a:xfrm>
        </p:spPr>
        <p:txBody>
          <a:bodyPr>
            <a:normAutofit/>
          </a:bodyPr>
          <a:lstStyle/>
          <a:p>
            <a:pPr algn="ctr"/>
            <a:r>
              <a:rPr lang="en-NZ" sz="3900" b="1" dirty="0">
                <a:latin typeface="Arial" panose="020B0604020202020204" pitchFamily="34" charset="0"/>
                <a:cs typeface="Arial" panose="020B0604020202020204" pitchFamily="34" charset="0"/>
              </a:rPr>
              <a:t>Here is what Mary and Joseph got ready for Jesus</a:t>
            </a:r>
            <a:endParaRPr lang="en-NZ" sz="3900" dirty="0"/>
          </a:p>
        </p:txBody>
      </p:sp>
    </p:spTree>
    <p:extLst>
      <p:ext uri="{BB962C8B-B14F-4D97-AF65-F5344CB8AC3E}">
        <p14:creationId xmlns:p14="http://schemas.microsoft.com/office/powerpoint/2010/main" val="47462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Border 1"/>
          <p:cNvSpPr/>
          <p:nvPr/>
        </p:nvSpPr>
        <p:spPr>
          <a:xfrm>
            <a:off x="1602597" y="3098116"/>
            <a:ext cx="10325753" cy="1107996"/>
          </a:xfrm>
          <a:prstGeom prst="rect">
            <a:avLst/>
          </a:prstGeom>
          <a:solidFill>
            <a:srgbClr val="DCC5ED"/>
          </a:solidFill>
          <a:ln>
            <a:solidFill>
              <a:srgbClr val="461E64"/>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lvl="1">
              <a:spcAft>
                <a:spcPts val="2400"/>
              </a:spcAft>
            </a:pPr>
            <a:r>
              <a:rPr lang="en-NZ" sz="3200" i="1" dirty="0">
                <a:solidFill>
                  <a:schemeClr val="tx1"/>
                </a:solidFill>
                <a:latin typeface="Arial" panose="020B0604020202020204" pitchFamily="34" charset="0"/>
                <a:ea typeface="Segoe UI" pitchFamily="34" charset="0"/>
                <a:cs typeface="Arial" panose="020B0604020202020204" pitchFamily="34" charset="0"/>
              </a:rPr>
              <a:t>describe how Mary and Joseph prepared for the birth of Jesus.</a:t>
            </a:r>
            <a:endParaRPr lang="en-GB" sz="3200" i="1" dirty="0">
              <a:solidFill>
                <a:schemeClr val="tx1"/>
              </a:solidFill>
              <a:latin typeface="Arial" panose="020B0604020202020204" pitchFamily="34" charset="0"/>
              <a:ea typeface="Segoe UI" pitchFamily="34" charset="0"/>
              <a:cs typeface="Arial" panose="020B0604020202020204" pitchFamily="34" charset="0"/>
            </a:endParaRPr>
          </a:p>
        </p:txBody>
      </p:sp>
      <p:sp>
        <p:nvSpPr>
          <p:cNvPr id="16" name="Shape: Number 1"/>
          <p:cNvSpPr txBox="1"/>
          <p:nvPr/>
        </p:nvSpPr>
        <p:spPr>
          <a:xfrm>
            <a:off x="1000032" y="3115519"/>
            <a:ext cx="530915" cy="584775"/>
          </a:xfrm>
          <a:prstGeom prst="rect">
            <a:avLst/>
          </a:prstGeom>
          <a:noFill/>
        </p:spPr>
        <p:txBody>
          <a:bodyPr wrap="none" rtlCol="0">
            <a:spAutoFit/>
          </a:bodyPr>
          <a:lstStyle/>
          <a:p>
            <a:r>
              <a:rPr lang="en-US" sz="3200" i="1" dirty="0">
                <a:latin typeface="Segoe UI" pitchFamily="34" charset="0"/>
                <a:ea typeface="Segoe UI" pitchFamily="34" charset="0"/>
                <a:cs typeface="Segoe UI" pitchFamily="34" charset="0"/>
              </a:rPr>
              <a:t>1)</a:t>
            </a:r>
            <a:endParaRPr lang="en-GB" sz="3200" i="1" dirty="0">
              <a:latin typeface="Segoe UI" pitchFamily="34" charset="0"/>
              <a:ea typeface="Segoe UI" pitchFamily="34" charset="0"/>
              <a:cs typeface="Segoe UI" pitchFamily="34" charset="0"/>
            </a:endParaRPr>
          </a:p>
        </p:txBody>
      </p:sp>
      <p:sp>
        <p:nvSpPr>
          <p:cNvPr id="17"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S-02</a:t>
            </a:r>
          </a:p>
        </p:txBody>
      </p:sp>
      <p:sp>
        <p:nvSpPr>
          <p:cNvPr id="18"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3" name="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79777" y="742710"/>
            <a:ext cx="2448573" cy="1630099"/>
          </a:xfrm>
          <a:prstGeom prst="rect">
            <a:avLst/>
          </a:prstGeom>
          <a:ln>
            <a:noFill/>
          </a:ln>
          <a:effectLst>
            <a:outerShdw blurRad="190500" algn="tl" rotWithShape="0">
              <a:srgbClr val="000000">
                <a:alpha val="70000"/>
              </a:srgbClr>
            </a:outerShdw>
          </a:effectLst>
        </p:spPr>
      </p:pic>
      <p:sp>
        <p:nvSpPr>
          <p:cNvPr id="5" name="TextBox 4"/>
          <p:cNvSpPr txBox="1"/>
          <p:nvPr/>
        </p:nvSpPr>
        <p:spPr>
          <a:xfrm>
            <a:off x="0" y="6581001"/>
            <a:ext cx="12192000" cy="276999"/>
          </a:xfrm>
          <a:prstGeom prst="rect">
            <a:avLst/>
          </a:prstGeom>
          <a:noFill/>
        </p:spPr>
        <p:txBody>
          <a:bodyPr wrap="square" rtlCol="0">
            <a:spAutoFit/>
          </a:bodyPr>
          <a:lstStyle/>
          <a:p>
            <a:pPr algn="ctr"/>
            <a:r>
              <a:rPr lang="en-NZ" sz="1200" dirty="0"/>
              <a:t>Click the box to display text</a:t>
            </a:r>
          </a:p>
        </p:txBody>
      </p:sp>
      <p:sp>
        <p:nvSpPr>
          <p:cNvPr id="2" name="Title 1"/>
          <p:cNvSpPr>
            <a:spLocks noGrp="1"/>
          </p:cNvSpPr>
          <p:nvPr>
            <p:ph type="title"/>
          </p:nvPr>
        </p:nvSpPr>
        <p:spPr/>
        <p:txBody>
          <a:bodyPr/>
          <a:lstStyle/>
          <a:p>
            <a:pPr algn="ct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Learning Intentions</a:t>
            </a:r>
            <a:endParaRPr lang="en-NZ" dirty="0"/>
          </a:p>
        </p:txBody>
      </p:sp>
      <p:sp>
        <p:nvSpPr>
          <p:cNvPr id="4" name="TextBox 3"/>
          <p:cNvSpPr txBox="1"/>
          <p:nvPr/>
        </p:nvSpPr>
        <p:spPr>
          <a:xfrm>
            <a:off x="1602597" y="2473853"/>
            <a:ext cx="4948674" cy="523220"/>
          </a:xfrm>
          <a:prstGeom prst="rect">
            <a:avLst/>
          </a:prstGeom>
          <a:noFill/>
        </p:spPr>
        <p:txBody>
          <a:bodyPr wrap="square" rtlCol="0">
            <a:spAutoFit/>
          </a:bodyPr>
          <a:lstStyle/>
          <a:p>
            <a:r>
              <a:rPr lang="en-NZ" sz="2800" b="1" dirty="0">
                <a:solidFill>
                  <a:schemeClr val="bg1"/>
                </a:solidFill>
                <a:latin typeface="Arial" panose="020B0604020202020204" pitchFamily="34" charset="0"/>
                <a:cs typeface="Arial" panose="020B0604020202020204" pitchFamily="34" charset="0"/>
              </a:rPr>
              <a:t>The children will:</a:t>
            </a:r>
          </a:p>
        </p:txBody>
      </p:sp>
    </p:spTree>
    <p:extLst>
      <p:ext uri="{BB962C8B-B14F-4D97-AF65-F5344CB8AC3E}">
        <p14:creationId xmlns:p14="http://schemas.microsoft.com/office/powerpoint/2010/main" val="2610172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3">
                                            <p:txEl>
                                              <p:pRg st="0" end="0"/>
                                            </p:txEl>
                                          </p:spTgt>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3" restart="whenNotActive" fill="hold" evtFilter="cancelBubble" nodeType="interactiveSeq">
                <p:stCondLst>
                  <p:cond evt="onClick" delay="0">
                    <p:tgtEl>
                      <p:spTgt spid="19"/>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3">
                                            <p:txEl>
                                              <p:pRg st="0" end="0"/>
                                            </p:txEl>
                                          </p:spTgt>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S-03</a:t>
            </a:r>
          </a:p>
        </p:txBody>
      </p:sp>
      <p:sp>
        <p:nvSpPr>
          <p:cNvPr id="1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Textbox: Tool instructions"/>
          <p:cNvSpPr txBox="1"/>
          <p:nvPr/>
        </p:nvSpPr>
        <p:spPr>
          <a:xfrm>
            <a:off x="3425470" y="6550225"/>
            <a:ext cx="5341079"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arrows to reveal text, click button to move arrow around calendar.  </a:t>
            </a:r>
          </a:p>
        </p:txBody>
      </p:sp>
      <p:pic>
        <p:nvPicPr>
          <p:cNvPr id="3" name="Calenda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549" y="1327811"/>
            <a:ext cx="4791259" cy="4762221"/>
          </a:xfrm>
          <a:prstGeom prst="ellipse">
            <a:avLst/>
          </a:prstGeom>
        </p:spPr>
      </p:pic>
      <p:sp>
        <p:nvSpPr>
          <p:cNvPr id="11" name="Sentance 4"/>
          <p:cNvSpPr/>
          <p:nvPr/>
        </p:nvSpPr>
        <p:spPr>
          <a:xfrm>
            <a:off x="6719412" y="4823106"/>
            <a:ext cx="5280587" cy="1024128"/>
          </a:xfrm>
          <a:prstGeom prst="rect">
            <a:avLst/>
          </a:prstGeom>
          <a:solidFill>
            <a:srgbClr val="D3C8F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The season we are just finishing is Ordinary Time.</a:t>
            </a:r>
          </a:p>
        </p:txBody>
      </p:sp>
      <p:sp>
        <p:nvSpPr>
          <p:cNvPr id="10" name="Sentance 3"/>
          <p:cNvSpPr/>
          <p:nvPr/>
        </p:nvSpPr>
        <p:spPr>
          <a:xfrm>
            <a:off x="6719412" y="3669651"/>
            <a:ext cx="5280587" cy="1024128"/>
          </a:xfrm>
          <a:prstGeom prst="rect">
            <a:avLst/>
          </a:prstGeom>
          <a:solidFill>
            <a:srgbClr val="D3C8F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Point to each season on the calendar and say its name and its colour.</a:t>
            </a:r>
          </a:p>
        </p:txBody>
      </p:sp>
      <p:sp>
        <p:nvSpPr>
          <p:cNvPr id="9" name="Sentance 2"/>
          <p:cNvSpPr/>
          <p:nvPr/>
        </p:nvSpPr>
        <p:spPr>
          <a:xfrm>
            <a:off x="6719412" y="2516196"/>
            <a:ext cx="5280587" cy="1024128"/>
          </a:xfrm>
          <a:prstGeom prst="rect">
            <a:avLst/>
          </a:prstGeom>
          <a:solidFill>
            <a:srgbClr val="D3C8F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We call this calendar the Liturgical Calendar.</a:t>
            </a:r>
          </a:p>
        </p:txBody>
      </p:sp>
      <p:sp>
        <p:nvSpPr>
          <p:cNvPr id="5" name="Sentance 1"/>
          <p:cNvSpPr/>
          <p:nvPr/>
        </p:nvSpPr>
        <p:spPr>
          <a:xfrm>
            <a:off x="6719413" y="1362742"/>
            <a:ext cx="5280587" cy="1024128"/>
          </a:xfrm>
          <a:prstGeom prst="rect">
            <a:avLst/>
          </a:prstGeom>
          <a:solidFill>
            <a:srgbClr val="D3C8F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a:solidFill>
                  <a:schemeClr val="tx1"/>
                </a:solidFill>
                <a:latin typeface="Arial" panose="020B0604020202020204" pitchFamily="34" charset="0"/>
                <a:cs typeface="Arial" panose="020B0604020202020204" pitchFamily="34" charset="0"/>
              </a:rPr>
              <a:t>Here is the Calendar that tells us the time for the seasons and feasts we celebrate in our church.</a:t>
            </a:r>
          </a:p>
        </p:txBody>
      </p:sp>
      <p:sp>
        <p:nvSpPr>
          <p:cNvPr id="7" name="Arrow: Right 1"/>
          <p:cNvSpPr/>
          <p:nvPr/>
        </p:nvSpPr>
        <p:spPr>
          <a:xfrm>
            <a:off x="6159572" y="1573081"/>
            <a:ext cx="486696" cy="589936"/>
          </a:xfrm>
          <a:prstGeom prst="rightArrow">
            <a:avLst/>
          </a:prstGeom>
          <a:solidFill>
            <a:srgbClr val="461E64"/>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6" name="Arrow: Right 2"/>
          <p:cNvSpPr/>
          <p:nvPr/>
        </p:nvSpPr>
        <p:spPr>
          <a:xfrm>
            <a:off x="6145284" y="2727849"/>
            <a:ext cx="486696" cy="589936"/>
          </a:xfrm>
          <a:prstGeom prst="rightArrow">
            <a:avLst/>
          </a:prstGeom>
          <a:solidFill>
            <a:srgbClr val="461E64"/>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Arrow: Right 3"/>
          <p:cNvSpPr/>
          <p:nvPr/>
        </p:nvSpPr>
        <p:spPr>
          <a:xfrm>
            <a:off x="6145284" y="3886747"/>
            <a:ext cx="486696" cy="589936"/>
          </a:xfrm>
          <a:prstGeom prst="rightArrow">
            <a:avLst/>
          </a:prstGeom>
          <a:solidFill>
            <a:srgbClr val="461E64"/>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0" name="Arrow: Right 4"/>
          <p:cNvSpPr/>
          <p:nvPr/>
        </p:nvSpPr>
        <p:spPr>
          <a:xfrm>
            <a:off x="6145284" y="5040202"/>
            <a:ext cx="486696" cy="589936"/>
          </a:xfrm>
          <a:prstGeom prst="rightArrow">
            <a:avLst/>
          </a:prstGeom>
          <a:solidFill>
            <a:srgbClr val="461E64"/>
          </a:solidFill>
          <a:ln>
            <a:solidFill>
              <a:srgbClr val="EDED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dirty="0"/>
          </a:p>
        </p:txBody>
      </p:sp>
      <p:sp>
        <p:nvSpPr>
          <p:cNvPr id="21" name="Arrow: Notched Right 20"/>
          <p:cNvSpPr/>
          <p:nvPr/>
        </p:nvSpPr>
        <p:spPr>
          <a:xfrm rot="2820000">
            <a:off x="317797" y="2172886"/>
            <a:ext cx="1062371" cy="427969"/>
          </a:xfrm>
          <a:prstGeom prst="notchedRightArrow">
            <a:avLst/>
          </a:prstGeom>
          <a:solidFill>
            <a:srgbClr val="D3C8F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Oval 21"/>
          <p:cNvSpPr/>
          <p:nvPr/>
        </p:nvSpPr>
        <p:spPr>
          <a:xfrm>
            <a:off x="5017820" y="5630138"/>
            <a:ext cx="745671" cy="756807"/>
          </a:xfrm>
          <a:prstGeom prst="ellipse">
            <a:avLst/>
          </a:prstGeom>
          <a:solidFill>
            <a:srgbClr val="D3C8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6" name="Title 5"/>
          <p:cNvSpPr>
            <a:spLocks noGrp="1"/>
          </p:cNvSpPr>
          <p:nvPr>
            <p:ph type="title"/>
          </p:nvPr>
        </p:nvSpPr>
        <p:spPr>
          <a:xfrm>
            <a:off x="838209" y="33732"/>
            <a:ext cx="10515600" cy="1325563"/>
          </a:xfrm>
        </p:spPr>
        <p:txBody>
          <a:bodyPr/>
          <a:lstStyle/>
          <a:p>
            <a:pPr algn="ct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The Liturgical Calendar</a:t>
            </a:r>
            <a:endParaRPr lang="en-NZ" dirty="0"/>
          </a:p>
        </p:txBody>
      </p:sp>
    </p:spTree>
    <p:extLst>
      <p:ext uri="{BB962C8B-B14F-4D97-AF65-F5344CB8AC3E}">
        <p14:creationId xmlns:p14="http://schemas.microsoft.com/office/powerpoint/2010/main" val="157519231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nextCondLst>
                <p:cond evt="onClick" delay="0">
                  <p:tgtEl>
                    <p:spTgt spid="7"/>
                  </p:tgtEl>
                </p:cond>
              </p:nextCondLst>
            </p:seq>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childTnLst>
              </p:cTn>
              <p:nextCondLst>
                <p:cond evt="onClick" delay="0">
                  <p:tgtEl>
                    <p:spTgt spid="16"/>
                  </p:tgtEl>
                </p:cond>
              </p:nextCondLst>
            </p:seq>
            <p:seq concurrent="1" nextAc="seek">
              <p:cTn id="14" restart="whenNotActive" fill="hold" evtFilter="cancelBubble" nodeType="interactiveSeq">
                <p:stCondLst>
                  <p:cond evt="onClick" delay="0">
                    <p:tgtEl>
                      <p:spTgt spid="17"/>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nextCondLst>
                <p:cond evt="onClick" delay="0">
                  <p:tgtEl>
                    <p:spTgt spid="17"/>
                  </p:tgtEl>
                </p:cond>
              </p:nextCondLst>
            </p:seq>
            <p:seq concurrent="1" nextAc="seek">
              <p:cTn id="20" restart="whenNotActive" fill="hold" evtFilter="cancelBubble" nodeType="interactiveSeq">
                <p:stCondLst>
                  <p:cond evt="onClick" delay="0">
                    <p:tgtEl>
                      <p:spTgt spid="20"/>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nextCondLst>
                <p:cond evt="onClick" delay="0">
                  <p:tgtEl>
                    <p:spTgt spid="20"/>
                  </p:tgtEl>
                </p:cond>
              </p:nextCondLst>
            </p:seq>
            <p:seq concurrent="1" nextAc="seek">
              <p:cTn id="26" restart="whenNotActive" fill="hold" evtFilter="cancelBubble" nodeType="interactiveSeq">
                <p:stCondLst>
                  <p:cond evt="onClick" delay="0">
                    <p:tgtEl>
                      <p:spTgt spid="22"/>
                    </p:tgtEl>
                  </p:cond>
                </p:stCondLst>
                <p:endSync evt="end" delay="0">
                  <p:rtn val="all"/>
                </p:endSync>
                <p:childTnLst>
                  <p:par>
                    <p:cTn id="27" fill="hold">
                      <p:stCondLst>
                        <p:cond delay="0"/>
                      </p:stCondLst>
                      <p:childTnLst>
                        <p:par>
                          <p:cTn id="28" fill="hold">
                            <p:stCondLst>
                              <p:cond delay="0"/>
                            </p:stCondLst>
                            <p:childTnLst>
                              <p:par>
                                <p:cTn id="29" presetID="2" presetClass="entr" presetSubtype="8" fill="hold" grpId="7"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0-#ppt_w/2"/>
                                          </p:val>
                                        </p:tav>
                                        <p:tav tm="100000">
                                          <p:val>
                                            <p:strVal val="#ppt_x"/>
                                          </p:val>
                                        </p:tav>
                                      </p:tavLst>
                                    </p:anim>
                                    <p:anim calcmode="lin" valueType="num">
                                      <p:cBhvr additive="base">
                                        <p:cTn id="32"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1.25E-6 3.33333E-6 L 0.07474 -0.10348 " pathEditMode="relative" rAng="0" ptsTypes="AA">
                                      <p:cBhvr>
                                        <p:cTn id="36" dur="500" fill="hold"/>
                                        <p:tgtEl>
                                          <p:spTgt spid="21"/>
                                        </p:tgtEl>
                                        <p:attrNameLst>
                                          <p:attrName>ppt_x</p:attrName>
                                          <p:attrName>ppt_y</p:attrName>
                                        </p:attrNameLst>
                                      </p:cBhvr>
                                      <p:rCtr x="3737" y="-5185"/>
                                    </p:animMotion>
                                  </p:childTnLst>
                                </p:cTn>
                              </p:par>
                            </p:childTnLst>
                          </p:cTn>
                        </p:par>
                      </p:childTnLst>
                    </p:cTn>
                  </p:par>
                  <p:par>
                    <p:cTn id="37" fill="hold">
                      <p:stCondLst>
                        <p:cond delay="indefinite"/>
                      </p:stCondLst>
                      <p:childTnLst>
                        <p:par>
                          <p:cTn id="38" fill="hold">
                            <p:stCondLst>
                              <p:cond delay="0"/>
                            </p:stCondLst>
                            <p:childTnLst>
                              <p:par>
                                <p:cTn id="39" presetID="42" presetClass="path" presetSubtype="0" accel="50000" decel="50000" fill="hold" grpId="1" nodeType="clickEffect">
                                  <p:stCondLst>
                                    <p:cond delay="0"/>
                                  </p:stCondLst>
                                  <p:childTnLst>
                                    <p:animMotion origin="layout" path="M 0.07474 -0.10348 L 0.15729 -0.11852 " pathEditMode="relative" rAng="0" ptsTypes="AA">
                                      <p:cBhvr>
                                        <p:cTn id="40" dur="500" fill="hold"/>
                                        <p:tgtEl>
                                          <p:spTgt spid="21"/>
                                        </p:tgtEl>
                                        <p:attrNameLst>
                                          <p:attrName>ppt_x</p:attrName>
                                          <p:attrName>ppt_y</p:attrName>
                                        </p:attrNameLst>
                                      </p:cBhvr>
                                      <p:rCtr x="4062" y="-1065"/>
                                    </p:animMotion>
                                  </p:childTnLst>
                                </p:cTn>
                              </p:par>
                            </p:childTnLst>
                          </p:cTn>
                        </p:par>
                      </p:childTnLst>
                    </p:cTn>
                  </p:par>
                  <p:par>
                    <p:cTn id="41" fill="hold">
                      <p:stCondLst>
                        <p:cond delay="indefinite"/>
                      </p:stCondLst>
                      <p:childTnLst>
                        <p:par>
                          <p:cTn id="42" fill="hold">
                            <p:stCondLst>
                              <p:cond delay="0"/>
                            </p:stCondLst>
                            <p:childTnLst>
                              <p:par>
                                <p:cTn id="43" presetID="42" presetClass="path" presetSubtype="0" accel="50000" decel="50000" fill="hold" grpId="2" nodeType="clickEffect">
                                  <p:stCondLst>
                                    <p:cond delay="0"/>
                                  </p:stCondLst>
                                  <p:childTnLst>
                                    <p:animMotion origin="layout" path="M 0.15729 -0.11852 L 0.24518 -0.05695 " pathEditMode="relative" rAng="0" ptsTypes="AA">
                                      <p:cBhvr>
                                        <p:cTn id="44" dur="500" fill="hold"/>
                                        <p:tgtEl>
                                          <p:spTgt spid="21"/>
                                        </p:tgtEl>
                                        <p:attrNameLst>
                                          <p:attrName>ppt_x</p:attrName>
                                          <p:attrName>ppt_y</p:attrName>
                                        </p:attrNameLst>
                                      </p:cBhvr>
                                      <p:rCtr x="4388" y="3079"/>
                                    </p:animMotion>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grpId="3" nodeType="clickEffect">
                                  <p:stCondLst>
                                    <p:cond delay="0"/>
                                  </p:stCondLst>
                                  <p:childTnLst>
                                    <p:animMotion origin="layout" path="M 0.24518 -0.05695 L 0.28958 -0.01667 " pathEditMode="relative" rAng="0" ptsTypes="AA">
                                      <p:cBhvr>
                                        <p:cTn id="48" dur="500" fill="hold"/>
                                        <p:tgtEl>
                                          <p:spTgt spid="21"/>
                                        </p:tgtEl>
                                        <p:attrNameLst>
                                          <p:attrName>ppt_x</p:attrName>
                                          <p:attrName>ppt_y</p:attrName>
                                        </p:attrNameLst>
                                      </p:cBhvr>
                                      <p:rCtr x="2214" y="2014"/>
                                    </p:animMotion>
                                  </p:childTnLst>
                                </p:cTn>
                              </p:par>
                            </p:childTnLst>
                          </p:cTn>
                        </p:par>
                      </p:childTnLst>
                    </p:cTn>
                  </p:par>
                  <p:par>
                    <p:cTn id="49" fill="hold">
                      <p:stCondLst>
                        <p:cond delay="indefinite"/>
                      </p:stCondLst>
                      <p:childTnLst>
                        <p:par>
                          <p:cTn id="50" fill="hold">
                            <p:stCondLst>
                              <p:cond delay="0"/>
                            </p:stCondLst>
                            <p:childTnLst>
                              <p:par>
                                <p:cTn id="51" presetID="42" presetClass="path" presetSubtype="0" accel="50000" decel="50000" fill="hold" grpId="4" nodeType="clickEffect">
                                  <p:stCondLst>
                                    <p:cond delay="0"/>
                                  </p:stCondLst>
                                  <p:childTnLst>
                                    <p:animMotion origin="layout" path="M 0.28958 -0.01667 L 0.23047 0.10254 " pathEditMode="relative" rAng="0" ptsTypes="AA">
                                      <p:cBhvr>
                                        <p:cTn id="52" dur="500" fill="hold"/>
                                        <p:tgtEl>
                                          <p:spTgt spid="21"/>
                                        </p:tgtEl>
                                        <p:attrNameLst>
                                          <p:attrName>ppt_x</p:attrName>
                                          <p:attrName>ppt_y</p:attrName>
                                        </p:attrNameLst>
                                      </p:cBhvr>
                                      <p:rCtr x="-2956" y="5949"/>
                                    </p:animMotion>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5" nodeType="clickEffect">
                                  <p:stCondLst>
                                    <p:cond delay="0"/>
                                  </p:stCondLst>
                                  <p:childTnLst>
                                    <p:animMotion origin="layout" path="M 0.23047 0.10254 L 0.08503 0.2824 " pathEditMode="relative" rAng="0" ptsTypes="AA">
                                      <p:cBhvr>
                                        <p:cTn id="56" dur="500" fill="hold"/>
                                        <p:tgtEl>
                                          <p:spTgt spid="21"/>
                                        </p:tgtEl>
                                        <p:attrNameLst>
                                          <p:attrName>ppt_x</p:attrName>
                                          <p:attrName>ppt_y</p:attrName>
                                        </p:attrNameLst>
                                      </p:cBhvr>
                                      <p:rCtr x="-7279" y="8981"/>
                                    </p:animMotion>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6" nodeType="clickEffect">
                                  <p:stCondLst>
                                    <p:cond delay="0"/>
                                  </p:stCondLst>
                                  <p:childTnLst>
                                    <p:animMotion origin="layout" path="M 0.08503 0.2824 L -4.58333E-6 1.85185E-6 " pathEditMode="relative" rAng="0" ptsTypes="AA">
                                      <p:cBhvr>
                                        <p:cTn id="60" dur="400" fill="hold"/>
                                        <p:tgtEl>
                                          <p:spTgt spid="21"/>
                                        </p:tgtEl>
                                        <p:attrNameLst>
                                          <p:attrName>ppt_x</p:attrName>
                                          <p:attrName>ppt_y</p:attrName>
                                        </p:attrNameLst>
                                      </p:cBhvr>
                                      <p:rCtr x="-4154" y="-14120"/>
                                    </p:animMotion>
                                  </p:childTnLst>
                                </p:cTn>
                              </p:par>
                            </p:childTnLst>
                          </p:cTn>
                        </p:par>
                        <p:par>
                          <p:cTn id="61" fill="hold">
                            <p:stCondLst>
                              <p:cond delay="400"/>
                            </p:stCondLst>
                            <p:childTnLst>
                              <p:par>
                                <p:cTn id="62" presetID="14" presetClass="exit" presetSubtype="10" fill="hold" grpId="10" nodeType="afterEffect">
                                  <p:stCondLst>
                                    <p:cond delay="0"/>
                                  </p:stCondLst>
                                  <p:childTnLst>
                                    <p:animEffect transition="out" filter="randombar(horizontal)">
                                      <p:cBhvr>
                                        <p:cTn id="63" dur="500"/>
                                        <p:tgtEl>
                                          <p:spTgt spid="21"/>
                                        </p:tgtEl>
                                      </p:cBhvr>
                                    </p:animEffect>
                                    <p:set>
                                      <p:cBhvr>
                                        <p:cTn id="6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1" nodeType="withEffect">
                                  <p:stCondLst>
                                    <p:cond delay="0"/>
                                  </p:stCondLst>
                                  <p:childTnLst>
                                    <p:set>
                                      <p:cBhvr>
                                        <p:cTn id="69" dur="1" fill="hold">
                                          <p:stCondLst>
                                            <p:cond delay="0"/>
                                          </p:stCondLst>
                                        </p:cTn>
                                        <p:tgtEl>
                                          <p:spTgt spid="5"/>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9"/>
                                        </p:tgtEl>
                                        <p:attrNameLst>
                                          <p:attrName>style.visibility</p:attrName>
                                        </p:attrNameLst>
                                      </p:cBhvr>
                                      <p:to>
                                        <p:strVal val="hidden"/>
                                      </p:to>
                                    </p:set>
                                  </p:childTnLst>
                                </p:cTn>
                              </p:par>
                              <p:par>
                                <p:cTn id="72" presetID="1" presetClass="exit" presetSubtype="0" fill="hold" grpId="1" nodeType="withEffect">
                                  <p:stCondLst>
                                    <p:cond delay="0"/>
                                  </p:stCondLst>
                                  <p:childTnLst>
                                    <p:set>
                                      <p:cBhvr>
                                        <p:cTn id="73" dur="1" fill="hold">
                                          <p:stCondLst>
                                            <p:cond delay="0"/>
                                          </p:stCondLst>
                                        </p:cTn>
                                        <p:tgtEl>
                                          <p:spTgt spid="1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11"/>
                                        </p:tgtEl>
                                        <p:attrNameLst>
                                          <p:attrName>style.visibility</p:attrName>
                                        </p:attrNameLst>
                                      </p:cBhvr>
                                      <p:to>
                                        <p:strVal val="hidden"/>
                                      </p:to>
                                    </p:set>
                                  </p:childTnLst>
                                </p:cTn>
                              </p:par>
                              <p:par>
                                <p:cTn id="76" presetID="1" presetClass="exit" presetSubtype="0" fill="hold" grpId="8" nodeType="withEffect">
                                  <p:stCondLst>
                                    <p:cond delay="0"/>
                                  </p:stCondLst>
                                  <p:childTnLst>
                                    <p:set>
                                      <p:cBhvr>
                                        <p:cTn id="77"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grpId="2" nodeType="withEffect">
                                  <p:stCondLst>
                                    <p:cond delay="0"/>
                                  </p:stCondLst>
                                  <p:childTnLst>
                                    <p:set>
                                      <p:cBhvr>
                                        <p:cTn id="82" dur="1" fill="hold">
                                          <p:stCondLst>
                                            <p:cond delay="0"/>
                                          </p:stCondLst>
                                        </p:cTn>
                                        <p:tgtEl>
                                          <p:spTgt spid="5"/>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9"/>
                                        </p:tgtEl>
                                        <p:attrNameLst>
                                          <p:attrName>style.visibility</p:attrName>
                                        </p:attrNameLst>
                                      </p:cBhvr>
                                      <p:to>
                                        <p:strVal val="hidden"/>
                                      </p:to>
                                    </p:set>
                                  </p:childTnLst>
                                </p:cTn>
                              </p:par>
                              <p:par>
                                <p:cTn id="85" presetID="1" presetClass="exit" presetSubtype="0" fill="hold" grpId="2" nodeType="withEffect">
                                  <p:stCondLst>
                                    <p:cond delay="0"/>
                                  </p:stCondLst>
                                  <p:childTnLst>
                                    <p:set>
                                      <p:cBhvr>
                                        <p:cTn id="86" dur="1" fill="hold">
                                          <p:stCondLst>
                                            <p:cond delay="0"/>
                                          </p:stCondLst>
                                        </p:cTn>
                                        <p:tgtEl>
                                          <p:spTgt spid="10"/>
                                        </p:tgtEl>
                                        <p:attrNameLst>
                                          <p:attrName>style.visibility</p:attrName>
                                        </p:attrNameLst>
                                      </p:cBhvr>
                                      <p:to>
                                        <p:strVal val="hidden"/>
                                      </p:to>
                                    </p:set>
                                  </p:childTnLst>
                                </p:cTn>
                              </p:par>
                              <p:par>
                                <p:cTn id="87" presetID="1" presetClass="exit" presetSubtype="0" fill="hold" grpId="2" nodeType="withEffect">
                                  <p:stCondLst>
                                    <p:cond delay="0"/>
                                  </p:stCondLst>
                                  <p:childTnLst>
                                    <p:set>
                                      <p:cBhvr>
                                        <p:cTn id="88" dur="1" fill="hold">
                                          <p:stCondLst>
                                            <p:cond delay="0"/>
                                          </p:stCondLst>
                                        </p:cTn>
                                        <p:tgtEl>
                                          <p:spTgt spid="11"/>
                                        </p:tgtEl>
                                        <p:attrNameLst>
                                          <p:attrName>style.visibility</p:attrName>
                                        </p:attrNameLst>
                                      </p:cBhvr>
                                      <p:to>
                                        <p:strVal val="hidden"/>
                                      </p:to>
                                    </p:set>
                                  </p:childTnLst>
                                </p:cTn>
                              </p:par>
                              <p:par>
                                <p:cTn id="89" presetID="1" presetClass="exit" presetSubtype="0" fill="hold" grpId="9" nodeType="withEffect">
                                  <p:stCondLst>
                                    <p:cond delay="0"/>
                                  </p:stCondLst>
                                  <p:childTnLst>
                                    <p:set>
                                      <p:cBhvr>
                                        <p:cTn id="9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1" grpId="0" animBg="1"/>
      <p:bldP spid="11" grpId="1" animBg="1"/>
      <p:bldP spid="11" grpId="2" animBg="1"/>
      <p:bldP spid="10" grpId="0" animBg="1"/>
      <p:bldP spid="10" grpId="1" animBg="1"/>
      <p:bldP spid="10" grpId="2" animBg="1"/>
      <p:bldP spid="9" grpId="0" animBg="1"/>
      <p:bldP spid="9" grpId="1" animBg="1"/>
      <p:bldP spid="9" grpId="2" animBg="1"/>
      <p:bldP spid="5" grpId="0" animBg="1"/>
      <p:bldP spid="5" grpId="1" animBg="1"/>
      <p:bldP spid="5" grpId="2" animBg="1"/>
      <p:bldP spid="21" grpId="0" animBg="1"/>
      <p:bldP spid="21" grpId="1" animBg="1"/>
      <p:bldP spid="21" grpId="2" animBg="1"/>
      <p:bldP spid="21" grpId="3" animBg="1"/>
      <p:bldP spid="21" grpId="4" animBg="1"/>
      <p:bldP spid="21" grpId="5" animBg="1"/>
      <p:bldP spid="21" grpId="6" animBg="1"/>
      <p:bldP spid="21" grpId="7" animBg="1"/>
      <p:bldP spid="21" grpId="8" animBg="1"/>
      <p:bldP spid="21" grpId="9" animBg="1"/>
      <p:bldP spid="21" grpId="1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7228" y="2357080"/>
            <a:ext cx="2897608" cy="2880047"/>
          </a:xfrm>
          <a:prstGeom prst="ellipse">
            <a:avLst/>
          </a:prstGeom>
        </p:spPr>
      </p:pic>
      <p:sp>
        <p:nvSpPr>
          <p:cNvPr id="6" name="TextBox 5"/>
          <p:cNvSpPr txBox="1"/>
          <p:nvPr/>
        </p:nvSpPr>
        <p:spPr>
          <a:xfrm>
            <a:off x="640080" y="1206621"/>
            <a:ext cx="7461504" cy="3323987"/>
          </a:xfrm>
          <a:prstGeom prst="rect">
            <a:avLst/>
          </a:prstGeom>
          <a:noFill/>
        </p:spPr>
        <p:txBody>
          <a:bodyPr wrap="square" rtlCol="0">
            <a:spAutoFit/>
          </a:bodyPr>
          <a:lstStyle/>
          <a:p>
            <a:pPr>
              <a:lnSpc>
                <a:spcPct val="150000"/>
              </a:lnSpc>
            </a:pPr>
            <a:r>
              <a:rPr lang="en-NZ" sz="2800" dirty="0">
                <a:latin typeface="Arial" panose="020B0604020202020204" pitchFamily="34" charset="0"/>
                <a:cs typeface="Arial" panose="020B0604020202020204" pitchFamily="34" charset="0"/>
              </a:rPr>
              <a:t>We do ordinary things like</a:t>
            </a:r>
          </a:p>
          <a:p>
            <a:pPr>
              <a:lnSpc>
                <a:spcPct val="150000"/>
              </a:lnSpc>
            </a:pPr>
            <a:r>
              <a:rPr lang="en-NZ" sz="2800" dirty="0">
                <a:latin typeface="Arial" panose="020B0604020202020204" pitchFamily="34" charset="0"/>
                <a:cs typeface="Arial" panose="020B0604020202020204" pitchFamily="34" charset="0"/>
              </a:rPr>
              <a:t>The colour for ordinary time on the calendar is</a:t>
            </a:r>
          </a:p>
          <a:p>
            <a:pPr>
              <a:lnSpc>
                <a:spcPct val="150000"/>
              </a:lnSpc>
            </a:pPr>
            <a:r>
              <a:rPr lang="en-NZ" sz="2800" dirty="0">
                <a:latin typeface="Arial" panose="020B0604020202020204" pitchFamily="34" charset="0"/>
                <a:cs typeface="Arial" panose="020B0604020202020204" pitchFamily="34" charset="0"/>
              </a:rPr>
              <a:t>There are two ordinary times in the</a:t>
            </a:r>
          </a:p>
          <a:p>
            <a:pPr>
              <a:lnSpc>
                <a:spcPct val="150000"/>
              </a:lnSpc>
            </a:pPr>
            <a:r>
              <a:rPr lang="en-NZ" sz="2800" dirty="0">
                <a:latin typeface="Arial" panose="020B0604020202020204" pitchFamily="34" charset="0"/>
                <a:cs typeface="Arial" panose="020B0604020202020204" pitchFamily="34" charset="0"/>
              </a:rPr>
              <a:t>One ordinary time is short and one is very</a:t>
            </a:r>
          </a:p>
          <a:p>
            <a:pPr>
              <a:lnSpc>
                <a:spcPct val="150000"/>
              </a:lnSpc>
            </a:pPr>
            <a:r>
              <a:rPr lang="en-NZ" sz="2800" dirty="0">
                <a:latin typeface="Arial" panose="020B0604020202020204" pitchFamily="34" charset="0"/>
                <a:cs typeface="Arial" panose="020B0604020202020204" pitchFamily="34" charset="0"/>
              </a:rPr>
              <a:t>The season we are just starting is</a:t>
            </a:r>
          </a:p>
        </p:txBody>
      </p:sp>
      <p:sp>
        <p:nvSpPr>
          <p:cNvPr id="21" name="Shape: Word list border"/>
          <p:cNvSpPr/>
          <p:nvPr/>
        </p:nvSpPr>
        <p:spPr>
          <a:xfrm>
            <a:off x="1123205" y="5264113"/>
            <a:ext cx="8085055" cy="96380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2400" dirty="0">
              <a:solidFill>
                <a:schemeClr val="tx1"/>
              </a:solidFill>
            </a:endParaRPr>
          </a:p>
        </p:txBody>
      </p:sp>
      <p:sp>
        <p:nvSpPr>
          <p:cNvPr id="20" name="TextBox: Fifth word"/>
          <p:cNvSpPr txBox="1"/>
          <p:nvPr/>
        </p:nvSpPr>
        <p:spPr>
          <a:xfrm>
            <a:off x="5338245" y="5677444"/>
            <a:ext cx="1152000" cy="480000"/>
          </a:xfrm>
          <a:prstGeom prst="rect">
            <a:avLst/>
          </a:prstGeom>
          <a:noFill/>
        </p:spPr>
        <p:txBody>
          <a:bodyPr wrap="none" rtlCol="0">
            <a:noAutofit/>
          </a:bodyPr>
          <a:lstStyle>
            <a:defPPr>
              <a:defRPr lang="en-US"/>
            </a:defPPr>
          </a:lstStyle>
          <a:p>
            <a:pPr algn="ctr"/>
            <a:r>
              <a:rPr lang="en-NZ" sz="2800" dirty="0">
                <a:latin typeface="Arial" panose="020B0604020202020204" pitchFamily="34" charset="0"/>
                <a:cs typeface="Arial" panose="020B0604020202020204" pitchFamily="34" charset="0"/>
              </a:rPr>
              <a:t>d) Advent</a:t>
            </a:r>
          </a:p>
        </p:txBody>
      </p:sp>
      <p:sp>
        <p:nvSpPr>
          <p:cNvPr id="19" name="TextBox: Fourth word"/>
          <p:cNvSpPr txBox="1"/>
          <p:nvPr/>
        </p:nvSpPr>
        <p:spPr>
          <a:xfrm>
            <a:off x="7619786" y="5267820"/>
            <a:ext cx="1307004" cy="480000"/>
          </a:xfrm>
          <a:prstGeom prst="rect">
            <a:avLst/>
          </a:prstGeom>
          <a:noFill/>
        </p:spPr>
        <p:txBody>
          <a:bodyPr wrap="none" rtlCol="0">
            <a:noAutofit/>
          </a:bodyPr>
          <a:lstStyle>
            <a:defPPr>
              <a:defRPr lang="en-US"/>
            </a:defPPr>
          </a:lstStyle>
          <a:p>
            <a:r>
              <a:rPr lang="en-NZ" sz="2800" dirty="0">
                <a:latin typeface="Arial" panose="020B0604020202020204" pitchFamily="34" charset="0"/>
                <a:cs typeface="Arial" panose="020B0604020202020204" pitchFamily="34" charset="0"/>
              </a:rPr>
              <a:t>e) long</a:t>
            </a:r>
          </a:p>
        </p:txBody>
      </p:sp>
      <p:sp>
        <p:nvSpPr>
          <p:cNvPr id="18" name="TextBox: Third word"/>
          <p:cNvSpPr txBox="1"/>
          <p:nvPr/>
        </p:nvSpPr>
        <p:spPr>
          <a:xfrm>
            <a:off x="5137917" y="5259637"/>
            <a:ext cx="1219089" cy="483777"/>
          </a:xfrm>
          <a:prstGeom prst="rect">
            <a:avLst/>
          </a:prstGeom>
          <a:noFill/>
        </p:spPr>
        <p:txBody>
          <a:bodyPr wrap="none" rtlCol="0">
            <a:noAutofit/>
          </a:bodyPr>
          <a:lstStyle>
            <a:defPPr>
              <a:defRPr lang="en-US"/>
            </a:defPPr>
          </a:lstStyle>
          <a:p>
            <a:pPr algn="ctr"/>
            <a:r>
              <a:rPr lang="en-NZ" sz="2800" dirty="0">
                <a:latin typeface="Arial" panose="020B0604020202020204" pitchFamily="34" charset="0"/>
                <a:cs typeface="Arial" panose="020B0604020202020204" pitchFamily="34" charset="0"/>
              </a:rPr>
              <a:t>c) year</a:t>
            </a:r>
          </a:p>
        </p:txBody>
      </p:sp>
      <p:sp>
        <p:nvSpPr>
          <p:cNvPr id="17" name="TextBox: Second word"/>
          <p:cNvSpPr txBox="1"/>
          <p:nvPr/>
        </p:nvSpPr>
        <p:spPr>
          <a:xfrm>
            <a:off x="1561311" y="5267820"/>
            <a:ext cx="1322317" cy="480000"/>
          </a:xfrm>
          <a:prstGeom prst="rect">
            <a:avLst/>
          </a:prstGeom>
          <a:noFill/>
        </p:spPr>
        <p:txBody>
          <a:bodyPr wrap="none" rtlCol="0">
            <a:noAutofit/>
          </a:bodyPr>
          <a:lstStyle>
            <a:defPPr>
              <a:defRPr lang="en-US"/>
            </a:defPPr>
          </a:lstStyle>
          <a:p>
            <a:pPr algn="ctr"/>
            <a:r>
              <a:rPr lang="en-NZ" sz="2800" dirty="0">
                <a:latin typeface="Arial" panose="020B0604020202020204" pitchFamily="34" charset="0"/>
                <a:cs typeface="Arial" panose="020B0604020202020204" pitchFamily="34" charset="0"/>
              </a:rPr>
              <a:t>a) green</a:t>
            </a:r>
          </a:p>
        </p:txBody>
      </p:sp>
      <p:sp>
        <p:nvSpPr>
          <p:cNvPr id="16" name="TextBox: First word"/>
          <p:cNvSpPr txBox="1"/>
          <p:nvPr/>
        </p:nvSpPr>
        <p:spPr>
          <a:xfrm>
            <a:off x="1540757" y="5668973"/>
            <a:ext cx="2844785" cy="480000"/>
          </a:xfrm>
          <a:prstGeom prst="rect">
            <a:avLst/>
          </a:prstGeom>
          <a:noFill/>
        </p:spPr>
        <p:txBody>
          <a:bodyPr wrap="none" rtlCol="0">
            <a:noAutofit/>
          </a:bodyPr>
          <a:lstStyle>
            <a:defPPr>
              <a:defRPr lang="en-US"/>
            </a:defPPr>
          </a:lstStyle>
          <a:p>
            <a:pPr algn="ctr"/>
            <a:r>
              <a:rPr lang="en-NZ" sz="2800" dirty="0">
                <a:latin typeface="Arial" panose="020B0604020202020204" pitchFamily="34" charset="0"/>
                <a:cs typeface="Arial" panose="020B0604020202020204" pitchFamily="34" charset="0"/>
              </a:rPr>
              <a:t>b) going to school</a:t>
            </a:r>
          </a:p>
        </p:txBody>
      </p:sp>
      <p:sp>
        <p:nvSpPr>
          <p:cNvPr id="23" name="Shape: Fifth position"/>
          <p:cNvSpPr/>
          <p:nvPr/>
        </p:nvSpPr>
        <p:spPr>
          <a:xfrm>
            <a:off x="6189801" y="3949788"/>
            <a:ext cx="1162868" cy="430887"/>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800" dirty="0">
                <a:solidFill>
                  <a:schemeClr val="tx1"/>
                </a:solidFill>
                <a:latin typeface="Arial" panose="020B0604020202020204" pitchFamily="34" charset="0"/>
                <a:cs typeface="Arial" panose="020B0604020202020204" pitchFamily="34" charset="0"/>
              </a:rPr>
              <a:t>Advent</a:t>
            </a:r>
          </a:p>
        </p:txBody>
      </p:sp>
      <p:sp>
        <p:nvSpPr>
          <p:cNvPr id="69" name="Shape: Fourth position"/>
          <p:cNvSpPr/>
          <p:nvPr/>
        </p:nvSpPr>
        <p:spPr>
          <a:xfrm>
            <a:off x="7431848" y="3331669"/>
            <a:ext cx="912000" cy="430887"/>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800" dirty="0">
                <a:solidFill>
                  <a:schemeClr val="tx1"/>
                </a:solidFill>
                <a:latin typeface="Arial" panose="020B0604020202020204" pitchFamily="34" charset="0"/>
                <a:cs typeface="Arial" panose="020B0604020202020204" pitchFamily="34" charset="0"/>
              </a:rPr>
              <a:t>long</a:t>
            </a:r>
          </a:p>
        </p:txBody>
      </p:sp>
      <p:sp>
        <p:nvSpPr>
          <p:cNvPr id="68" name="Shape: Third position"/>
          <p:cNvSpPr/>
          <p:nvPr/>
        </p:nvSpPr>
        <p:spPr>
          <a:xfrm>
            <a:off x="6416178" y="2653170"/>
            <a:ext cx="936491" cy="430887"/>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NZ" sz="2800" dirty="0">
                <a:solidFill>
                  <a:schemeClr val="tx1"/>
                </a:solidFill>
                <a:latin typeface="Arial" panose="020B0604020202020204" pitchFamily="34" charset="0"/>
                <a:cs typeface="Arial" panose="020B0604020202020204" pitchFamily="34" charset="0"/>
              </a:rPr>
              <a:t>year</a:t>
            </a:r>
          </a:p>
        </p:txBody>
      </p:sp>
      <p:sp>
        <p:nvSpPr>
          <p:cNvPr id="70" name="Shape: Second position"/>
          <p:cNvSpPr/>
          <p:nvPr/>
        </p:nvSpPr>
        <p:spPr>
          <a:xfrm>
            <a:off x="8101584" y="2019778"/>
            <a:ext cx="1008000" cy="430887"/>
          </a:xfrm>
          <a:prstGeom prst="rect">
            <a:avLst/>
          </a:prstGeom>
          <a:solidFill>
            <a:schemeClr val="bg1"/>
          </a:solidFill>
          <a:ln w="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spAutoFit/>
          </a:bodyPr>
          <a:lstStyle/>
          <a:p>
            <a:pPr algn="ctr"/>
            <a:r>
              <a:rPr lang="en-NZ" sz="2800" dirty="0">
                <a:solidFill>
                  <a:schemeClr val="tx1"/>
                </a:solidFill>
                <a:latin typeface="Arial" panose="020B0604020202020204" pitchFamily="34" charset="0"/>
                <a:cs typeface="Arial" panose="020B0604020202020204" pitchFamily="34" charset="0"/>
              </a:rPr>
              <a:t>green</a:t>
            </a:r>
          </a:p>
        </p:txBody>
      </p:sp>
      <p:sp>
        <p:nvSpPr>
          <p:cNvPr id="71" name="Shape: First position"/>
          <p:cNvSpPr/>
          <p:nvPr/>
        </p:nvSpPr>
        <p:spPr>
          <a:xfrm>
            <a:off x="5044968" y="1355743"/>
            <a:ext cx="2624077" cy="431696"/>
          </a:xfrm>
          <a:prstGeom prst="rect">
            <a:avLst/>
          </a:prstGeom>
          <a:solidFill>
            <a:schemeClr val="bg1"/>
          </a:solidFill>
          <a:ln w="31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algn="ctr"/>
            <a:r>
              <a:rPr lang="en-NZ" sz="2800" dirty="0">
                <a:solidFill>
                  <a:schemeClr val="tx1"/>
                </a:solidFill>
                <a:latin typeface="Arial" panose="020B0604020202020204" pitchFamily="34" charset="0"/>
                <a:cs typeface="Arial" panose="020B0604020202020204" pitchFamily="34" charset="0"/>
              </a:rPr>
              <a:t>going to school</a:t>
            </a:r>
          </a:p>
        </p:txBody>
      </p:sp>
      <p:sp>
        <p:nvSpPr>
          <p:cNvPr id="25"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S-04</a:t>
            </a:r>
          </a:p>
        </p:txBody>
      </p:sp>
      <p:sp>
        <p:nvSpPr>
          <p:cNvPr id="26"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7"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Tool instructions"/>
          <p:cNvSpPr txBox="1"/>
          <p:nvPr/>
        </p:nvSpPr>
        <p:spPr>
          <a:xfrm>
            <a:off x="3557519" y="6550225"/>
            <a:ext cx="5077031"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a word from the list or an empty space to correctly position a word.</a:t>
            </a:r>
          </a:p>
        </p:txBody>
      </p:sp>
      <p:sp>
        <p:nvSpPr>
          <p:cNvPr id="2" name="Title 1"/>
          <p:cNvSpPr>
            <a:spLocks noGrp="1"/>
          </p:cNvSpPr>
          <p:nvPr>
            <p:ph type="title"/>
          </p:nvPr>
        </p:nvSpPr>
        <p:spPr>
          <a:xfrm>
            <a:off x="838200" y="-22660"/>
            <a:ext cx="10515600" cy="1325563"/>
          </a:xfrm>
        </p:spPr>
        <p:txBody>
          <a:bodyPr/>
          <a:lstStyle/>
          <a:p>
            <a:pPr algn="ct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What do we do in Ordinary Time?</a:t>
            </a:r>
            <a:endParaRPr lang="en-NZ" dirty="0"/>
          </a:p>
        </p:txBody>
      </p:sp>
    </p:spTree>
    <p:extLst>
      <p:ext uri="{BB962C8B-B14F-4D97-AF65-F5344CB8AC3E}">
        <p14:creationId xmlns:p14="http://schemas.microsoft.com/office/powerpoint/2010/main" val="4155463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47" presetClass="exit" presetSubtype="0" fill="hold" grpId="0" nodeType="clickEffect">
                                  <p:stCondLst>
                                    <p:cond delay="0"/>
                                  </p:stCondLst>
                                  <p:childTnLst>
                                    <p:animEffect transition="out" filter="fade">
                                      <p:cBhvr>
                                        <p:cTn id="6" dur="1000"/>
                                        <p:tgtEl>
                                          <p:spTgt spid="16"/>
                                        </p:tgtEl>
                                      </p:cBhvr>
                                    </p:animEffect>
                                    <p:anim calcmode="lin" valueType="num">
                                      <p:cBhvr>
                                        <p:cTn id="7" dur="1000"/>
                                        <p:tgtEl>
                                          <p:spTgt spid="16"/>
                                        </p:tgtEl>
                                        <p:attrNameLst>
                                          <p:attrName>ppt_x</p:attrName>
                                        </p:attrNameLst>
                                      </p:cBhvr>
                                      <p:tavLst>
                                        <p:tav tm="0">
                                          <p:val>
                                            <p:strVal val="ppt_x"/>
                                          </p:val>
                                        </p:tav>
                                        <p:tav tm="100000">
                                          <p:val>
                                            <p:strVal val="ppt_x"/>
                                          </p:val>
                                        </p:tav>
                                      </p:tavLst>
                                    </p:anim>
                                    <p:anim calcmode="lin" valueType="num">
                                      <p:cBhvr>
                                        <p:cTn id="8" dur="1000"/>
                                        <p:tgtEl>
                                          <p:spTgt spid="16"/>
                                        </p:tgtEl>
                                        <p:attrNameLst>
                                          <p:attrName>ppt_y</p:attrName>
                                        </p:attrNameLst>
                                      </p:cBhvr>
                                      <p:tavLst>
                                        <p:tav tm="0">
                                          <p:val>
                                            <p:strVal val="ppt_y"/>
                                          </p:val>
                                        </p:tav>
                                        <p:tav tm="100000">
                                          <p:val>
                                            <p:strVal val="ppt_y-.1"/>
                                          </p:val>
                                        </p:tav>
                                      </p:tavLst>
                                    </p:anim>
                                    <p:set>
                                      <p:cBhvr>
                                        <p:cTn id="9" dur="1" fill="hold">
                                          <p:stCondLst>
                                            <p:cond delay="999"/>
                                          </p:stCondLst>
                                        </p:cTn>
                                        <p:tgtEl>
                                          <p:spTgt spid="16"/>
                                        </p:tgtEl>
                                        <p:attrNameLst>
                                          <p:attrName>style.visibility</p:attrName>
                                        </p:attrNameLst>
                                      </p:cBhvr>
                                      <p:to>
                                        <p:strVal val="hidden"/>
                                      </p:to>
                                    </p:set>
                                  </p:childTnLst>
                                </p:cTn>
                              </p:par>
                              <p:par>
                                <p:cTn id="10" presetID="42" presetClass="entr" presetSubtype="0" fill="hold" grpId="0" nodeType="withEffect">
                                  <p:stCondLst>
                                    <p:cond delay="0"/>
                                  </p:stCondLst>
                                  <p:childTnLst>
                                    <p:set>
                                      <p:cBhvr>
                                        <p:cTn id="11"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12" dur="1000"/>
                                        <p:tgtEl>
                                          <p:spTgt spid="71">
                                            <p:txEl>
                                              <p:charRg st="4294967295" end="4294967295"/>
                                            </p:txEl>
                                          </p:spTgt>
                                        </p:tgtEl>
                                      </p:cBhvr>
                                    </p:animEffect>
                                    <p:anim calcmode="lin" valueType="num">
                                      <p:cBhvr>
                                        <p:cTn id="13"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14"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6"/>
                  </p:tgtEl>
                </p:cond>
              </p:nextCondLst>
            </p:seq>
            <p:seq concurrent="1" nextAc="seek">
              <p:cTn id="15" restart="whenNotActive" fill="hold" evtFilter="cancelBubble" nodeType="interactiveSeq">
                <p:stCondLst>
                  <p:cond evt="onClick" delay="0">
                    <p:tgtEl>
                      <p:spTgt spid="71"/>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1" nodeType="clickEffect">
                                  <p:stCondLst>
                                    <p:cond delay="0"/>
                                  </p:stCondLst>
                                  <p:childTnLst>
                                    <p:set>
                                      <p:cBhvr>
                                        <p:cTn id="19" dur="1" fill="hold">
                                          <p:stCondLst>
                                            <p:cond delay="0"/>
                                          </p:stCondLst>
                                        </p:cTn>
                                        <p:tgtEl>
                                          <p:spTgt spid="71">
                                            <p:txEl>
                                              <p:charRg st="4294967295" end="4294967295"/>
                                            </p:txEl>
                                          </p:spTgt>
                                        </p:tgtEl>
                                        <p:attrNameLst>
                                          <p:attrName>style.visibility</p:attrName>
                                        </p:attrNameLst>
                                      </p:cBhvr>
                                      <p:to>
                                        <p:strVal val="visible"/>
                                      </p:to>
                                    </p:set>
                                    <p:animEffect transition="in" filter="fade">
                                      <p:cBhvr>
                                        <p:cTn id="20" dur="1000"/>
                                        <p:tgtEl>
                                          <p:spTgt spid="71">
                                            <p:txEl>
                                              <p:charRg st="4294967295" end="4294967295"/>
                                            </p:txEl>
                                          </p:spTgt>
                                        </p:tgtEl>
                                      </p:cBhvr>
                                    </p:animEffect>
                                    <p:anim calcmode="lin" valueType="num">
                                      <p:cBhvr>
                                        <p:cTn id="21" dur="1000" fill="hold"/>
                                        <p:tgtEl>
                                          <p:spTgt spid="71">
                                            <p:txEl>
                                              <p:charRg st="4294967295" end="4294967295"/>
                                            </p:txEl>
                                          </p:spTgt>
                                        </p:tgtEl>
                                        <p:attrNameLst>
                                          <p:attrName>ppt_x</p:attrName>
                                        </p:attrNameLst>
                                      </p:cBhvr>
                                      <p:tavLst>
                                        <p:tav tm="0">
                                          <p:val>
                                            <p:strVal val="#ppt_x"/>
                                          </p:val>
                                        </p:tav>
                                        <p:tav tm="100000">
                                          <p:val>
                                            <p:strVal val="#ppt_x"/>
                                          </p:val>
                                        </p:tav>
                                      </p:tavLst>
                                    </p:anim>
                                    <p:anim calcmode="lin" valueType="num">
                                      <p:cBhvr>
                                        <p:cTn id="22" dur="1000" fill="hold"/>
                                        <p:tgtEl>
                                          <p:spTgt spid="71">
                                            <p:txEl>
                                              <p:charRg st="4294967295" end="4294967295"/>
                                            </p:txEl>
                                          </p:spTgt>
                                        </p:tgtEl>
                                        <p:attrNameLst>
                                          <p:attrName>ppt_y</p:attrName>
                                        </p:attrNameLst>
                                      </p:cBhvr>
                                      <p:tavLst>
                                        <p:tav tm="0">
                                          <p:val>
                                            <p:strVal val="#ppt_y+.1"/>
                                          </p:val>
                                        </p:tav>
                                        <p:tav tm="100000">
                                          <p:val>
                                            <p:strVal val="#ppt_y"/>
                                          </p:val>
                                        </p:tav>
                                      </p:tavLst>
                                    </p:anim>
                                  </p:childTnLst>
                                </p:cTn>
                              </p:par>
                              <p:par>
                                <p:cTn id="23" presetID="47" presetClass="exit" presetSubtype="0" fill="hold" grpId="1" nodeType="withEffect">
                                  <p:stCondLst>
                                    <p:cond delay="0"/>
                                  </p:stCondLst>
                                  <p:childTnLst>
                                    <p:animEffect transition="out" filter="fade">
                                      <p:cBhvr>
                                        <p:cTn id="24" dur="1000"/>
                                        <p:tgtEl>
                                          <p:spTgt spid="16"/>
                                        </p:tgtEl>
                                      </p:cBhvr>
                                    </p:animEffect>
                                    <p:anim calcmode="lin" valueType="num">
                                      <p:cBhvr>
                                        <p:cTn id="25" dur="1000"/>
                                        <p:tgtEl>
                                          <p:spTgt spid="16"/>
                                        </p:tgtEl>
                                        <p:attrNameLst>
                                          <p:attrName>ppt_x</p:attrName>
                                        </p:attrNameLst>
                                      </p:cBhvr>
                                      <p:tavLst>
                                        <p:tav tm="0">
                                          <p:val>
                                            <p:strVal val="ppt_x"/>
                                          </p:val>
                                        </p:tav>
                                        <p:tav tm="100000">
                                          <p:val>
                                            <p:strVal val="ppt_x"/>
                                          </p:val>
                                        </p:tav>
                                      </p:tavLst>
                                    </p:anim>
                                    <p:anim calcmode="lin" valueType="num">
                                      <p:cBhvr>
                                        <p:cTn id="26" dur="1000"/>
                                        <p:tgtEl>
                                          <p:spTgt spid="16"/>
                                        </p:tgtEl>
                                        <p:attrNameLst>
                                          <p:attrName>ppt_y</p:attrName>
                                        </p:attrNameLst>
                                      </p:cBhvr>
                                      <p:tavLst>
                                        <p:tav tm="0">
                                          <p:val>
                                            <p:strVal val="ppt_y"/>
                                          </p:val>
                                        </p:tav>
                                        <p:tav tm="100000">
                                          <p:val>
                                            <p:strVal val="ppt_y-.1"/>
                                          </p:val>
                                        </p:tav>
                                      </p:tavLst>
                                    </p:anim>
                                    <p:set>
                                      <p:cBhvr>
                                        <p:cTn id="27"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28" restart="whenNotActive" fill="hold" evtFilter="cancelBubble" nodeType="interactiveSeq">
                <p:stCondLst>
                  <p:cond evt="onClick" delay="0">
                    <p:tgtEl>
                      <p:spTgt spid="17"/>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grpId="0" nodeType="clickEffect">
                                  <p:stCondLst>
                                    <p:cond delay="0"/>
                                  </p:stCondLst>
                                  <p:childTnLst>
                                    <p:animEffect transition="out" filter="fade">
                                      <p:cBhvr>
                                        <p:cTn id="32" dur="1000"/>
                                        <p:tgtEl>
                                          <p:spTgt spid="17"/>
                                        </p:tgtEl>
                                      </p:cBhvr>
                                    </p:animEffect>
                                    <p:anim calcmode="lin" valueType="num">
                                      <p:cBhvr>
                                        <p:cTn id="33" dur="1000"/>
                                        <p:tgtEl>
                                          <p:spTgt spid="17"/>
                                        </p:tgtEl>
                                        <p:attrNameLst>
                                          <p:attrName>ppt_x</p:attrName>
                                        </p:attrNameLst>
                                      </p:cBhvr>
                                      <p:tavLst>
                                        <p:tav tm="0">
                                          <p:val>
                                            <p:strVal val="ppt_x"/>
                                          </p:val>
                                        </p:tav>
                                        <p:tav tm="100000">
                                          <p:val>
                                            <p:strVal val="ppt_x"/>
                                          </p:val>
                                        </p:tav>
                                      </p:tavLst>
                                    </p:anim>
                                    <p:anim calcmode="lin" valueType="num">
                                      <p:cBhvr>
                                        <p:cTn id="34" dur="1000"/>
                                        <p:tgtEl>
                                          <p:spTgt spid="17"/>
                                        </p:tgtEl>
                                        <p:attrNameLst>
                                          <p:attrName>ppt_y</p:attrName>
                                        </p:attrNameLst>
                                      </p:cBhvr>
                                      <p:tavLst>
                                        <p:tav tm="0">
                                          <p:val>
                                            <p:strVal val="ppt_y"/>
                                          </p:val>
                                        </p:tav>
                                        <p:tav tm="100000">
                                          <p:val>
                                            <p:strVal val="ppt_y-.1"/>
                                          </p:val>
                                        </p:tav>
                                      </p:tavLst>
                                    </p:anim>
                                    <p:set>
                                      <p:cBhvr>
                                        <p:cTn id="35" dur="1" fill="hold">
                                          <p:stCondLst>
                                            <p:cond delay="999"/>
                                          </p:stCondLst>
                                        </p:cTn>
                                        <p:tgtEl>
                                          <p:spTgt spid="17"/>
                                        </p:tgtEl>
                                        <p:attrNameLst>
                                          <p:attrName>style.visibility</p:attrName>
                                        </p:attrNameLst>
                                      </p:cBhvr>
                                      <p:to>
                                        <p:strVal val="hidden"/>
                                      </p:to>
                                    </p:set>
                                  </p:childTnLst>
                                </p:cTn>
                              </p:par>
                              <p:par>
                                <p:cTn id="36" presetID="42" presetClass="entr" presetSubtype="0" fill="hold" grpId="0" nodeType="withEffect">
                                  <p:stCondLst>
                                    <p:cond delay="0"/>
                                  </p:stCondLst>
                                  <p:childTnLst>
                                    <p:set>
                                      <p:cBhvr>
                                        <p:cTn id="37"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38" dur="1000"/>
                                        <p:tgtEl>
                                          <p:spTgt spid="70">
                                            <p:txEl>
                                              <p:charRg st="4294967295" end="4294967295"/>
                                            </p:txEl>
                                          </p:spTgt>
                                        </p:tgtEl>
                                      </p:cBhvr>
                                    </p:animEffect>
                                    <p:anim calcmode="lin" valueType="num">
                                      <p:cBhvr>
                                        <p:cTn id="39"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0"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70"/>
                    </p:tgtEl>
                  </p:cond>
                </p:stCondLst>
                <p:endSync evt="end" delay="0">
                  <p:rtn val="all"/>
                </p:endSync>
                <p:childTnLst>
                  <p:par>
                    <p:cTn id="42" fill="hold">
                      <p:stCondLst>
                        <p:cond delay="0"/>
                      </p:stCondLst>
                      <p:childTnLst>
                        <p:par>
                          <p:cTn id="43" fill="hold">
                            <p:stCondLst>
                              <p:cond delay="0"/>
                            </p:stCondLst>
                            <p:childTnLst>
                              <p:par>
                                <p:cTn id="44" presetID="42" presetClass="entr" presetSubtype="0" fill="hold" grpId="1" nodeType="clickEffect">
                                  <p:stCondLst>
                                    <p:cond delay="0"/>
                                  </p:stCondLst>
                                  <p:childTnLst>
                                    <p:set>
                                      <p:cBhvr>
                                        <p:cTn id="45" dur="1" fill="hold">
                                          <p:stCondLst>
                                            <p:cond delay="0"/>
                                          </p:stCondLst>
                                        </p:cTn>
                                        <p:tgtEl>
                                          <p:spTgt spid="70">
                                            <p:txEl>
                                              <p:charRg st="4294967295" end="4294967295"/>
                                            </p:txEl>
                                          </p:spTgt>
                                        </p:tgtEl>
                                        <p:attrNameLst>
                                          <p:attrName>style.visibility</p:attrName>
                                        </p:attrNameLst>
                                      </p:cBhvr>
                                      <p:to>
                                        <p:strVal val="visible"/>
                                      </p:to>
                                    </p:set>
                                    <p:animEffect transition="in" filter="fade">
                                      <p:cBhvr>
                                        <p:cTn id="46" dur="1000"/>
                                        <p:tgtEl>
                                          <p:spTgt spid="70">
                                            <p:txEl>
                                              <p:charRg st="4294967295" end="4294967295"/>
                                            </p:txEl>
                                          </p:spTgt>
                                        </p:tgtEl>
                                      </p:cBhvr>
                                    </p:animEffect>
                                    <p:anim calcmode="lin" valueType="num">
                                      <p:cBhvr>
                                        <p:cTn id="47" dur="1000" fill="hold"/>
                                        <p:tgtEl>
                                          <p:spTgt spid="70">
                                            <p:txEl>
                                              <p:charRg st="4294967295" end="4294967295"/>
                                            </p:txEl>
                                          </p:spTgt>
                                        </p:tgtEl>
                                        <p:attrNameLst>
                                          <p:attrName>ppt_x</p:attrName>
                                        </p:attrNameLst>
                                      </p:cBhvr>
                                      <p:tavLst>
                                        <p:tav tm="0">
                                          <p:val>
                                            <p:strVal val="#ppt_x"/>
                                          </p:val>
                                        </p:tav>
                                        <p:tav tm="100000">
                                          <p:val>
                                            <p:strVal val="#ppt_x"/>
                                          </p:val>
                                        </p:tav>
                                      </p:tavLst>
                                    </p:anim>
                                    <p:anim calcmode="lin" valueType="num">
                                      <p:cBhvr>
                                        <p:cTn id="48" dur="1000" fill="hold"/>
                                        <p:tgtEl>
                                          <p:spTgt spid="70">
                                            <p:txEl>
                                              <p:charRg st="4294967295" end="4294967295"/>
                                            </p:txEl>
                                          </p:spTgt>
                                        </p:tgtEl>
                                        <p:attrNameLst>
                                          <p:attrName>ppt_y</p:attrName>
                                        </p:attrNameLst>
                                      </p:cBhvr>
                                      <p:tavLst>
                                        <p:tav tm="0">
                                          <p:val>
                                            <p:strVal val="#ppt_y+.1"/>
                                          </p:val>
                                        </p:tav>
                                        <p:tav tm="100000">
                                          <p:val>
                                            <p:strVal val="#ppt_y"/>
                                          </p:val>
                                        </p:tav>
                                      </p:tavLst>
                                    </p:anim>
                                  </p:childTnLst>
                                </p:cTn>
                              </p:par>
                              <p:par>
                                <p:cTn id="49" presetID="47" presetClass="exit" presetSubtype="0" fill="hold" grpId="1" nodeType="withEffect">
                                  <p:stCondLst>
                                    <p:cond delay="0"/>
                                  </p:stCondLst>
                                  <p:childTnLst>
                                    <p:animEffect transition="out" filter="fade">
                                      <p:cBhvr>
                                        <p:cTn id="50" dur="1000"/>
                                        <p:tgtEl>
                                          <p:spTgt spid="17"/>
                                        </p:tgtEl>
                                      </p:cBhvr>
                                    </p:animEffect>
                                    <p:anim calcmode="lin" valueType="num">
                                      <p:cBhvr>
                                        <p:cTn id="51" dur="1000"/>
                                        <p:tgtEl>
                                          <p:spTgt spid="17"/>
                                        </p:tgtEl>
                                        <p:attrNameLst>
                                          <p:attrName>ppt_x</p:attrName>
                                        </p:attrNameLst>
                                      </p:cBhvr>
                                      <p:tavLst>
                                        <p:tav tm="0">
                                          <p:val>
                                            <p:strVal val="ppt_x"/>
                                          </p:val>
                                        </p:tav>
                                        <p:tav tm="100000">
                                          <p:val>
                                            <p:strVal val="ppt_x"/>
                                          </p:val>
                                        </p:tav>
                                      </p:tavLst>
                                    </p:anim>
                                    <p:anim calcmode="lin" valueType="num">
                                      <p:cBhvr>
                                        <p:cTn id="52" dur="1000"/>
                                        <p:tgtEl>
                                          <p:spTgt spid="17"/>
                                        </p:tgtEl>
                                        <p:attrNameLst>
                                          <p:attrName>ppt_y</p:attrName>
                                        </p:attrNameLst>
                                      </p:cBhvr>
                                      <p:tavLst>
                                        <p:tav tm="0">
                                          <p:val>
                                            <p:strVal val="ppt_y"/>
                                          </p:val>
                                        </p:tav>
                                        <p:tav tm="100000">
                                          <p:val>
                                            <p:strVal val="ppt_y-.1"/>
                                          </p:val>
                                        </p:tav>
                                      </p:tavLst>
                                    </p:anim>
                                    <p:set>
                                      <p:cBhvr>
                                        <p:cTn id="53"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70"/>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47" presetClass="exit" presetSubtype="0" fill="hold" grpId="0" nodeType="clickEffect">
                                  <p:stCondLst>
                                    <p:cond delay="0"/>
                                  </p:stCondLst>
                                  <p:childTnLst>
                                    <p:animEffect transition="out" filter="fade">
                                      <p:cBhvr>
                                        <p:cTn id="58" dur="1000"/>
                                        <p:tgtEl>
                                          <p:spTgt spid="18"/>
                                        </p:tgtEl>
                                      </p:cBhvr>
                                    </p:animEffect>
                                    <p:anim calcmode="lin" valueType="num">
                                      <p:cBhvr>
                                        <p:cTn id="59" dur="1000"/>
                                        <p:tgtEl>
                                          <p:spTgt spid="18"/>
                                        </p:tgtEl>
                                        <p:attrNameLst>
                                          <p:attrName>ppt_x</p:attrName>
                                        </p:attrNameLst>
                                      </p:cBhvr>
                                      <p:tavLst>
                                        <p:tav tm="0">
                                          <p:val>
                                            <p:strVal val="ppt_x"/>
                                          </p:val>
                                        </p:tav>
                                        <p:tav tm="100000">
                                          <p:val>
                                            <p:strVal val="ppt_x"/>
                                          </p:val>
                                        </p:tav>
                                      </p:tavLst>
                                    </p:anim>
                                    <p:anim calcmode="lin" valueType="num">
                                      <p:cBhvr>
                                        <p:cTn id="60" dur="1000"/>
                                        <p:tgtEl>
                                          <p:spTgt spid="18"/>
                                        </p:tgtEl>
                                        <p:attrNameLst>
                                          <p:attrName>ppt_y</p:attrName>
                                        </p:attrNameLst>
                                      </p:cBhvr>
                                      <p:tavLst>
                                        <p:tav tm="0">
                                          <p:val>
                                            <p:strVal val="ppt_y"/>
                                          </p:val>
                                        </p:tav>
                                        <p:tav tm="100000">
                                          <p:val>
                                            <p:strVal val="ppt_y-.1"/>
                                          </p:val>
                                        </p:tav>
                                      </p:tavLst>
                                    </p:anim>
                                    <p:set>
                                      <p:cBhvr>
                                        <p:cTn id="61" dur="1" fill="hold">
                                          <p:stCondLst>
                                            <p:cond delay="999"/>
                                          </p:stCondLst>
                                        </p:cTn>
                                        <p:tgtEl>
                                          <p:spTgt spid="18"/>
                                        </p:tgtEl>
                                        <p:attrNameLst>
                                          <p:attrName>style.visibility</p:attrName>
                                        </p:attrNameLst>
                                      </p:cBhvr>
                                      <p:to>
                                        <p:strVal val="hidden"/>
                                      </p:to>
                                    </p:set>
                                  </p:childTnLst>
                                </p:cTn>
                              </p:par>
                              <p:par>
                                <p:cTn id="62" presetID="42" presetClass="entr" presetSubtype="0" fill="hold" grpId="0" nodeType="withEffect">
                                  <p:stCondLst>
                                    <p:cond delay="0"/>
                                  </p:stCondLst>
                                  <p:childTnLst>
                                    <p:set>
                                      <p:cBhvr>
                                        <p:cTn id="63"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64" dur="1000"/>
                                        <p:tgtEl>
                                          <p:spTgt spid="68">
                                            <p:txEl>
                                              <p:charRg st="4294967295" end="4294967295"/>
                                            </p:txEl>
                                          </p:spTgt>
                                        </p:tgtEl>
                                      </p:cBhvr>
                                    </p:animEffect>
                                    <p:anim calcmode="lin" valueType="num">
                                      <p:cBhvr>
                                        <p:cTn id="65"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66"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68"/>
                    </p:tgtEl>
                  </p:cond>
                </p:stCondLst>
                <p:endSync evt="end" delay="0">
                  <p:rtn val="all"/>
                </p:endSync>
                <p:childTnLst>
                  <p:par>
                    <p:cTn id="68" fill="hold">
                      <p:stCondLst>
                        <p:cond delay="0"/>
                      </p:stCondLst>
                      <p:childTnLst>
                        <p:par>
                          <p:cTn id="69" fill="hold">
                            <p:stCondLst>
                              <p:cond delay="0"/>
                            </p:stCondLst>
                            <p:childTnLst>
                              <p:par>
                                <p:cTn id="70" presetID="42" presetClass="entr" presetSubtype="0" fill="hold" grpId="1" nodeType="clickEffect">
                                  <p:stCondLst>
                                    <p:cond delay="0"/>
                                  </p:stCondLst>
                                  <p:childTnLst>
                                    <p:set>
                                      <p:cBhvr>
                                        <p:cTn id="71" dur="1" fill="hold">
                                          <p:stCondLst>
                                            <p:cond delay="0"/>
                                          </p:stCondLst>
                                        </p:cTn>
                                        <p:tgtEl>
                                          <p:spTgt spid="68">
                                            <p:txEl>
                                              <p:charRg st="4294967295" end="4294967295"/>
                                            </p:txEl>
                                          </p:spTgt>
                                        </p:tgtEl>
                                        <p:attrNameLst>
                                          <p:attrName>style.visibility</p:attrName>
                                        </p:attrNameLst>
                                      </p:cBhvr>
                                      <p:to>
                                        <p:strVal val="visible"/>
                                      </p:to>
                                    </p:set>
                                    <p:animEffect transition="in" filter="fade">
                                      <p:cBhvr>
                                        <p:cTn id="72" dur="1000"/>
                                        <p:tgtEl>
                                          <p:spTgt spid="68">
                                            <p:txEl>
                                              <p:charRg st="4294967295" end="4294967295"/>
                                            </p:txEl>
                                          </p:spTgt>
                                        </p:tgtEl>
                                      </p:cBhvr>
                                    </p:animEffect>
                                    <p:anim calcmode="lin" valueType="num">
                                      <p:cBhvr>
                                        <p:cTn id="73" dur="1000" fill="hold"/>
                                        <p:tgtEl>
                                          <p:spTgt spid="68">
                                            <p:txEl>
                                              <p:charRg st="4294967295" end="4294967295"/>
                                            </p:txEl>
                                          </p:spTgt>
                                        </p:tgtEl>
                                        <p:attrNameLst>
                                          <p:attrName>ppt_x</p:attrName>
                                        </p:attrNameLst>
                                      </p:cBhvr>
                                      <p:tavLst>
                                        <p:tav tm="0">
                                          <p:val>
                                            <p:strVal val="#ppt_x"/>
                                          </p:val>
                                        </p:tav>
                                        <p:tav tm="100000">
                                          <p:val>
                                            <p:strVal val="#ppt_x"/>
                                          </p:val>
                                        </p:tav>
                                      </p:tavLst>
                                    </p:anim>
                                    <p:anim calcmode="lin" valueType="num">
                                      <p:cBhvr>
                                        <p:cTn id="74" dur="1000" fill="hold"/>
                                        <p:tgtEl>
                                          <p:spTgt spid="68">
                                            <p:txEl>
                                              <p:charRg st="4294967295" end="4294967295"/>
                                            </p:txEl>
                                          </p:spTgt>
                                        </p:tgtEl>
                                        <p:attrNameLst>
                                          <p:attrName>ppt_y</p:attrName>
                                        </p:attrNameLst>
                                      </p:cBhvr>
                                      <p:tavLst>
                                        <p:tav tm="0">
                                          <p:val>
                                            <p:strVal val="#ppt_y+.1"/>
                                          </p:val>
                                        </p:tav>
                                        <p:tav tm="100000">
                                          <p:val>
                                            <p:strVal val="#ppt_y"/>
                                          </p:val>
                                        </p:tav>
                                      </p:tavLst>
                                    </p:anim>
                                  </p:childTnLst>
                                </p:cTn>
                              </p:par>
                              <p:par>
                                <p:cTn id="75" presetID="47" presetClass="exit" presetSubtype="0" fill="hold" grpId="1" nodeType="withEffect">
                                  <p:stCondLst>
                                    <p:cond delay="0"/>
                                  </p:stCondLst>
                                  <p:childTnLst>
                                    <p:animEffect transition="out" filter="fade">
                                      <p:cBhvr>
                                        <p:cTn id="76" dur="1000"/>
                                        <p:tgtEl>
                                          <p:spTgt spid="18"/>
                                        </p:tgtEl>
                                      </p:cBhvr>
                                    </p:animEffect>
                                    <p:anim calcmode="lin" valueType="num">
                                      <p:cBhvr>
                                        <p:cTn id="77" dur="1000"/>
                                        <p:tgtEl>
                                          <p:spTgt spid="18"/>
                                        </p:tgtEl>
                                        <p:attrNameLst>
                                          <p:attrName>ppt_x</p:attrName>
                                        </p:attrNameLst>
                                      </p:cBhvr>
                                      <p:tavLst>
                                        <p:tav tm="0">
                                          <p:val>
                                            <p:strVal val="ppt_x"/>
                                          </p:val>
                                        </p:tav>
                                        <p:tav tm="100000">
                                          <p:val>
                                            <p:strVal val="ppt_x"/>
                                          </p:val>
                                        </p:tav>
                                      </p:tavLst>
                                    </p:anim>
                                    <p:anim calcmode="lin" valueType="num">
                                      <p:cBhvr>
                                        <p:cTn id="78" dur="1000"/>
                                        <p:tgtEl>
                                          <p:spTgt spid="18"/>
                                        </p:tgtEl>
                                        <p:attrNameLst>
                                          <p:attrName>ppt_y</p:attrName>
                                        </p:attrNameLst>
                                      </p:cBhvr>
                                      <p:tavLst>
                                        <p:tav tm="0">
                                          <p:val>
                                            <p:strVal val="ppt_y"/>
                                          </p:val>
                                        </p:tav>
                                        <p:tav tm="100000">
                                          <p:val>
                                            <p:strVal val="ppt_y-.1"/>
                                          </p:val>
                                        </p:tav>
                                      </p:tavLst>
                                    </p:anim>
                                    <p:set>
                                      <p:cBhvr>
                                        <p:cTn id="79"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80" restart="whenNotActive" fill="hold" evtFilter="cancelBubble" nodeType="interactiveSeq">
                <p:stCondLst>
                  <p:cond evt="onClick" delay="0">
                    <p:tgtEl>
                      <p:spTgt spid="19"/>
                    </p:tgtEl>
                  </p:cond>
                </p:stCondLst>
                <p:endSync evt="end" delay="0">
                  <p:rtn val="all"/>
                </p:endSync>
                <p:childTnLst>
                  <p:par>
                    <p:cTn id="81" fill="hold">
                      <p:stCondLst>
                        <p:cond delay="0"/>
                      </p:stCondLst>
                      <p:childTnLst>
                        <p:par>
                          <p:cTn id="82" fill="hold">
                            <p:stCondLst>
                              <p:cond delay="0"/>
                            </p:stCondLst>
                            <p:childTnLst>
                              <p:par>
                                <p:cTn id="83" presetID="47" presetClass="exit" presetSubtype="0" fill="hold" grpId="0" nodeType="clickEffect">
                                  <p:stCondLst>
                                    <p:cond delay="0"/>
                                  </p:stCondLst>
                                  <p:childTnLst>
                                    <p:animEffect transition="out" filter="fade">
                                      <p:cBhvr>
                                        <p:cTn id="84" dur="1000"/>
                                        <p:tgtEl>
                                          <p:spTgt spid="19"/>
                                        </p:tgtEl>
                                      </p:cBhvr>
                                    </p:animEffect>
                                    <p:anim calcmode="lin" valueType="num">
                                      <p:cBhvr>
                                        <p:cTn id="85" dur="1000"/>
                                        <p:tgtEl>
                                          <p:spTgt spid="19"/>
                                        </p:tgtEl>
                                        <p:attrNameLst>
                                          <p:attrName>ppt_x</p:attrName>
                                        </p:attrNameLst>
                                      </p:cBhvr>
                                      <p:tavLst>
                                        <p:tav tm="0">
                                          <p:val>
                                            <p:strVal val="ppt_x"/>
                                          </p:val>
                                        </p:tav>
                                        <p:tav tm="100000">
                                          <p:val>
                                            <p:strVal val="ppt_x"/>
                                          </p:val>
                                        </p:tav>
                                      </p:tavLst>
                                    </p:anim>
                                    <p:anim calcmode="lin" valueType="num">
                                      <p:cBhvr>
                                        <p:cTn id="86" dur="1000"/>
                                        <p:tgtEl>
                                          <p:spTgt spid="19"/>
                                        </p:tgtEl>
                                        <p:attrNameLst>
                                          <p:attrName>ppt_y</p:attrName>
                                        </p:attrNameLst>
                                      </p:cBhvr>
                                      <p:tavLst>
                                        <p:tav tm="0">
                                          <p:val>
                                            <p:strVal val="ppt_y"/>
                                          </p:val>
                                        </p:tav>
                                        <p:tav tm="100000">
                                          <p:val>
                                            <p:strVal val="ppt_y-.1"/>
                                          </p:val>
                                        </p:tav>
                                      </p:tavLst>
                                    </p:anim>
                                    <p:set>
                                      <p:cBhvr>
                                        <p:cTn id="87" dur="1" fill="hold">
                                          <p:stCondLst>
                                            <p:cond delay="999"/>
                                          </p:stCondLst>
                                        </p:cTn>
                                        <p:tgtEl>
                                          <p:spTgt spid="19"/>
                                        </p:tgtEl>
                                        <p:attrNameLst>
                                          <p:attrName>style.visibility</p:attrName>
                                        </p:attrNameLst>
                                      </p:cBhvr>
                                      <p:to>
                                        <p:strVal val="hidden"/>
                                      </p:to>
                                    </p:set>
                                  </p:childTnLst>
                                </p:cTn>
                              </p:par>
                              <p:par>
                                <p:cTn id="88" presetID="42" presetClass="entr" presetSubtype="0" fill="hold" grpId="0" nodeType="withEffect">
                                  <p:stCondLst>
                                    <p:cond delay="0"/>
                                  </p:stCondLst>
                                  <p:childTnLst>
                                    <p:set>
                                      <p:cBhvr>
                                        <p:cTn id="89"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0" dur="1000"/>
                                        <p:tgtEl>
                                          <p:spTgt spid="69">
                                            <p:txEl>
                                              <p:charRg st="4294967295" end="4294967295"/>
                                            </p:txEl>
                                          </p:spTgt>
                                        </p:tgtEl>
                                      </p:cBhvr>
                                    </p:animEffect>
                                    <p:anim calcmode="lin" valueType="num">
                                      <p:cBhvr>
                                        <p:cTn id="91"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92"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9"/>
                  </p:tgtEl>
                </p:cond>
              </p:nextCondLst>
            </p:seq>
            <p:seq concurrent="1" nextAc="seek">
              <p:cTn id="93" restart="whenNotActive" fill="hold" evtFilter="cancelBubble" nodeType="interactiveSeq">
                <p:stCondLst>
                  <p:cond evt="onClick" delay="0">
                    <p:tgtEl>
                      <p:spTgt spid="69"/>
                    </p:tgtEl>
                  </p:cond>
                </p:stCondLst>
                <p:endSync evt="end" delay="0">
                  <p:rtn val="all"/>
                </p:endSync>
                <p:childTnLst>
                  <p:par>
                    <p:cTn id="94" fill="hold">
                      <p:stCondLst>
                        <p:cond delay="0"/>
                      </p:stCondLst>
                      <p:childTnLst>
                        <p:par>
                          <p:cTn id="95" fill="hold">
                            <p:stCondLst>
                              <p:cond delay="0"/>
                            </p:stCondLst>
                            <p:childTnLst>
                              <p:par>
                                <p:cTn id="96" presetID="42" presetClass="entr" presetSubtype="0" fill="hold" grpId="1" nodeType="clickEffect">
                                  <p:stCondLst>
                                    <p:cond delay="0"/>
                                  </p:stCondLst>
                                  <p:childTnLst>
                                    <p:set>
                                      <p:cBhvr>
                                        <p:cTn id="97" dur="1" fill="hold">
                                          <p:stCondLst>
                                            <p:cond delay="0"/>
                                          </p:stCondLst>
                                        </p:cTn>
                                        <p:tgtEl>
                                          <p:spTgt spid="69">
                                            <p:txEl>
                                              <p:charRg st="4294967295" end="4294967295"/>
                                            </p:txEl>
                                          </p:spTgt>
                                        </p:tgtEl>
                                        <p:attrNameLst>
                                          <p:attrName>style.visibility</p:attrName>
                                        </p:attrNameLst>
                                      </p:cBhvr>
                                      <p:to>
                                        <p:strVal val="visible"/>
                                      </p:to>
                                    </p:set>
                                    <p:animEffect transition="in" filter="fade">
                                      <p:cBhvr>
                                        <p:cTn id="98" dur="1000"/>
                                        <p:tgtEl>
                                          <p:spTgt spid="69">
                                            <p:txEl>
                                              <p:charRg st="4294967295" end="4294967295"/>
                                            </p:txEl>
                                          </p:spTgt>
                                        </p:tgtEl>
                                      </p:cBhvr>
                                    </p:animEffect>
                                    <p:anim calcmode="lin" valueType="num">
                                      <p:cBhvr>
                                        <p:cTn id="99" dur="1000" fill="hold"/>
                                        <p:tgtEl>
                                          <p:spTgt spid="69">
                                            <p:txEl>
                                              <p:charRg st="4294967295" end="4294967295"/>
                                            </p:txEl>
                                          </p:spTgt>
                                        </p:tgtEl>
                                        <p:attrNameLst>
                                          <p:attrName>ppt_x</p:attrName>
                                        </p:attrNameLst>
                                      </p:cBhvr>
                                      <p:tavLst>
                                        <p:tav tm="0">
                                          <p:val>
                                            <p:strVal val="#ppt_x"/>
                                          </p:val>
                                        </p:tav>
                                        <p:tav tm="100000">
                                          <p:val>
                                            <p:strVal val="#ppt_x"/>
                                          </p:val>
                                        </p:tav>
                                      </p:tavLst>
                                    </p:anim>
                                    <p:anim calcmode="lin" valueType="num">
                                      <p:cBhvr>
                                        <p:cTn id="100" dur="1000" fill="hold"/>
                                        <p:tgtEl>
                                          <p:spTgt spid="69">
                                            <p:txEl>
                                              <p:charRg st="4294967295" end="4294967295"/>
                                            </p:txEl>
                                          </p:spTgt>
                                        </p:tgtEl>
                                        <p:attrNameLst>
                                          <p:attrName>ppt_y</p:attrName>
                                        </p:attrNameLst>
                                      </p:cBhvr>
                                      <p:tavLst>
                                        <p:tav tm="0">
                                          <p:val>
                                            <p:strVal val="#ppt_y+.1"/>
                                          </p:val>
                                        </p:tav>
                                        <p:tav tm="100000">
                                          <p:val>
                                            <p:strVal val="#ppt_y"/>
                                          </p:val>
                                        </p:tav>
                                      </p:tavLst>
                                    </p:anim>
                                  </p:childTnLst>
                                </p:cTn>
                              </p:par>
                              <p:par>
                                <p:cTn id="101" presetID="47" presetClass="exit" presetSubtype="0" fill="hold" grpId="1" nodeType="withEffect">
                                  <p:stCondLst>
                                    <p:cond delay="0"/>
                                  </p:stCondLst>
                                  <p:childTnLst>
                                    <p:animEffect transition="out" filter="fade">
                                      <p:cBhvr>
                                        <p:cTn id="102" dur="1000"/>
                                        <p:tgtEl>
                                          <p:spTgt spid="19"/>
                                        </p:tgtEl>
                                      </p:cBhvr>
                                    </p:animEffect>
                                    <p:anim calcmode="lin" valueType="num">
                                      <p:cBhvr>
                                        <p:cTn id="103" dur="1000"/>
                                        <p:tgtEl>
                                          <p:spTgt spid="19"/>
                                        </p:tgtEl>
                                        <p:attrNameLst>
                                          <p:attrName>ppt_x</p:attrName>
                                        </p:attrNameLst>
                                      </p:cBhvr>
                                      <p:tavLst>
                                        <p:tav tm="0">
                                          <p:val>
                                            <p:strVal val="ppt_x"/>
                                          </p:val>
                                        </p:tav>
                                        <p:tav tm="100000">
                                          <p:val>
                                            <p:strVal val="ppt_x"/>
                                          </p:val>
                                        </p:tav>
                                      </p:tavLst>
                                    </p:anim>
                                    <p:anim calcmode="lin" valueType="num">
                                      <p:cBhvr>
                                        <p:cTn id="104" dur="1000"/>
                                        <p:tgtEl>
                                          <p:spTgt spid="19"/>
                                        </p:tgtEl>
                                        <p:attrNameLst>
                                          <p:attrName>ppt_y</p:attrName>
                                        </p:attrNameLst>
                                      </p:cBhvr>
                                      <p:tavLst>
                                        <p:tav tm="0">
                                          <p:val>
                                            <p:strVal val="ppt_y"/>
                                          </p:val>
                                        </p:tav>
                                        <p:tav tm="100000">
                                          <p:val>
                                            <p:strVal val="ppt_y-.1"/>
                                          </p:val>
                                        </p:tav>
                                      </p:tavLst>
                                    </p:anim>
                                    <p:set>
                                      <p:cBhvr>
                                        <p:cTn id="105"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69"/>
                  </p:tgtEl>
                </p:cond>
              </p:nextCondLst>
            </p:seq>
            <p:seq concurrent="1" nextAc="seek">
              <p:cTn id="106" restart="whenNotActive" fill="hold" evtFilter="cancelBubble" nodeType="interactiveSeq">
                <p:stCondLst>
                  <p:cond evt="onClick" delay="0">
                    <p:tgtEl>
                      <p:spTgt spid="20"/>
                    </p:tgtEl>
                  </p:cond>
                </p:stCondLst>
                <p:endSync evt="end" delay="0">
                  <p:rtn val="all"/>
                </p:endSync>
                <p:childTnLst>
                  <p:par>
                    <p:cTn id="107" fill="hold">
                      <p:stCondLst>
                        <p:cond delay="0"/>
                      </p:stCondLst>
                      <p:childTnLst>
                        <p:par>
                          <p:cTn id="108" fill="hold">
                            <p:stCondLst>
                              <p:cond delay="0"/>
                            </p:stCondLst>
                            <p:childTnLst>
                              <p:par>
                                <p:cTn id="109" presetID="47" presetClass="exit" presetSubtype="0" fill="hold" grpId="0" nodeType="clickEffect">
                                  <p:stCondLst>
                                    <p:cond delay="0"/>
                                  </p:stCondLst>
                                  <p:childTnLst>
                                    <p:animEffect transition="out" filter="fade">
                                      <p:cBhvr>
                                        <p:cTn id="110" dur="1000"/>
                                        <p:tgtEl>
                                          <p:spTgt spid="20"/>
                                        </p:tgtEl>
                                      </p:cBhvr>
                                    </p:animEffect>
                                    <p:anim calcmode="lin" valueType="num">
                                      <p:cBhvr>
                                        <p:cTn id="111" dur="1000"/>
                                        <p:tgtEl>
                                          <p:spTgt spid="20"/>
                                        </p:tgtEl>
                                        <p:attrNameLst>
                                          <p:attrName>ppt_x</p:attrName>
                                        </p:attrNameLst>
                                      </p:cBhvr>
                                      <p:tavLst>
                                        <p:tav tm="0">
                                          <p:val>
                                            <p:strVal val="ppt_x"/>
                                          </p:val>
                                        </p:tav>
                                        <p:tav tm="100000">
                                          <p:val>
                                            <p:strVal val="ppt_x"/>
                                          </p:val>
                                        </p:tav>
                                      </p:tavLst>
                                    </p:anim>
                                    <p:anim calcmode="lin" valueType="num">
                                      <p:cBhvr>
                                        <p:cTn id="112" dur="1000"/>
                                        <p:tgtEl>
                                          <p:spTgt spid="20"/>
                                        </p:tgtEl>
                                        <p:attrNameLst>
                                          <p:attrName>ppt_y</p:attrName>
                                        </p:attrNameLst>
                                      </p:cBhvr>
                                      <p:tavLst>
                                        <p:tav tm="0">
                                          <p:val>
                                            <p:strVal val="ppt_y"/>
                                          </p:val>
                                        </p:tav>
                                        <p:tav tm="100000">
                                          <p:val>
                                            <p:strVal val="ppt_y-.1"/>
                                          </p:val>
                                        </p:tav>
                                      </p:tavLst>
                                    </p:anim>
                                    <p:set>
                                      <p:cBhvr>
                                        <p:cTn id="113" dur="1" fill="hold">
                                          <p:stCondLst>
                                            <p:cond delay="999"/>
                                          </p:stCondLst>
                                        </p:cTn>
                                        <p:tgtEl>
                                          <p:spTgt spid="20"/>
                                        </p:tgtEl>
                                        <p:attrNameLst>
                                          <p:attrName>style.visibility</p:attrName>
                                        </p:attrNameLst>
                                      </p:cBhvr>
                                      <p:to>
                                        <p:strVal val="hidden"/>
                                      </p:to>
                                    </p:set>
                                  </p:childTnLst>
                                </p:cTn>
                              </p:par>
                              <p:par>
                                <p:cTn id="114" presetID="42" presetClass="entr" presetSubtype="0" fill="hold" grpId="0" nodeType="withEffect">
                                  <p:stCondLst>
                                    <p:cond delay="0"/>
                                  </p:stCondLst>
                                  <p:childTnLst>
                                    <p:set>
                                      <p:cBhvr>
                                        <p:cTn id="115"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16" dur="1000"/>
                                        <p:tgtEl>
                                          <p:spTgt spid="23">
                                            <p:txEl>
                                              <p:charRg st="4294967295" end="4294967295"/>
                                            </p:txEl>
                                          </p:spTgt>
                                        </p:tgtEl>
                                      </p:cBhvr>
                                    </p:animEffect>
                                    <p:anim calcmode="lin" valueType="num">
                                      <p:cBhvr>
                                        <p:cTn id="117"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18"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
                  </p:tgtEl>
                </p:cond>
              </p:nextCondLst>
            </p:seq>
            <p:seq concurrent="1" nextAc="seek">
              <p:cTn id="119" restart="whenNotActive" fill="hold" evtFilter="cancelBubble" nodeType="interactiveSeq">
                <p:stCondLst>
                  <p:cond evt="onClick" delay="0">
                    <p:tgtEl>
                      <p:spTgt spid="23"/>
                    </p:tgtEl>
                  </p:cond>
                </p:stCondLst>
                <p:endSync evt="end" delay="0">
                  <p:rtn val="all"/>
                </p:endSync>
                <p:childTnLst>
                  <p:par>
                    <p:cTn id="120" fill="hold">
                      <p:stCondLst>
                        <p:cond delay="0"/>
                      </p:stCondLst>
                      <p:childTnLst>
                        <p:par>
                          <p:cTn id="121" fill="hold">
                            <p:stCondLst>
                              <p:cond delay="0"/>
                            </p:stCondLst>
                            <p:childTnLst>
                              <p:par>
                                <p:cTn id="122" presetID="42" presetClass="entr" presetSubtype="0" fill="hold" grpId="1" nodeType="clickEffect">
                                  <p:stCondLst>
                                    <p:cond delay="0"/>
                                  </p:stCondLst>
                                  <p:childTnLst>
                                    <p:set>
                                      <p:cBhvr>
                                        <p:cTn id="123"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124" dur="1000"/>
                                        <p:tgtEl>
                                          <p:spTgt spid="23">
                                            <p:txEl>
                                              <p:charRg st="4294967295" end="4294967295"/>
                                            </p:txEl>
                                          </p:spTgt>
                                        </p:tgtEl>
                                      </p:cBhvr>
                                    </p:animEffect>
                                    <p:anim calcmode="lin" valueType="num">
                                      <p:cBhvr>
                                        <p:cTn id="125"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126"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par>
                                <p:cTn id="127" presetID="47" presetClass="exit" presetSubtype="0" fill="hold" grpId="1" nodeType="withEffect">
                                  <p:stCondLst>
                                    <p:cond delay="0"/>
                                  </p:stCondLst>
                                  <p:childTnLst>
                                    <p:animEffect transition="out" filter="fade">
                                      <p:cBhvr>
                                        <p:cTn id="128" dur="1000"/>
                                        <p:tgtEl>
                                          <p:spTgt spid="20"/>
                                        </p:tgtEl>
                                      </p:cBhvr>
                                    </p:animEffect>
                                    <p:anim calcmode="lin" valueType="num">
                                      <p:cBhvr>
                                        <p:cTn id="129" dur="1000"/>
                                        <p:tgtEl>
                                          <p:spTgt spid="20"/>
                                        </p:tgtEl>
                                        <p:attrNameLst>
                                          <p:attrName>ppt_x</p:attrName>
                                        </p:attrNameLst>
                                      </p:cBhvr>
                                      <p:tavLst>
                                        <p:tav tm="0">
                                          <p:val>
                                            <p:strVal val="ppt_x"/>
                                          </p:val>
                                        </p:tav>
                                        <p:tav tm="100000">
                                          <p:val>
                                            <p:strVal val="ppt_x"/>
                                          </p:val>
                                        </p:tav>
                                      </p:tavLst>
                                    </p:anim>
                                    <p:anim calcmode="lin" valueType="num">
                                      <p:cBhvr>
                                        <p:cTn id="130" dur="1000"/>
                                        <p:tgtEl>
                                          <p:spTgt spid="20"/>
                                        </p:tgtEl>
                                        <p:attrNameLst>
                                          <p:attrName>ppt_y</p:attrName>
                                        </p:attrNameLst>
                                      </p:cBhvr>
                                      <p:tavLst>
                                        <p:tav tm="0">
                                          <p:val>
                                            <p:strVal val="ppt_y"/>
                                          </p:val>
                                        </p:tav>
                                        <p:tav tm="100000">
                                          <p:val>
                                            <p:strVal val="ppt_y-.1"/>
                                          </p:val>
                                        </p:tav>
                                      </p:tavLst>
                                    </p:anim>
                                    <p:set>
                                      <p:cBhvr>
                                        <p:cTn id="131"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32" restart="whenNotActive" fill="hold" evtFilter="cancelBubble" nodeType="interactiveSeq">
                <p:stCondLst>
                  <p:cond evt="onClick" delay="0">
                    <p:tgtEl>
                      <p:spTgt spid="26"/>
                    </p:tgtEl>
                  </p:cond>
                </p:stCondLst>
                <p:endSync evt="end" delay="0">
                  <p:rtn val="all"/>
                </p:endSync>
                <p:childTnLst>
                  <p:par>
                    <p:cTn id="133" fill="hold">
                      <p:stCondLst>
                        <p:cond delay="0"/>
                      </p:stCondLst>
                      <p:childTnLst>
                        <p:par>
                          <p:cTn id="134" fill="hold">
                            <p:stCondLst>
                              <p:cond delay="0"/>
                            </p:stCondLst>
                            <p:childTnLst>
                              <p:par>
                                <p:cTn id="135" presetID="1" presetClass="entr" presetSubtype="0" fill="hold" grpId="2" nodeType="clickEffect">
                                  <p:stCondLst>
                                    <p:cond delay="0"/>
                                  </p:stCondLst>
                                  <p:childTnLst>
                                    <p:set>
                                      <p:cBhvr>
                                        <p:cTn id="136" dur="1" fill="hold">
                                          <p:stCondLst>
                                            <p:cond delay="0"/>
                                          </p:stCondLst>
                                        </p:cTn>
                                        <p:tgtEl>
                                          <p:spTgt spid="17"/>
                                        </p:tgtEl>
                                        <p:attrNameLst>
                                          <p:attrName>style.visibility</p:attrName>
                                        </p:attrNameLst>
                                      </p:cBhvr>
                                      <p:to>
                                        <p:strVal val="visible"/>
                                      </p:to>
                                    </p:set>
                                  </p:childTnLst>
                                </p:cTn>
                              </p:par>
                              <p:par>
                                <p:cTn id="137" presetID="1" presetClass="entr" presetSubtype="0" fill="hold" grpId="2" nodeType="withEffect">
                                  <p:stCondLst>
                                    <p:cond delay="0"/>
                                  </p:stCondLst>
                                  <p:childTnLst>
                                    <p:set>
                                      <p:cBhvr>
                                        <p:cTn id="138" dur="1" fill="hold">
                                          <p:stCondLst>
                                            <p:cond delay="0"/>
                                          </p:stCondLst>
                                        </p:cTn>
                                        <p:tgtEl>
                                          <p:spTgt spid="16"/>
                                        </p:tgtEl>
                                        <p:attrNameLst>
                                          <p:attrName>style.visibility</p:attrName>
                                        </p:attrNameLst>
                                      </p:cBhvr>
                                      <p:to>
                                        <p:strVal val="visible"/>
                                      </p:to>
                                    </p:set>
                                  </p:childTnLst>
                                </p:cTn>
                              </p:par>
                              <p:par>
                                <p:cTn id="139" presetID="1" presetClass="entr" presetSubtype="0" fill="hold" grpId="2" nodeType="withEffect">
                                  <p:stCondLst>
                                    <p:cond delay="0"/>
                                  </p:stCondLst>
                                  <p:childTnLst>
                                    <p:set>
                                      <p:cBhvr>
                                        <p:cTn id="140" dur="1" fill="hold">
                                          <p:stCondLst>
                                            <p:cond delay="0"/>
                                          </p:stCondLst>
                                        </p:cTn>
                                        <p:tgtEl>
                                          <p:spTgt spid="18"/>
                                        </p:tgtEl>
                                        <p:attrNameLst>
                                          <p:attrName>style.visibility</p:attrName>
                                        </p:attrNameLst>
                                      </p:cBhvr>
                                      <p:to>
                                        <p:strVal val="visible"/>
                                      </p:to>
                                    </p:set>
                                  </p:childTnLst>
                                </p:cTn>
                              </p:par>
                              <p:par>
                                <p:cTn id="141" presetID="1" presetClass="entr" presetSubtype="0" fill="hold" grpId="2" nodeType="withEffect">
                                  <p:stCondLst>
                                    <p:cond delay="0"/>
                                  </p:stCondLst>
                                  <p:childTnLst>
                                    <p:set>
                                      <p:cBhvr>
                                        <p:cTn id="142" dur="1" fill="hold">
                                          <p:stCondLst>
                                            <p:cond delay="0"/>
                                          </p:stCondLst>
                                        </p:cTn>
                                        <p:tgtEl>
                                          <p:spTgt spid="19"/>
                                        </p:tgtEl>
                                        <p:attrNameLst>
                                          <p:attrName>style.visibility</p:attrName>
                                        </p:attrNameLst>
                                      </p:cBhvr>
                                      <p:to>
                                        <p:strVal val="visible"/>
                                      </p:to>
                                    </p:set>
                                  </p:childTnLst>
                                </p:cTn>
                              </p:par>
                              <p:par>
                                <p:cTn id="143" presetID="1" presetClass="entr" presetSubtype="0" fill="hold" grpId="2" nodeType="withEffect">
                                  <p:stCondLst>
                                    <p:cond delay="0"/>
                                  </p:stCondLst>
                                  <p:childTnLst>
                                    <p:set>
                                      <p:cBhvr>
                                        <p:cTn id="144" dur="1" fill="hold">
                                          <p:stCondLst>
                                            <p:cond delay="0"/>
                                          </p:stCondLst>
                                        </p:cTn>
                                        <p:tgtEl>
                                          <p:spTgt spid="20"/>
                                        </p:tgtEl>
                                        <p:attrNameLst>
                                          <p:attrName>style.visibility</p:attrName>
                                        </p:attrNameLst>
                                      </p:cBhvr>
                                      <p:to>
                                        <p:strVal val="visible"/>
                                      </p:to>
                                    </p:set>
                                  </p:childTnLst>
                                </p:cTn>
                              </p:par>
                              <p:par>
                                <p:cTn id="145" presetID="1" presetClass="exit" presetSubtype="0" fill="hold" grpId="2" nodeType="withEffect">
                                  <p:stCondLst>
                                    <p:cond delay="0"/>
                                  </p:stCondLst>
                                  <p:childTnLst>
                                    <p:set>
                                      <p:cBhvr>
                                        <p:cTn id="146" dur="1" fill="hold">
                                          <p:stCondLst>
                                            <p:cond delay="0"/>
                                          </p:stCondLst>
                                        </p:cTn>
                                        <p:tgtEl>
                                          <p:spTgt spid="70">
                                            <p:txEl>
                                              <p:charRg st="4294967295" end="4294967295"/>
                                            </p:txEl>
                                          </p:spTgt>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71">
                                            <p:txEl>
                                              <p:charRg st="4294967295" end="4294967295"/>
                                            </p:txEl>
                                          </p:spTgt>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68">
                                            <p:txEl>
                                              <p:charRg st="4294967295" end="4294967295"/>
                                            </p:txEl>
                                          </p:spTgt>
                                        </p:tgtEl>
                                        <p:attrNameLst>
                                          <p:attrName>style.visibility</p:attrName>
                                        </p:attrNameLst>
                                      </p:cBhvr>
                                      <p:to>
                                        <p:strVal val="hidden"/>
                                      </p:to>
                                    </p:set>
                                  </p:childTnLst>
                                </p:cTn>
                              </p:par>
                              <p:par>
                                <p:cTn id="151" presetID="1" presetClass="exit" presetSubtype="0" fill="hold" grpId="2" nodeType="withEffect">
                                  <p:stCondLst>
                                    <p:cond delay="0"/>
                                  </p:stCondLst>
                                  <p:childTnLst>
                                    <p:set>
                                      <p:cBhvr>
                                        <p:cTn id="152" dur="1" fill="hold">
                                          <p:stCondLst>
                                            <p:cond delay="0"/>
                                          </p:stCondLst>
                                        </p:cTn>
                                        <p:tgtEl>
                                          <p:spTgt spid="69">
                                            <p:txEl>
                                              <p:charRg st="4294967295" end="4294967295"/>
                                            </p:txEl>
                                          </p:spTgt>
                                        </p:tgtEl>
                                        <p:attrNameLst>
                                          <p:attrName>style.visibility</p:attrName>
                                        </p:attrNameLst>
                                      </p:cBhvr>
                                      <p:to>
                                        <p:strVal val="hidden"/>
                                      </p:to>
                                    </p:set>
                                  </p:childTnLst>
                                </p:cTn>
                              </p:par>
                              <p:par>
                                <p:cTn id="153" presetID="1" presetClass="exit" presetSubtype="0" fill="hold" grpId="2" nodeType="withEffect">
                                  <p:stCondLst>
                                    <p:cond delay="0"/>
                                  </p:stCondLst>
                                  <p:childTnLst>
                                    <p:set>
                                      <p:cBhvr>
                                        <p:cTn id="154"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55" restart="whenNotActive" fill="hold" evtFilter="cancelBubble" nodeType="interactiveSeq">
                <p:stCondLst>
                  <p:cond evt="onClick" delay="0">
                    <p:tgtEl>
                      <p:spTgt spid="27"/>
                    </p:tgtEl>
                  </p:cond>
                </p:stCondLst>
                <p:endSync evt="end" delay="0">
                  <p:rtn val="all"/>
                </p:endSync>
                <p:childTnLst>
                  <p:par>
                    <p:cTn id="156" fill="hold">
                      <p:stCondLst>
                        <p:cond delay="0"/>
                      </p:stCondLst>
                      <p:childTnLst>
                        <p:par>
                          <p:cTn id="157" fill="hold">
                            <p:stCondLst>
                              <p:cond delay="0"/>
                            </p:stCondLst>
                            <p:childTnLst>
                              <p:par>
                                <p:cTn id="158" presetID="1" presetClass="entr" presetSubtype="0" fill="hold" grpId="3" nodeType="clickEffect">
                                  <p:stCondLst>
                                    <p:cond delay="0"/>
                                  </p:stCondLst>
                                  <p:childTnLst>
                                    <p:set>
                                      <p:cBhvr>
                                        <p:cTn id="159" dur="1" fill="hold">
                                          <p:stCondLst>
                                            <p:cond delay="0"/>
                                          </p:stCondLst>
                                        </p:cTn>
                                        <p:tgtEl>
                                          <p:spTgt spid="17"/>
                                        </p:tgtEl>
                                        <p:attrNameLst>
                                          <p:attrName>style.visibility</p:attrName>
                                        </p:attrNameLst>
                                      </p:cBhvr>
                                      <p:to>
                                        <p:strVal val="visible"/>
                                      </p:to>
                                    </p:set>
                                  </p:childTnLst>
                                </p:cTn>
                              </p:par>
                              <p:par>
                                <p:cTn id="160" presetID="1" presetClass="entr" presetSubtype="0" fill="hold" grpId="3" nodeType="withEffect">
                                  <p:stCondLst>
                                    <p:cond delay="0"/>
                                  </p:stCondLst>
                                  <p:childTnLst>
                                    <p:set>
                                      <p:cBhvr>
                                        <p:cTn id="161" dur="1" fill="hold">
                                          <p:stCondLst>
                                            <p:cond delay="0"/>
                                          </p:stCondLst>
                                        </p:cTn>
                                        <p:tgtEl>
                                          <p:spTgt spid="16"/>
                                        </p:tgtEl>
                                        <p:attrNameLst>
                                          <p:attrName>style.visibility</p:attrName>
                                        </p:attrNameLst>
                                      </p:cBhvr>
                                      <p:to>
                                        <p:strVal val="visible"/>
                                      </p:to>
                                    </p:set>
                                  </p:childTnLst>
                                </p:cTn>
                              </p:par>
                              <p:par>
                                <p:cTn id="162" presetID="1" presetClass="entr" presetSubtype="0" fill="hold" grpId="3" nodeType="withEffect">
                                  <p:stCondLst>
                                    <p:cond delay="0"/>
                                  </p:stCondLst>
                                  <p:childTnLst>
                                    <p:set>
                                      <p:cBhvr>
                                        <p:cTn id="163" dur="1" fill="hold">
                                          <p:stCondLst>
                                            <p:cond delay="0"/>
                                          </p:stCondLst>
                                        </p:cTn>
                                        <p:tgtEl>
                                          <p:spTgt spid="18"/>
                                        </p:tgtEl>
                                        <p:attrNameLst>
                                          <p:attrName>style.visibility</p:attrName>
                                        </p:attrNameLst>
                                      </p:cBhvr>
                                      <p:to>
                                        <p:strVal val="visible"/>
                                      </p:to>
                                    </p:set>
                                  </p:childTnLst>
                                </p:cTn>
                              </p:par>
                              <p:par>
                                <p:cTn id="164" presetID="1" presetClass="entr" presetSubtype="0" fill="hold" grpId="3" nodeType="withEffect">
                                  <p:stCondLst>
                                    <p:cond delay="0"/>
                                  </p:stCondLst>
                                  <p:childTnLst>
                                    <p:set>
                                      <p:cBhvr>
                                        <p:cTn id="165" dur="1" fill="hold">
                                          <p:stCondLst>
                                            <p:cond delay="0"/>
                                          </p:stCondLst>
                                        </p:cTn>
                                        <p:tgtEl>
                                          <p:spTgt spid="19"/>
                                        </p:tgtEl>
                                        <p:attrNameLst>
                                          <p:attrName>style.visibility</p:attrName>
                                        </p:attrNameLst>
                                      </p:cBhvr>
                                      <p:to>
                                        <p:strVal val="visible"/>
                                      </p:to>
                                    </p:set>
                                  </p:childTnLst>
                                </p:cTn>
                              </p:par>
                              <p:par>
                                <p:cTn id="166" presetID="1" presetClass="entr" presetSubtype="0" fill="hold" grpId="3" nodeType="withEffect">
                                  <p:stCondLst>
                                    <p:cond delay="0"/>
                                  </p:stCondLst>
                                  <p:childTnLst>
                                    <p:set>
                                      <p:cBhvr>
                                        <p:cTn id="167" dur="1" fill="hold">
                                          <p:stCondLst>
                                            <p:cond delay="0"/>
                                          </p:stCondLst>
                                        </p:cTn>
                                        <p:tgtEl>
                                          <p:spTgt spid="20"/>
                                        </p:tgtEl>
                                        <p:attrNameLst>
                                          <p:attrName>style.visibility</p:attrName>
                                        </p:attrNameLst>
                                      </p:cBhvr>
                                      <p:to>
                                        <p:strVal val="visible"/>
                                      </p:to>
                                    </p:set>
                                  </p:childTnLst>
                                </p:cTn>
                              </p:par>
                              <p:par>
                                <p:cTn id="168" presetID="1" presetClass="exit" presetSubtype="0" fill="hold" grpId="3" nodeType="withEffect">
                                  <p:stCondLst>
                                    <p:cond delay="0"/>
                                  </p:stCondLst>
                                  <p:childTnLst>
                                    <p:set>
                                      <p:cBhvr>
                                        <p:cTn id="169" dur="1" fill="hold">
                                          <p:stCondLst>
                                            <p:cond delay="0"/>
                                          </p:stCondLst>
                                        </p:cTn>
                                        <p:tgtEl>
                                          <p:spTgt spid="70">
                                            <p:txEl>
                                              <p:charRg st="4294967295" end="4294967295"/>
                                            </p:txEl>
                                          </p:spTgt>
                                        </p:tgtEl>
                                        <p:attrNameLst>
                                          <p:attrName>style.visibility</p:attrName>
                                        </p:attrNameLst>
                                      </p:cBhvr>
                                      <p:to>
                                        <p:strVal val="hidden"/>
                                      </p:to>
                                    </p:set>
                                  </p:childTnLst>
                                </p:cTn>
                              </p:par>
                              <p:par>
                                <p:cTn id="170" presetID="1" presetClass="exit" presetSubtype="0" fill="hold" grpId="3" nodeType="withEffect">
                                  <p:stCondLst>
                                    <p:cond delay="0"/>
                                  </p:stCondLst>
                                  <p:childTnLst>
                                    <p:set>
                                      <p:cBhvr>
                                        <p:cTn id="171" dur="1" fill="hold">
                                          <p:stCondLst>
                                            <p:cond delay="0"/>
                                          </p:stCondLst>
                                        </p:cTn>
                                        <p:tgtEl>
                                          <p:spTgt spid="71">
                                            <p:txEl>
                                              <p:charRg st="4294967295" end="4294967295"/>
                                            </p:txEl>
                                          </p:spTgt>
                                        </p:tgtEl>
                                        <p:attrNameLst>
                                          <p:attrName>style.visibility</p:attrName>
                                        </p:attrNameLst>
                                      </p:cBhvr>
                                      <p:to>
                                        <p:strVal val="hidden"/>
                                      </p:to>
                                    </p:set>
                                  </p:childTnLst>
                                </p:cTn>
                              </p:par>
                              <p:par>
                                <p:cTn id="172" presetID="1" presetClass="exit" presetSubtype="0" fill="hold" grpId="3" nodeType="withEffect">
                                  <p:stCondLst>
                                    <p:cond delay="0"/>
                                  </p:stCondLst>
                                  <p:childTnLst>
                                    <p:set>
                                      <p:cBhvr>
                                        <p:cTn id="173" dur="1" fill="hold">
                                          <p:stCondLst>
                                            <p:cond delay="0"/>
                                          </p:stCondLst>
                                        </p:cTn>
                                        <p:tgtEl>
                                          <p:spTgt spid="68">
                                            <p:txEl>
                                              <p:charRg st="4294967295" end="4294967295"/>
                                            </p:txEl>
                                          </p:spTgt>
                                        </p:tgtEl>
                                        <p:attrNameLst>
                                          <p:attrName>style.visibility</p:attrName>
                                        </p:attrNameLst>
                                      </p:cBhvr>
                                      <p:to>
                                        <p:strVal val="hidden"/>
                                      </p:to>
                                    </p:set>
                                  </p:childTnLst>
                                </p:cTn>
                              </p:par>
                              <p:par>
                                <p:cTn id="174" presetID="1" presetClass="exit" presetSubtype="0" fill="hold" grpId="3" nodeType="withEffect">
                                  <p:stCondLst>
                                    <p:cond delay="0"/>
                                  </p:stCondLst>
                                  <p:childTnLst>
                                    <p:set>
                                      <p:cBhvr>
                                        <p:cTn id="175" dur="1" fill="hold">
                                          <p:stCondLst>
                                            <p:cond delay="0"/>
                                          </p:stCondLst>
                                        </p:cTn>
                                        <p:tgtEl>
                                          <p:spTgt spid="69">
                                            <p:txEl>
                                              <p:charRg st="4294967295" end="4294967295"/>
                                            </p:txEl>
                                          </p:spTgt>
                                        </p:tgtEl>
                                        <p:attrNameLst>
                                          <p:attrName>style.visibility</p:attrName>
                                        </p:attrNameLst>
                                      </p:cBhvr>
                                      <p:to>
                                        <p:strVal val="hidden"/>
                                      </p:to>
                                    </p:set>
                                  </p:childTnLst>
                                </p:cTn>
                              </p:par>
                              <p:par>
                                <p:cTn id="176" presetID="1" presetClass="exit" presetSubtype="0" fill="hold" grpId="3" nodeType="withEffect">
                                  <p:stCondLst>
                                    <p:cond delay="0"/>
                                  </p:stCondLst>
                                  <p:childTnLst>
                                    <p:set>
                                      <p:cBhvr>
                                        <p:cTn id="177" dur="1" fill="hold">
                                          <p:stCondLst>
                                            <p:cond delay="0"/>
                                          </p:stCondLst>
                                        </p:cTn>
                                        <p:tgtEl>
                                          <p:spTgt spid="23">
                                            <p:txEl>
                                              <p:charRg st="4294967295" end="4294967295"/>
                                            </p:txEl>
                                          </p:spTgt>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0" grpId="0"/>
      <p:bldP spid="20" grpId="1"/>
      <p:bldP spid="20" grpId="2"/>
      <p:bldP spid="20" grpId="3"/>
      <p:bldP spid="19" grpId="0"/>
      <p:bldP spid="19" grpId="1"/>
      <p:bldP spid="19" grpId="2"/>
      <p:bldP spid="19" grpId="3"/>
      <p:bldP spid="18" grpId="0"/>
      <p:bldP spid="18" grpId="1"/>
      <p:bldP spid="18" grpId="2"/>
      <p:bldP spid="18" grpId="3"/>
      <p:bldP spid="17" grpId="0"/>
      <p:bldP spid="17" grpId="1"/>
      <p:bldP spid="17" grpId="2"/>
      <p:bldP spid="17" grpId="3"/>
      <p:bldP spid="16" grpId="0"/>
      <p:bldP spid="16" grpId="1"/>
      <p:bldP spid="16" grpId="2"/>
      <p:bldP spid="16" grpId="3"/>
      <p:bldP spid="23" grpId="0" autoUpdateAnimBg="0"/>
      <p:bldP spid="23" grpId="1" autoUpdateAnimBg="0"/>
      <p:bldP spid="23" grpId="2" autoUpdateAnimBg="0"/>
      <p:bldP spid="23" grpId="3" autoUpdateAnimBg="0"/>
      <p:bldP spid="69" grpId="0" autoUpdateAnimBg="0"/>
      <p:bldP spid="69" grpId="1" autoUpdateAnimBg="0"/>
      <p:bldP spid="69" grpId="2" autoUpdateAnimBg="0"/>
      <p:bldP spid="69" grpId="3" autoUpdateAnimBg="0"/>
      <p:bldP spid="68" grpId="0" autoUpdateAnimBg="0"/>
      <p:bldP spid="68" grpId="1" autoUpdateAnimBg="0"/>
      <p:bldP spid="68" grpId="2" autoUpdateAnimBg="0"/>
      <p:bldP spid="68" grpId="3" autoUpdateAnimBg="0"/>
      <p:bldP spid="70" grpId="0" autoUpdateAnimBg="0"/>
      <p:bldP spid="70" grpId="1" autoUpdateAnimBg="0"/>
      <p:bldP spid="70" grpId="2" autoUpdateAnimBg="0"/>
      <p:bldP spid="70" grpId="3" autoUpdateAnimBg="0"/>
      <p:bldP spid="71" grpId="0" autoUpdateAnimBg="0"/>
      <p:bldP spid="71" grpId="1" autoUpdateAnimBg="0"/>
      <p:bldP spid="71" grpId="2" autoUpdateAnimBg="0"/>
      <p:bldP spid="71" grpId="3"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Pop-up window"/>
          <p:cNvSpPr/>
          <p:nvPr/>
        </p:nvSpPr>
        <p:spPr>
          <a:xfrm>
            <a:off x="297082" y="4733273"/>
            <a:ext cx="11597832" cy="1326324"/>
          </a:xfrm>
          <a:prstGeom prst="roundRect">
            <a:avLst>
              <a:gd name="adj" fmla="val 4598"/>
            </a:avLst>
          </a:prstGeom>
          <a:solidFill>
            <a:srgbClr val="D3C8F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buFont typeface="Wingdings" panose="05000000000000000000" pitchFamily="2" charset="2"/>
              <a:buChar char="v"/>
            </a:pPr>
            <a:r>
              <a:rPr lang="en-GB" sz="2800" b="1" dirty="0">
                <a:solidFill>
                  <a:schemeClr val="tx1"/>
                </a:solidFill>
                <a:latin typeface="Arial" panose="020B0604020202020204" pitchFamily="34" charset="0"/>
                <a:cs typeface="Arial" panose="020B0604020202020204" pitchFamily="34" charset="0"/>
              </a:rPr>
              <a:t>What do you know about Advent?</a:t>
            </a:r>
          </a:p>
          <a:p>
            <a:pPr marL="457200" indent="-457200" algn="just">
              <a:buFont typeface="Wingdings" panose="05000000000000000000" pitchFamily="2" charset="2"/>
              <a:buChar char="v"/>
            </a:pPr>
            <a:r>
              <a:rPr lang="en-GB" sz="2800" b="1" dirty="0">
                <a:solidFill>
                  <a:schemeClr val="tx1"/>
                </a:solidFill>
                <a:latin typeface="Arial" panose="020B0604020202020204" pitchFamily="34" charset="0"/>
                <a:cs typeface="Arial" panose="020B0604020202020204" pitchFamily="34" charset="0"/>
              </a:rPr>
              <a:t>Who do you think is coming? Look at the </a:t>
            </a:r>
            <a:r>
              <a:rPr lang="en-GB" sz="2800" b="1" dirty="0" err="1">
                <a:solidFill>
                  <a:schemeClr val="tx1"/>
                </a:solidFill>
                <a:latin typeface="Arial" panose="020B0604020202020204" pitchFamily="34" charset="0"/>
                <a:cs typeface="Arial" panose="020B0604020202020204" pitchFamily="34" charset="0"/>
              </a:rPr>
              <a:t>wordle</a:t>
            </a:r>
            <a:r>
              <a:rPr lang="en-GB" sz="2800" b="1" dirty="0">
                <a:solidFill>
                  <a:schemeClr val="tx1"/>
                </a:solidFill>
                <a:latin typeface="Arial" panose="020B0604020202020204" pitchFamily="34" charset="0"/>
                <a:cs typeface="Arial" panose="020B0604020202020204" pitchFamily="34" charset="0"/>
              </a:rPr>
              <a:t> and get a clue!</a:t>
            </a:r>
          </a:p>
          <a:p>
            <a:pPr marL="457200" indent="-457200" algn="just">
              <a:buFont typeface="Wingdings" panose="05000000000000000000" pitchFamily="2" charset="2"/>
              <a:buChar char="v"/>
            </a:pPr>
            <a:r>
              <a:rPr lang="en-GB" sz="2800" b="1" dirty="0">
                <a:solidFill>
                  <a:schemeClr val="tx1"/>
                </a:solidFill>
                <a:latin typeface="Arial" panose="020B0604020202020204" pitchFamily="34" charset="0"/>
                <a:cs typeface="Arial" panose="020B0604020202020204" pitchFamily="34" charset="0"/>
              </a:rPr>
              <a:t>Advent is the special season for us to…</a:t>
            </a:r>
          </a:p>
        </p:txBody>
      </p:sp>
      <p:sp>
        <p:nvSpPr>
          <p:cNvPr id="12" name="Shape: Close button"/>
          <p:cNvSpPr/>
          <p:nvPr/>
        </p:nvSpPr>
        <p:spPr>
          <a:xfrm>
            <a:off x="11610182" y="4733273"/>
            <a:ext cx="299636" cy="284729"/>
          </a:xfrm>
          <a:prstGeom prst="roundRect">
            <a:avLst>
              <a:gd name="adj" fmla="val 41210"/>
            </a:avLst>
          </a:prstGeom>
          <a:solidFill>
            <a:schemeClr val="tx1"/>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schemeClr val="bg1"/>
                </a:solidFill>
              </a:rPr>
              <a:t>X</a:t>
            </a:r>
            <a:endParaRPr lang="en-GB" sz="2400" dirty="0">
              <a:solidFill>
                <a:schemeClr val="bg1"/>
              </a:solidFill>
            </a:endParaRPr>
          </a:p>
        </p:txBody>
      </p:sp>
      <p:sp>
        <p:nvSpPr>
          <p:cNvPr id="9" name="Action Button: Information">
            <a:hlinkClick r:id="" action="ppaction://noaction" highlightClick="1"/>
          </p:cNvPr>
          <p:cNvSpPr/>
          <p:nvPr/>
        </p:nvSpPr>
        <p:spPr>
          <a:xfrm>
            <a:off x="9456000" y="6240000"/>
            <a:ext cx="480000" cy="480000"/>
          </a:xfrm>
          <a:prstGeom prst="actionButtonInformation">
            <a:avLst/>
          </a:prstGeom>
          <a:solidFill>
            <a:srgbClr val="F2F2F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S-05</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Tool instructions"/>
          <p:cNvSpPr txBox="1"/>
          <p:nvPr/>
        </p:nvSpPr>
        <p:spPr>
          <a:xfrm>
            <a:off x="4710862" y="6550225"/>
            <a:ext cx="2770309"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the I-button to reveal information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555" y="1034312"/>
            <a:ext cx="6338887" cy="3587979"/>
          </a:xfrm>
          <a:prstGeom prst="rect">
            <a:avLst/>
          </a:prstGeom>
          <a:ln w="57150">
            <a:solidFill>
              <a:srgbClr val="461E64"/>
            </a:solidFill>
          </a:ln>
        </p:spPr>
      </p:pic>
      <p:sp>
        <p:nvSpPr>
          <p:cNvPr id="5" name="Title 4"/>
          <p:cNvSpPr>
            <a:spLocks noGrp="1"/>
          </p:cNvSpPr>
          <p:nvPr>
            <p:ph type="title"/>
          </p:nvPr>
        </p:nvSpPr>
        <p:spPr>
          <a:xfrm>
            <a:off x="838198" y="1"/>
            <a:ext cx="10515600" cy="1034312"/>
          </a:xfrm>
        </p:spPr>
        <p:txBody>
          <a:bodyPr/>
          <a:lstStyle/>
          <a:p>
            <a:pPr algn="ct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Advent means coming</a:t>
            </a:r>
            <a:endParaRPr lang="en-NZ" dirty="0"/>
          </a:p>
        </p:txBody>
      </p:sp>
    </p:spTree>
    <p:extLst>
      <p:ext uri="{BB962C8B-B14F-4D97-AF65-F5344CB8AC3E}">
        <p14:creationId xmlns:p14="http://schemas.microsoft.com/office/powerpoint/2010/main" val="26042334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nextCondLst>
                <p:cond evt="onClick" delay="0">
                  <p:tgtEl>
                    <p:spTgt spid="9"/>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grpId="1" nodeType="withEffect">
                                  <p:stCondLst>
                                    <p:cond delay="0"/>
                                  </p:stCondLst>
                                  <p:childTnLst>
                                    <p:animEffect transition="out" filter="fade">
                                      <p:cBhvr>
                                        <p:cTn id="15" dur="500"/>
                                        <p:tgtEl>
                                          <p:spTgt spid="3"/>
                                        </p:tgtEl>
                                      </p:cBhvr>
                                    </p:animEffect>
                                    <p:set>
                                      <p:cBhvr>
                                        <p:cTn id="16" dur="1" fill="hold">
                                          <p:stCondLst>
                                            <p:cond delay="499"/>
                                          </p:stCondLst>
                                        </p:cTn>
                                        <p:tgtEl>
                                          <p:spTgt spid="3"/>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500"/>
                                        <p:tgtEl>
                                          <p:spTgt spid="12"/>
                                        </p:tgtEl>
                                      </p:cBhvr>
                                    </p:animEffect>
                                    <p:set>
                                      <p:cBhvr>
                                        <p:cTn id="1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2"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2"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grpId="3" nodeType="clickEffect">
                                  <p:stCondLst>
                                    <p:cond delay="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xit" presetSubtype="0" fill="hold" grpId="3" nodeType="withEffect">
                                  <p:stCondLst>
                                    <p:cond delay="0"/>
                                  </p:stCondLst>
                                  <p:childTnLst>
                                    <p:set>
                                      <p:cBhvr>
                                        <p:cTn id="33"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3" grpId="0" animBg="1"/>
      <p:bldP spid="3" grpId="1" animBg="1"/>
      <p:bldP spid="3" grpId="2" animBg="1"/>
      <p:bldP spid="3" grpId="3" animBg="1"/>
      <p:bldP spid="12" grpId="0" animBg="1"/>
      <p:bldP spid="12" grpId="1" animBg="1"/>
      <p:bldP spid="12" grpId="2" animBg="1"/>
      <p:bldP spid="12" grpId="3"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1-L01-S06 - Mary said Ye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88590" y="328448"/>
            <a:ext cx="609600" cy="609600"/>
          </a:xfrm>
          <a:prstGeom prst="rect">
            <a:avLst/>
          </a:prstGeom>
        </p:spPr>
      </p:pic>
      <p:sp>
        <p:nvSpPr>
          <p:cNvPr id="10"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S-06</a:t>
            </a:r>
          </a:p>
        </p:txBody>
      </p:sp>
      <p:sp>
        <p:nvSpPr>
          <p:cNvPr id="11"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ction Button: Video">
            <a:hlinkClick r:id="rId6" highlightClick="1"/>
          </p:cNvPr>
          <p:cNvSpPr/>
          <p:nvPr/>
        </p:nvSpPr>
        <p:spPr>
          <a:xfrm>
            <a:off x="8867553" y="6240000"/>
            <a:ext cx="484607" cy="476791"/>
          </a:xfrm>
          <a:prstGeom prst="actionButtonMovi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0696" y="1671634"/>
            <a:ext cx="6324600" cy="42005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Rectangle 3"/>
          <p:cNvSpPr/>
          <p:nvPr/>
        </p:nvSpPr>
        <p:spPr>
          <a:xfrm>
            <a:off x="7059102" y="2653354"/>
            <a:ext cx="4872942" cy="2237086"/>
          </a:xfrm>
          <a:prstGeom prst="rect">
            <a:avLst/>
          </a:prstGeom>
          <a:gradFill flip="none" rotWithShape="1">
            <a:gsLst>
              <a:gs pos="0">
                <a:srgbClr val="C7A1E3">
                  <a:tint val="66000"/>
                  <a:satMod val="160000"/>
                </a:srgbClr>
              </a:gs>
              <a:gs pos="50000">
                <a:srgbClr val="C7A1E3">
                  <a:tint val="44500"/>
                  <a:satMod val="160000"/>
                </a:srgbClr>
              </a:gs>
              <a:gs pos="100000">
                <a:srgbClr val="C7A1E3">
                  <a:tint val="23500"/>
                  <a:satMod val="160000"/>
                </a:srgbClr>
              </a:gs>
            </a:gsLst>
            <a:lin ang="5400000" scaled="1"/>
            <a:tileRect/>
          </a:gradFill>
          <a:ln>
            <a:noFill/>
          </a:ln>
          <a:effectLst/>
          <a:scene3d>
            <a:camera prst="orthographicFront">
              <a:rot lat="0" lon="0" rev="0"/>
            </a:camera>
            <a:lightRig rig="glow" dir="t">
              <a:rot lat="0" lon="0" rev="14100000"/>
            </a:lightRig>
          </a:scene3d>
          <a:sp3d prstMaterial="softEdge">
            <a:bevelT w="127000" prst="artDeco"/>
          </a:sp3d>
        </p:spPr>
        <p:style>
          <a:lnRef idx="0">
            <a:scrgbClr r="0" g="0" b="0"/>
          </a:lnRef>
          <a:fillRef idx="0">
            <a:scrgbClr r="0" g="0" b="0"/>
          </a:fillRef>
          <a:effectRef idx="0">
            <a:scrgbClr r="0" g="0" b="0"/>
          </a:effectRef>
          <a:fontRef idx="minor">
            <a:schemeClr val="lt1"/>
          </a:fontRef>
        </p:style>
        <p:txBody>
          <a:bodyPr rtlCol="0" anchor="ctr"/>
          <a:lstStyle/>
          <a:p>
            <a:pPr algn="just"/>
            <a:r>
              <a:rPr lang="en-NZ" sz="2800" b="1" dirty="0">
                <a:solidFill>
                  <a:srgbClr val="C00000"/>
                </a:solidFill>
                <a:latin typeface="Arial" panose="020B0604020202020204" pitchFamily="34" charset="0"/>
                <a:cs typeface="Arial" panose="020B0604020202020204" pitchFamily="34" charset="0"/>
              </a:rPr>
              <a:t>SEE</a:t>
            </a:r>
            <a:r>
              <a:rPr lang="en-NZ" sz="2800" dirty="0">
                <a:solidFill>
                  <a:schemeClr val="tx1"/>
                </a:solidFill>
                <a:latin typeface="Arial" panose="020B0604020202020204" pitchFamily="34" charset="0"/>
                <a:cs typeface="Arial" panose="020B0604020202020204" pitchFamily="34" charset="0"/>
              </a:rPr>
              <a:t> – What do you see?</a:t>
            </a:r>
          </a:p>
          <a:p>
            <a:pPr algn="just"/>
            <a:r>
              <a:rPr lang="en-NZ" sz="2800" b="1" dirty="0">
                <a:solidFill>
                  <a:srgbClr val="C00000"/>
                </a:solidFill>
                <a:latin typeface="Arial" panose="020B0604020202020204" pitchFamily="34" charset="0"/>
                <a:cs typeface="Arial" panose="020B0604020202020204" pitchFamily="34" charset="0"/>
              </a:rPr>
              <a:t>THINK</a:t>
            </a:r>
            <a:r>
              <a:rPr lang="en-NZ" sz="2800" dirty="0">
                <a:solidFill>
                  <a:schemeClr val="tx1"/>
                </a:solidFill>
                <a:latin typeface="Arial" panose="020B0604020202020204" pitchFamily="34" charset="0"/>
                <a:cs typeface="Arial" panose="020B0604020202020204" pitchFamily="34" charset="0"/>
              </a:rPr>
              <a:t> – What do you think?</a:t>
            </a:r>
          </a:p>
          <a:p>
            <a:pPr algn="just"/>
            <a:r>
              <a:rPr lang="en-NZ" sz="2800" b="1" dirty="0">
                <a:solidFill>
                  <a:srgbClr val="C00000"/>
                </a:solidFill>
                <a:latin typeface="Arial" panose="020B0604020202020204" pitchFamily="34" charset="0"/>
                <a:cs typeface="Arial" panose="020B0604020202020204" pitchFamily="34" charset="0"/>
              </a:rPr>
              <a:t>WONDER</a:t>
            </a:r>
            <a:r>
              <a:rPr lang="en-NZ" sz="2800" dirty="0">
                <a:solidFill>
                  <a:schemeClr val="tx1"/>
                </a:solidFill>
                <a:latin typeface="Arial" panose="020B0604020202020204" pitchFamily="34" charset="0"/>
                <a:cs typeface="Arial" panose="020B0604020202020204" pitchFamily="34" charset="0"/>
              </a:rPr>
              <a:t> – What are you wondering about?</a:t>
            </a:r>
          </a:p>
        </p:txBody>
      </p:sp>
      <p:sp>
        <p:nvSpPr>
          <p:cNvPr id="9" name="Thought Bubble: Cloud 8"/>
          <p:cNvSpPr/>
          <p:nvPr/>
        </p:nvSpPr>
        <p:spPr>
          <a:xfrm>
            <a:off x="9142251" y="1791360"/>
            <a:ext cx="845127" cy="628220"/>
          </a:xfrm>
          <a:prstGeom prst="cloud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3" name="Wonder"/>
          <p:cNvSpPr/>
          <p:nvPr/>
        </p:nvSpPr>
        <p:spPr>
          <a:xfrm>
            <a:off x="10694990" y="1603675"/>
            <a:ext cx="681597" cy="1015663"/>
          </a:xfrm>
          <a:prstGeom prst="rect">
            <a:avLst/>
          </a:prstGeom>
          <a:noFill/>
        </p:spPr>
        <p:txBody>
          <a:bodyPr wrap="none" lIns="91440" tIns="45720" rIns="91440" bIns="45720">
            <a:spAutoFit/>
          </a:bodyPr>
          <a:lstStyle/>
          <a:p>
            <a:pPr algn="ctr"/>
            <a:r>
              <a:rPr lang="en-US" sz="6000" b="1" cap="none" spc="0" dirty="0">
                <a:ln w="10160">
                  <a:solidFill>
                    <a:sysClr val="windowText" lastClr="000000"/>
                  </a:solidFill>
                  <a:prstDash val="solid"/>
                </a:ln>
                <a:solidFill>
                  <a:srgbClr val="FFFFFF"/>
                </a:solidFill>
                <a:effectLst>
                  <a:outerShdw blurRad="38100" dist="22860" dir="5400000" algn="tl" rotWithShape="0">
                    <a:srgbClr val="000000">
                      <a:alpha val="30000"/>
                    </a:srgbClr>
                  </a:outerShdw>
                </a:effectLst>
                <a:latin typeface="Engravers MT" panose="02090707080505020304" pitchFamily="18" charset="0"/>
              </a:rPr>
              <a:t>?</a:t>
            </a:r>
          </a:p>
        </p:txBody>
      </p:sp>
      <p:pic>
        <p:nvPicPr>
          <p:cNvPr id="14" name="eye"/>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00280" y="1852400"/>
            <a:ext cx="1134360" cy="567180"/>
          </a:xfrm>
          <a:prstGeom prst="rect">
            <a:avLst/>
          </a:prstGeom>
        </p:spPr>
      </p:pic>
      <p:sp>
        <p:nvSpPr>
          <p:cNvPr id="5" name="Title 4"/>
          <p:cNvSpPr>
            <a:spLocks noGrp="1"/>
          </p:cNvSpPr>
          <p:nvPr>
            <p:ph type="title"/>
          </p:nvPr>
        </p:nvSpPr>
        <p:spPr>
          <a:xfrm>
            <a:off x="838200" y="175644"/>
            <a:ext cx="10515600" cy="1325563"/>
          </a:xfrm>
        </p:spPr>
        <p:txBody>
          <a:bodyPr>
            <a:normAutofit/>
          </a:bodyPr>
          <a:lstStyle/>
          <a:p>
            <a:pPr algn="ct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Mary and Joseph get ready for</a:t>
            </a:r>
            <a:b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b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Jesus to come into the world</a:t>
            </a:r>
            <a:endParaRPr lang="en-NZ" dirty="0"/>
          </a:p>
        </p:txBody>
      </p:sp>
      <p:sp>
        <p:nvSpPr>
          <p:cNvPr id="18" name="TextBox: Tool instructions stop"/>
          <p:cNvSpPr txBox="1"/>
          <p:nvPr/>
        </p:nvSpPr>
        <p:spPr>
          <a:xfrm>
            <a:off x="3979982" y="6581001"/>
            <a:ext cx="3374963"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stop </a:t>
            </a:r>
            <a:r>
              <a:rPr lang="en-GB" sz="1200" dirty="0" smtClean="0">
                <a:latin typeface="Arial" panose="020B0604020202020204" pitchFamily="34" charset="0"/>
                <a:cs typeface="Arial" panose="020B0604020202020204" pitchFamily="34" charset="0"/>
              </a:rPr>
              <a:t>‘Mary Said “Yes!”</a:t>
            </a:r>
            <a:endParaRPr lang="en-GB" sz="1200" dirty="0">
              <a:latin typeface="Arial" panose="020B0604020202020204" pitchFamily="34" charset="0"/>
              <a:cs typeface="Arial" panose="020B0604020202020204" pitchFamily="34" charset="0"/>
            </a:endParaRPr>
          </a:p>
        </p:txBody>
      </p:sp>
      <p:sp>
        <p:nvSpPr>
          <p:cNvPr id="19" name="TextBox: Tool instructions start"/>
          <p:cNvSpPr txBox="1"/>
          <p:nvPr/>
        </p:nvSpPr>
        <p:spPr>
          <a:xfrm>
            <a:off x="3979982" y="6581001"/>
            <a:ext cx="3365345"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play </a:t>
            </a:r>
            <a:r>
              <a:rPr lang="en-GB" sz="1200" dirty="0" smtClean="0">
                <a:latin typeface="Arial" panose="020B0604020202020204" pitchFamily="34" charset="0"/>
                <a:cs typeface="Arial" panose="020B0604020202020204" pitchFamily="34" charset="0"/>
              </a:rPr>
              <a:t>‘Mary Said “Yes!’</a:t>
            </a:r>
            <a:endParaRPr lang="en-GB" sz="1200" dirty="0">
              <a:latin typeface="Arial" panose="020B0604020202020204" pitchFamily="34" charset="0"/>
              <a:cs typeface="Arial" panose="020B0604020202020204" pitchFamily="34" charset="0"/>
            </a:endParaRPr>
          </a:p>
        </p:txBody>
      </p:sp>
      <p:pic>
        <p:nvPicPr>
          <p:cNvPr id="20" name="Feedback" descr="D:\03 Projects\TCI\02 Deliverables\2016-10 Release Liturgical\Feedback button.png">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617457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74317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
                                            <p:txEl>
                                              <p:pRg st="1" end="1"/>
                                            </p:txEl>
                                          </p:spTgt>
                                        </p:tgtEl>
                                      </p:cBhvr>
                                    </p:animEffect>
                                    <p:animScale>
                                      <p:cBhvr>
                                        <p:cTn id="12" dur="250" autoRev="1" fill="hold"/>
                                        <p:tgtEl>
                                          <p:spTgt spid="4">
                                            <p:txEl>
                                              <p:pRg st="1" end="1"/>
                                            </p:txEl>
                                          </p:spTgt>
                                        </p:tgtEl>
                                      </p:cBhvr>
                                      <p:by x="105000" y="105000"/>
                                    </p:animScale>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4">
                                            <p:txEl>
                                              <p:pRg st="2" end="2"/>
                                            </p:txEl>
                                          </p:spTgt>
                                        </p:tgtEl>
                                      </p:cBhvr>
                                    </p:animEffect>
                                    <p:animScale>
                                      <p:cBhvr>
                                        <p:cTn id="18" dur="250" autoRev="1" fill="hold"/>
                                        <p:tgtEl>
                                          <p:spTgt spid="4">
                                            <p:txEl>
                                              <p:pRg st="2" end="2"/>
                                            </p:txEl>
                                          </p:spTgt>
                                        </p:tgtEl>
                                      </p:cBhvr>
                                      <p:by x="105000" y="105000"/>
                                    </p:animScale>
                                  </p:childTnLst>
                                </p:cTn>
                              </p:par>
                            </p:childTnLst>
                          </p:cTn>
                        </p:par>
                      </p:childTnLst>
                    </p:cTn>
                  </p:par>
                </p:childTnLst>
              </p:cTn>
              <p:nextCondLst>
                <p:cond evt="onClick" delay="0">
                  <p:tgtEl>
                    <p:spTgt spid="13"/>
                  </p:tgtEl>
                </p:cond>
              </p:nextCondLst>
            </p:seq>
            <p:seq concurrent="1" nextAc="seek">
              <p:cTn id="19" restart="whenNotActive" fill="hold" evtFilter="cancelBubble" nodeType="interactiveSeq">
                <p:stCondLst>
                  <p:cond evt="onClick" delay="0">
                    <p:tgtEl>
                      <p:spTgt spid="14"/>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nodeType="clickEffect">
                                  <p:stCondLst>
                                    <p:cond delay="0"/>
                                  </p:stCondLst>
                                  <p:childTnLst>
                                    <p:animEffect transition="out" filter="fade">
                                      <p:cBhvr>
                                        <p:cTn id="23" dur="500" tmFilter="0, 0; .2, .5; .8, .5; 1, 0"/>
                                        <p:tgtEl>
                                          <p:spTgt spid="4">
                                            <p:txEl>
                                              <p:pRg st="0" end="0"/>
                                            </p:txEl>
                                          </p:spTgt>
                                        </p:tgtEl>
                                      </p:cBhvr>
                                    </p:animEffect>
                                    <p:animScale>
                                      <p:cBhvr>
                                        <p:cTn id="24" dur="250" autoRev="1" fill="hold"/>
                                        <p:tgtEl>
                                          <p:spTgt spid="4">
                                            <p:txEl>
                                              <p:pRg st="0" end="0"/>
                                            </p:txEl>
                                          </p:spTgt>
                                        </p:tgtEl>
                                      </p:cBhvr>
                                      <p:by x="105000" y="105000"/>
                                    </p:animScale>
                                  </p:childTnLst>
                                </p:cTn>
                              </p:par>
                            </p:childTnLst>
                          </p:cTn>
                        </p:par>
                      </p:childTnLst>
                    </p:cTn>
                  </p:par>
                </p:childTnLst>
              </p:cTn>
              <p:nextCondLst>
                <p:cond evt="onClick" delay="0">
                  <p:tgtEl>
                    <p:spTgt spid="14"/>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xit" presetSubtype="0" fill="hold" grpId="1" nodeType="withEffect">
                                  <p:stCondLst>
                                    <p:cond delay="0"/>
                                  </p:stCondLst>
                                  <p:childTnLst>
                                    <p:animEffect transition="out" filter="fade">
                                      <p:cBhvr>
                                        <p:cTn id="32" dur="500"/>
                                        <p:tgtEl>
                                          <p:spTgt spid="19"/>
                                        </p:tgtEl>
                                      </p:cBhvr>
                                    </p:animEffect>
                                    <p:set>
                                      <p:cBhvr>
                                        <p:cTn id="33" dur="1" fill="hold">
                                          <p:stCondLst>
                                            <p:cond delay="499"/>
                                          </p:stCondLst>
                                        </p:cTn>
                                        <p:tgtEl>
                                          <p:spTgt spid="19"/>
                                        </p:tgtEl>
                                        <p:attrNameLst>
                                          <p:attrName>style.visibility</p:attrName>
                                        </p:attrNameLst>
                                      </p:cBhvr>
                                      <p:to>
                                        <p:strVal val="hidden"/>
                                      </p:to>
                                    </p:set>
                                  </p:childTnLst>
                                </p:cTn>
                              </p:par>
                            </p:childTnLst>
                          </p:cTn>
                        </p:par>
                        <p:par>
                          <p:cTn id="34" fill="hold">
                            <p:stCondLst>
                              <p:cond delay="500"/>
                            </p:stCondLst>
                            <p:childTnLst>
                              <p:par>
                                <p:cTn id="35" presetID="1" presetClass="mediacall" presetSubtype="0" fill="hold" nodeType="afterEffect">
                                  <p:stCondLst>
                                    <p:cond delay="0"/>
                                  </p:stCondLst>
                                  <p:childTnLst>
                                    <p:cmd type="call" cmd="playFrom(0.0)">
                                      <p:cBhvr>
                                        <p:cTn id="36" dur="180140" fill="hold"/>
                                        <p:tgtEl>
                                          <p:spTgt spid="3"/>
                                        </p:tgtEl>
                                      </p:cBhvr>
                                    </p:cmd>
                                  </p:childTnLst>
                                </p:cTn>
                              </p:par>
                              <p:par>
                                <p:cTn id="37" presetID="1" presetClass="emph" presetSubtype="2" fill="hold" nodeType="withEffect">
                                  <p:stCondLst>
                                    <p:cond delay="0"/>
                                  </p:stCondLst>
                                  <p:childTnLst>
                                    <p:animClr clrSpc="rgb" dir="cw">
                                      <p:cBhvr>
                                        <p:cTn id="38" dur="1000" fill="hold"/>
                                        <p:tgtEl>
                                          <p:spTgt spid="7"/>
                                        </p:tgtEl>
                                        <p:attrNameLst>
                                          <p:attrName>fillcolor</p:attrName>
                                        </p:attrNameLst>
                                      </p:cBhvr>
                                      <p:to>
                                        <a:schemeClr val="accent2"/>
                                      </p:to>
                                    </p:animClr>
                                    <p:set>
                                      <p:cBhvr>
                                        <p:cTn id="39" dur="1000" fill="hold"/>
                                        <p:tgtEl>
                                          <p:spTgt spid="7"/>
                                        </p:tgtEl>
                                        <p:attrNameLst>
                                          <p:attrName>fill.type</p:attrName>
                                        </p:attrNameLst>
                                      </p:cBhvr>
                                      <p:to>
                                        <p:strVal val="solid"/>
                                      </p:to>
                                    </p:set>
                                    <p:set>
                                      <p:cBhvr>
                                        <p:cTn id="40" dur="1000" fill="hold"/>
                                        <p:tgtEl>
                                          <p:spTgt spid="7"/>
                                        </p:tgtEl>
                                        <p:attrNameLst>
                                          <p:attrName>fill.on</p:attrName>
                                        </p:attrNameLst>
                                      </p:cBhvr>
                                      <p:to>
                                        <p:strVal val="true"/>
                                      </p:to>
                                    </p:set>
                                  </p:childTnLst>
                                </p:cTn>
                              </p:par>
                            </p:childTnLst>
                          </p:cTn>
                        </p:par>
                      </p:childTnLst>
                    </p:cTn>
                  </p:par>
                  <p:par>
                    <p:cTn id="41" fill="hold">
                      <p:stCondLst>
                        <p:cond delay="indefinite"/>
                      </p:stCondLst>
                      <p:childTnLst>
                        <p:par>
                          <p:cTn id="42" fill="hold">
                            <p:stCondLst>
                              <p:cond delay="0"/>
                            </p:stCondLst>
                            <p:childTnLst>
                              <p:par>
                                <p:cTn id="43" presetID="3" presetClass="mediacall" presetSubtype="0" fill="hold" nodeType="clickEffect">
                                  <p:stCondLst>
                                    <p:cond delay="0"/>
                                  </p:stCondLst>
                                  <p:childTnLst>
                                    <p:cmd type="call" cmd="stop">
                                      <p:cBhvr>
                                        <p:cTn id="44" dur="1" fill="hold"/>
                                        <p:tgtEl>
                                          <p:spTgt spid="3"/>
                                        </p:tgtEl>
                                      </p:cBhvr>
                                    </p:cmd>
                                  </p:childTnLst>
                                </p:cTn>
                              </p:par>
                              <p:par>
                                <p:cTn id="45" presetID="10" presetClass="exit" presetSubtype="0" fill="hold" grpId="1" nodeType="with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10" presetClass="entr" presetSubtype="0" fill="hold" grpId="2" nodeType="with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par>
                                <p:cTn id="51" presetID="1" presetClass="emph" presetSubtype="2" fill="hold" nodeType="withEffect">
                                  <p:stCondLst>
                                    <p:cond delay="0"/>
                                  </p:stCondLst>
                                  <p:childTnLst>
                                    <p:animClr clrSpc="rgb" dir="cw">
                                      <p:cBhvr>
                                        <p:cTn id="52" dur="2000" fill="hold"/>
                                        <p:tgtEl>
                                          <p:spTgt spid="7"/>
                                        </p:tgtEl>
                                        <p:attrNameLst>
                                          <p:attrName>fillcolor</p:attrName>
                                        </p:attrNameLst>
                                      </p:cBhvr>
                                      <p:to>
                                        <a:schemeClr val="bg1"/>
                                      </p:to>
                                    </p:animClr>
                                    <p:set>
                                      <p:cBhvr>
                                        <p:cTn id="53" dur="2000" fill="hold"/>
                                        <p:tgtEl>
                                          <p:spTgt spid="7"/>
                                        </p:tgtEl>
                                        <p:attrNameLst>
                                          <p:attrName>fill.type</p:attrName>
                                        </p:attrNameLst>
                                      </p:cBhvr>
                                      <p:to>
                                        <p:strVal val="solid"/>
                                      </p:to>
                                    </p:set>
                                    <p:set>
                                      <p:cBhvr>
                                        <p:cTn id="54" dur="200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audio>
              <p:cMediaNode vol="80000">
                <p:cTn id="55" fill="hold" display="0">
                  <p:stCondLst>
                    <p:cond delay="indefinite"/>
                  </p:stCondLst>
                  <p:endCondLst>
                    <p:cond evt="onStopAudio" delay="0">
                      <p:tgtEl>
                        <p:sldTgt/>
                      </p:tgtEl>
                    </p:cond>
                  </p:endCondLst>
                </p:cTn>
                <p:tgtEl>
                  <p:spTgt spid="3"/>
                </p:tgtEl>
              </p:cMediaNode>
            </p:audio>
          </p:childTnLst>
        </p:cTn>
      </p:par>
    </p:tnLst>
    <p:bldLst>
      <p:bldP spid="18" grpId="0"/>
      <p:bldP spid="18" grpId="1"/>
      <p:bldP spid="19" grpId="0"/>
      <p:bldP spid="19" grpId="1"/>
      <p:bldP spid="19"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1-L01-S07 - An Angel came t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588590" y="328448"/>
            <a:ext cx="609600" cy="609600"/>
          </a:xfrm>
          <a:prstGeom prst="rect">
            <a:avLst/>
          </a:prstGeom>
        </p:spPr>
      </p:pic>
      <p:sp>
        <p:nvSpPr>
          <p:cNvPr id="13"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S-07</a:t>
            </a:r>
          </a:p>
        </p:txBody>
      </p:sp>
      <p:sp>
        <p:nvSpPr>
          <p:cNvPr id="14"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Textbox: Tool instructions"/>
          <p:cNvSpPr txBox="1"/>
          <p:nvPr/>
        </p:nvSpPr>
        <p:spPr>
          <a:xfrm>
            <a:off x="3720198" y="6396335"/>
            <a:ext cx="4751622" cy="461665"/>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an image to reveal text. Click worksheet button for worksheet.</a:t>
            </a:r>
          </a:p>
          <a:p>
            <a:pPr algn="ctr"/>
            <a:endParaRPr lang="en-GB" sz="1200" dirty="0">
              <a:latin typeface="Arial" pitchFamily="34" charset="0"/>
              <a:ea typeface="Segoe UI" pitchFamily="34" charset="0"/>
              <a:cs typeface="Arial" pitchFamily="34" charset="0"/>
            </a:endParaRPr>
          </a:p>
        </p:txBody>
      </p:sp>
      <p:sp>
        <p:nvSpPr>
          <p:cNvPr id="20" name="Action Button: Worksheet">
            <a:hlinkClick r:id="rId6" action="ppaction://hlinksldjump" highlightClick="1"/>
          </p:cNvPr>
          <p:cNvSpPr/>
          <p:nvPr/>
        </p:nvSpPr>
        <p:spPr>
          <a:xfrm>
            <a:off x="8931598" y="6240000"/>
            <a:ext cx="510978" cy="48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 Swaddl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2525" y="2404538"/>
            <a:ext cx="2538801" cy="1997190"/>
          </a:xfrm>
          <a:prstGeom prst="rect">
            <a:avLst/>
          </a:prstGeom>
        </p:spPr>
      </p:pic>
      <p:pic>
        <p:nvPicPr>
          <p:cNvPr id="4" name="Picture - Basket"/>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39966" y="4401728"/>
            <a:ext cx="1860091" cy="1642375"/>
          </a:xfrm>
          <a:prstGeom prst="rect">
            <a:avLst/>
          </a:prstGeom>
          <a:ln>
            <a:solidFill>
              <a:srgbClr val="461E64"/>
            </a:solidFill>
          </a:ln>
        </p:spPr>
      </p:pic>
      <p:pic>
        <p:nvPicPr>
          <p:cNvPr id="9" name="Picture - Bed"/>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8912" y="2019770"/>
            <a:ext cx="2189834" cy="1642375"/>
          </a:xfrm>
          <a:prstGeom prst="rect">
            <a:avLst/>
          </a:prstGeom>
          <a:ln>
            <a:solidFill>
              <a:srgbClr val="461E64"/>
            </a:solidFill>
          </a:ln>
        </p:spPr>
      </p:pic>
      <p:pic>
        <p:nvPicPr>
          <p:cNvPr id="10" name="Picture - Blanket"/>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03184" y="4401728"/>
            <a:ext cx="2189834" cy="1538965"/>
          </a:xfrm>
          <a:prstGeom prst="rect">
            <a:avLst/>
          </a:prstGeom>
          <a:ln>
            <a:solidFill>
              <a:srgbClr val="461E64"/>
            </a:solidFill>
          </a:ln>
        </p:spPr>
      </p:pic>
      <p:pic>
        <p:nvPicPr>
          <p:cNvPr id="11" name="Picture - Hat"/>
          <p:cNvPicPr>
            <a:picLocks noChangeAspect="1"/>
          </p:cNvPicPr>
          <p:nvPr/>
        </p:nvPicPr>
        <p:blipFill rotWithShape="1">
          <a:blip r:embed="rId11">
            <a:extLst>
              <a:ext uri="{28A0092B-C50C-407E-A947-70E740481C1C}">
                <a14:useLocalDpi xmlns:a14="http://schemas.microsoft.com/office/drawing/2010/main" val="0"/>
              </a:ext>
            </a:extLst>
          </a:blip>
          <a:srcRect l="44282" b="22134"/>
          <a:stretch/>
        </p:blipFill>
        <p:spPr>
          <a:xfrm>
            <a:off x="9139966" y="2090802"/>
            <a:ext cx="1779658" cy="1654763"/>
          </a:xfrm>
          <a:prstGeom prst="rect">
            <a:avLst/>
          </a:prstGeom>
          <a:ln>
            <a:solidFill>
              <a:srgbClr val="461E64"/>
            </a:solidFill>
          </a:ln>
        </p:spPr>
      </p:pic>
      <p:sp>
        <p:nvSpPr>
          <p:cNvPr id="15" name="Bed"/>
          <p:cNvSpPr/>
          <p:nvPr/>
        </p:nvSpPr>
        <p:spPr>
          <a:xfrm>
            <a:off x="683780" y="3644756"/>
            <a:ext cx="2980098" cy="507519"/>
          </a:xfrm>
          <a:prstGeom prst="rect">
            <a:avLst/>
          </a:prstGeom>
          <a:solidFill>
            <a:srgbClr val="D3C8F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A bed for him to sleep in.</a:t>
            </a:r>
          </a:p>
        </p:txBody>
      </p:sp>
      <p:sp>
        <p:nvSpPr>
          <p:cNvPr id="21" name="Blanket"/>
          <p:cNvSpPr/>
          <p:nvPr/>
        </p:nvSpPr>
        <p:spPr>
          <a:xfrm>
            <a:off x="813987" y="5875472"/>
            <a:ext cx="2768228" cy="629348"/>
          </a:xfrm>
          <a:prstGeom prst="rect">
            <a:avLst/>
          </a:prstGeom>
          <a:solidFill>
            <a:srgbClr val="D3C8F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A warm blanket to wrap him in.</a:t>
            </a:r>
          </a:p>
        </p:txBody>
      </p:sp>
      <p:sp>
        <p:nvSpPr>
          <p:cNvPr id="22" name="Hat"/>
          <p:cNvSpPr/>
          <p:nvPr/>
        </p:nvSpPr>
        <p:spPr>
          <a:xfrm>
            <a:off x="8247531" y="3736690"/>
            <a:ext cx="3644959" cy="507519"/>
          </a:xfrm>
          <a:prstGeom prst="rect">
            <a:avLst/>
          </a:prstGeom>
          <a:solidFill>
            <a:srgbClr val="D3C8F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A hat to keep his head warm.</a:t>
            </a:r>
          </a:p>
        </p:txBody>
      </p:sp>
      <p:sp>
        <p:nvSpPr>
          <p:cNvPr id="23" name="Basket"/>
          <p:cNvSpPr/>
          <p:nvPr/>
        </p:nvSpPr>
        <p:spPr>
          <a:xfrm>
            <a:off x="6420907" y="5366976"/>
            <a:ext cx="2706271" cy="677127"/>
          </a:xfrm>
          <a:prstGeom prst="rect">
            <a:avLst/>
          </a:prstGeom>
          <a:solidFill>
            <a:srgbClr val="D3C8F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A basket to carry him on long journeys.</a:t>
            </a:r>
          </a:p>
        </p:txBody>
      </p:sp>
      <p:sp>
        <p:nvSpPr>
          <p:cNvPr id="24" name="swaddle"/>
          <p:cNvSpPr/>
          <p:nvPr/>
        </p:nvSpPr>
        <p:spPr>
          <a:xfrm>
            <a:off x="4878789" y="4340010"/>
            <a:ext cx="2706271" cy="711929"/>
          </a:xfrm>
          <a:prstGeom prst="rect">
            <a:avLst/>
          </a:prstGeom>
          <a:solidFill>
            <a:srgbClr val="D3C8F0"/>
          </a:solidFill>
          <a:ln>
            <a:solidFill>
              <a:srgbClr val="461E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000" dirty="0">
                <a:solidFill>
                  <a:schemeClr val="tx1"/>
                </a:solidFill>
                <a:latin typeface="Arial" panose="020B0604020202020204" pitchFamily="34" charset="0"/>
                <a:cs typeface="Arial" panose="020B0604020202020204" pitchFamily="34" charset="0"/>
              </a:rPr>
              <a:t>Swaddling Clothes to keep him warm.</a:t>
            </a:r>
          </a:p>
        </p:txBody>
      </p:sp>
      <p:sp>
        <p:nvSpPr>
          <p:cNvPr id="2" name="Title 1"/>
          <p:cNvSpPr>
            <a:spLocks noGrp="1"/>
          </p:cNvSpPr>
          <p:nvPr>
            <p:ph type="title"/>
          </p:nvPr>
        </p:nvSpPr>
        <p:spPr>
          <a:xfrm>
            <a:off x="838209" y="195563"/>
            <a:ext cx="10515600" cy="1325563"/>
          </a:xfrm>
        </p:spPr>
        <p:txBody>
          <a:bodyPr>
            <a:normAutofit/>
          </a:bodyPr>
          <a:lstStyle/>
          <a:p>
            <a:pPr algn="ct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Here is what Mary and Joseph </a:t>
            </a:r>
            <a:b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b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got ready for Jesus</a:t>
            </a:r>
            <a:endParaRPr lang="en-NZ" dirty="0"/>
          </a:p>
        </p:txBody>
      </p:sp>
      <p:sp>
        <p:nvSpPr>
          <p:cNvPr id="27" name="Action Button: Audio">
            <a:hlinkClick r:id="" action="ppaction://noaction" highlightClick="1"/>
          </p:cNvPr>
          <p:cNvSpPr/>
          <p:nvPr/>
        </p:nvSpPr>
        <p:spPr>
          <a:xfrm>
            <a:off x="9495573" y="6240000"/>
            <a:ext cx="489014" cy="476791"/>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stop"/>
          <p:cNvSpPr txBox="1"/>
          <p:nvPr/>
        </p:nvSpPr>
        <p:spPr>
          <a:xfrm>
            <a:off x="3858609" y="6581001"/>
            <a:ext cx="4279890"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stop </a:t>
            </a:r>
            <a:r>
              <a:rPr lang="en-GB" sz="1200" dirty="0" smtClean="0">
                <a:latin typeface="Arial" panose="020B0604020202020204" pitchFamily="34" charset="0"/>
                <a:cs typeface="Arial" panose="020B0604020202020204" pitchFamily="34" charset="0"/>
              </a:rPr>
              <a:t>‘An Angel Came From Heaven’</a:t>
            </a:r>
            <a:endParaRPr lang="en-GB" sz="1200" dirty="0">
              <a:latin typeface="Arial" panose="020B0604020202020204" pitchFamily="34" charset="0"/>
              <a:cs typeface="Arial" panose="020B0604020202020204" pitchFamily="34" charset="0"/>
            </a:endParaRPr>
          </a:p>
        </p:txBody>
      </p:sp>
      <p:sp>
        <p:nvSpPr>
          <p:cNvPr id="29" name="TextBox: Tool instructions start"/>
          <p:cNvSpPr txBox="1"/>
          <p:nvPr/>
        </p:nvSpPr>
        <p:spPr>
          <a:xfrm>
            <a:off x="3841777" y="6581001"/>
            <a:ext cx="4303935" cy="276999"/>
          </a:xfrm>
          <a:prstGeom prst="rect">
            <a:avLst/>
          </a:prstGeom>
          <a:noFill/>
        </p:spPr>
        <p:txBody>
          <a:bodyPr wrap="none" rtlCol="0">
            <a:spAutoFit/>
          </a:bodyPr>
          <a:lstStyle/>
          <a:p>
            <a:pPr algn="ctr"/>
            <a:r>
              <a:rPr lang="en-GB" sz="1200" dirty="0">
                <a:latin typeface="Arial" panose="020B0604020202020204" pitchFamily="34" charset="0"/>
                <a:cs typeface="Arial" panose="020B0604020202020204" pitchFamily="34" charset="0"/>
              </a:rPr>
              <a:t>Click the audio button to play </a:t>
            </a:r>
            <a:r>
              <a:rPr lang="en-GB" sz="1200" dirty="0" smtClean="0">
                <a:latin typeface="Arial" panose="020B0604020202020204" pitchFamily="34" charset="0"/>
                <a:cs typeface="Arial" panose="020B0604020202020204" pitchFamily="34" charset="0"/>
              </a:rPr>
              <a:t>‘An Angel Came From Heaven’</a:t>
            </a:r>
            <a:endParaRPr lang="en-GB"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5152476"/>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15" restart="whenNotActive" fill="hold" evtFilter="cancelBubble" nodeType="interactiveSeq">
                <p:stCondLst>
                  <p:cond evt="onClick" delay="0">
                    <p:tgtEl>
                      <p:spTgt spid="10"/>
                    </p:tgtEl>
                  </p:cond>
                </p:stCondLst>
                <p:endSync evt="end" delay="0">
                  <p:rtn val="all"/>
                </p:endSync>
                <p:childTnLst>
                  <p:par>
                    <p:cTn id="16" fill="hold">
                      <p:stCondLst>
                        <p:cond delay="0"/>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1000"/>
                                        <p:tgtEl>
                                          <p:spTgt spid="21"/>
                                        </p:tgtEl>
                                      </p:cBhvr>
                                    </p:animEffect>
                                    <p:anim calcmode="lin" valueType="num">
                                      <p:cBhvr>
                                        <p:cTn id="21" dur="1000" fill="hold"/>
                                        <p:tgtEl>
                                          <p:spTgt spid="21"/>
                                        </p:tgtEl>
                                        <p:attrNameLst>
                                          <p:attrName>ppt_x</p:attrName>
                                        </p:attrNameLst>
                                      </p:cBhvr>
                                      <p:tavLst>
                                        <p:tav tm="0">
                                          <p:val>
                                            <p:strVal val="#ppt_x"/>
                                          </p:val>
                                        </p:tav>
                                        <p:tav tm="100000">
                                          <p:val>
                                            <p:strVal val="#ppt_x"/>
                                          </p:val>
                                        </p:tav>
                                      </p:tavLst>
                                    </p:anim>
                                    <p:anim calcmode="lin" valueType="num">
                                      <p:cBhvr>
                                        <p:cTn id="22"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1000"/>
                                        <p:tgtEl>
                                          <p:spTgt spid="23"/>
                                        </p:tgtEl>
                                      </p:cBhvr>
                                    </p:animEffect>
                                    <p:anim calcmode="lin" valueType="num">
                                      <p:cBhvr>
                                        <p:cTn id="45" dur="1000" fill="hold"/>
                                        <p:tgtEl>
                                          <p:spTgt spid="23"/>
                                        </p:tgtEl>
                                        <p:attrNameLst>
                                          <p:attrName>ppt_x</p:attrName>
                                        </p:attrNameLst>
                                      </p:cBhvr>
                                      <p:tavLst>
                                        <p:tav tm="0">
                                          <p:val>
                                            <p:strVal val="#ppt_x"/>
                                          </p:val>
                                        </p:tav>
                                        <p:tav tm="100000">
                                          <p:val>
                                            <p:strVal val="#ppt_x"/>
                                          </p:val>
                                        </p:tav>
                                      </p:tavLst>
                                    </p:anim>
                                    <p:anim calcmode="lin" valueType="num">
                                      <p:cBhvr>
                                        <p:cTn id="4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1" nodeType="withEffect">
                                  <p:stCondLst>
                                    <p:cond delay="0"/>
                                  </p:stCondLst>
                                  <p:childTnLst>
                                    <p:set>
                                      <p:cBhvr>
                                        <p:cTn id="51" dur="1" fill="hold">
                                          <p:stCondLst>
                                            <p:cond delay="0"/>
                                          </p:stCondLst>
                                        </p:cTn>
                                        <p:tgtEl>
                                          <p:spTgt spid="15"/>
                                        </p:tgtEl>
                                        <p:attrNameLst>
                                          <p:attrName>style.visibility</p:attrName>
                                        </p:attrNameLst>
                                      </p:cBhvr>
                                      <p:to>
                                        <p:strVal val="hidden"/>
                                      </p:to>
                                    </p:set>
                                  </p:childTnLst>
                                </p:cTn>
                              </p:par>
                              <p:par>
                                <p:cTn id="52" presetID="1" presetClass="exit" presetSubtype="0" fill="hold" grpId="1" nodeType="withEffect">
                                  <p:stCondLst>
                                    <p:cond delay="0"/>
                                  </p:stCondLst>
                                  <p:childTnLst>
                                    <p:set>
                                      <p:cBhvr>
                                        <p:cTn id="53" dur="1" fill="hold">
                                          <p:stCondLst>
                                            <p:cond delay="0"/>
                                          </p:stCondLst>
                                        </p:cTn>
                                        <p:tgtEl>
                                          <p:spTgt spid="21"/>
                                        </p:tgtEl>
                                        <p:attrNameLst>
                                          <p:attrName>style.visibility</p:attrName>
                                        </p:attrNameLst>
                                      </p:cBhvr>
                                      <p:to>
                                        <p:strVal val="hidden"/>
                                      </p:to>
                                    </p:set>
                                  </p:childTnLst>
                                </p:cTn>
                              </p:par>
                              <p:par>
                                <p:cTn id="54" presetID="1" presetClass="exit" presetSubtype="0" fill="hold" grpId="1" nodeType="withEffect">
                                  <p:stCondLst>
                                    <p:cond delay="0"/>
                                  </p:stCondLst>
                                  <p:childTnLst>
                                    <p:set>
                                      <p:cBhvr>
                                        <p:cTn id="55" dur="1" fill="hold">
                                          <p:stCondLst>
                                            <p:cond delay="0"/>
                                          </p:stCondLst>
                                        </p:cTn>
                                        <p:tgtEl>
                                          <p:spTgt spid="24"/>
                                        </p:tgtEl>
                                        <p:attrNameLst>
                                          <p:attrName>style.visibility</p:attrName>
                                        </p:attrNameLst>
                                      </p:cBhvr>
                                      <p:to>
                                        <p:strVal val="hidden"/>
                                      </p:to>
                                    </p:set>
                                  </p:childTnLst>
                                </p:cTn>
                              </p:par>
                              <p:par>
                                <p:cTn id="56" presetID="1" presetClass="exit" presetSubtype="0" fill="hold" grpId="1" nodeType="withEffect">
                                  <p:stCondLst>
                                    <p:cond delay="0"/>
                                  </p:stCondLst>
                                  <p:childTnLst>
                                    <p:set>
                                      <p:cBhvr>
                                        <p:cTn id="57" dur="1" fill="hold">
                                          <p:stCondLst>
                                            <p:cond delay="0"/>
                                          </p:stCondLst>
                                        </p:cTn>
                                        <p:tgtEl>
                                          <p:spTgt spid="22"/>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0" restart="whenNotActive" fill="hold" evtFilter="cancelBubble" nodeType="interactiveSeq">
                <p:stCondLst>
                  <p:cond evt="onClick" delay="0">
                    <p:tgtEl>
                      <p:spTgt spid="19"/>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grpId="2" nodeType="withEffect">
                                  <p:stCondLst>
                                    <p:cond delay="0"/>
                                  </p:stCondLst>
                                  <p:childTnLst>
                                    <p:set>
                                      <p:cBhvr>
                                        <p:cTn id="64" dur="1" fill="hold">
                                          <p:stCondLst>
                                            <p:cond delay="0"/>
                                          </p:stCondLst>
                                        </p:cTn>
                                        <p:tgtEl>
                                          <p:spTgt spid="15"/>
                                        </p:tgtEl>
                                        <p:attrNameLst>
                                          <p:attrName>style.visibility</p:attrName>
                                        </p:attrNameLst>
                                      </p:cBhvr>
                                      <p:to>
                                        <p:strVal val="hidden"/>
                                      </p:to>
                                    </p:set>
                                  </p:childTnLst>
                                </p:cTn>
                              </p:par>
                              <p:par>
                                <p:cTn id="65" presetID="1" presetClass="exit" presetSubtype="0" fill="hold" grpId="2" nodeType="withEffect">
                                  <p:stCondLst>
                                    <p:cond delay="0"/>
                                  </p:stCondLst>
                                  <p:childTnLst>
                                    <p:set>
                                      <p:cBhvr>
                                        <p:cTn id="66" dur="1" fill="hold">
                                          <p:stCondLst>
                                            <p:cond delay="0"/>
                                          </p:stCondLst>
                                        </p:cTn>
                                        <p:tgtEl>
                                          <p:spTgt spid="21"/>
                                        </p:tgtEl>
                                        <p:attrNameLst>
                                          <p:attrName>style.visibility</p:attrName>
                                        </p:attrNameLst>
                                      </p:cBhvr>
                                      <p:to>
                                        <p:strVal val="hidden"/>
                                      </p:to>
                                    </p:set>
                                  </p:childTnLst>
                                </p:cTn>
                              </p:par>
                              <p:par>
                                <p:cTn id="67" presetID="1" presetClass="exit" presetSubtype="0" fill="hold" grpId="2" nodeType="withEffect">
                                  <p:stCondLst>
                                    <p:cond delay="0"/>
                                  </p:stCondLst>
                                  <p:childTnLst>
                                    <p:set>
                                      <p:cBhvr>
                                        <p:cTn id="68" dur="1" fill="hold">
                                          <p:stCondLst>
                                            <p:cond delay="0"/>
                                          </p:stCondLst>
                                        </p:cTn>
                                        <p:tgtEl>
                                          <p:spTgt spid="24"/>
                                        </p:tgtEl>
                                        <p:attrNameLst>
                                          <p:attrName>style.visibility</p:attrName>
                                        </p:attrNameLst>
                                      </p:cBhvr>
                                      <p:to>
                                        <p:strVal val="hidden"/>
                                      </p:to>
                                    </p:set>
                                  </p:childTnLst>
                                </p:cTn>
                              </p:par>
                              <p:par>
                                <p:cTn id="69" presetID="1" presetClass="exit" presetSubtype="0" fill="hold" grpId="2" nodeType="withEffect">
                                  <p:stCondLst>
                                    <p:cond delay="0"/>
                                  </p:stCondLst>
                                  <p:childTnLst>
                                    <p:set>
                                      <p:cBhvr>
                                        <p:cTn id="70" dur="1" fill="hold">
                                          <p:stCondLst>
                                            <p:cond delay="0"/>
                                          </p:stCondLst>
                                        </p:cTn>
                                        <p:tgtEl>
                                          <p:spTgt spid="22"/>
                                        </p:tgtEl>
                                        <p:attrNameLst>
                                          <p:attrName>style.visibility</p:attrName>
                                        </p:attrNameLst>
                                      </p:cBhvr>
                                      <p:to>
                                        <p:strVal val="hidden"/>
                                      </p:to>
                                    </p:set>
                                  </p:childTnLst>
                                </p:cTn>
                              </p:par>
                              <p:par>
                                <p:cTn id="71" presetID="1" presetClass="exit" presetSubtype="0" fill="hold" grpId="2" nodeType="withEffect">
                                  <p:stCondLst>
                                    <p:cond delay="0"/>
                                  </p:stCondLst>
                                  <p:childTnLst>
                                    <p:set>
                                      <p:cBhvr>
                                        <p:cTn id="7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3" restart="whenNotActive" fill="hold" evtFilter="cancelBubble" nodeType="interactiveSeq">
                <p:stCondLst>
                  <p:cond evt="onClick" delay="0">
                    <p:tgtEl>
                      <p:spTgt spid="27"/>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8"/>
                                        </p:tgtEl>
                                        <p:attrNameLst>
                                          <p:attrName>style.visibility</p:attrName>
                                        </p:attrNameLst>
                                      </p:cBhvr>
                                      <p:to>
                                        <p:strVal val="visible"/>
                                      </p:to>
                                    </p:set>
                                    <p:animEffect transition="in" filter="fade">
                                      <p:cBhvr>
                                        <p:cTn id="78" dur="500"/>
                                        <p:tgtEl>
                                          <p:spTgt spid="28"/>
                                        </p:tgtEl>
                                      </p:cBhvr>
                                    </p:animEffect>
                                  </p:childTnLst>
                                </p:cTn>
                              </p:par>
                              <p:par>
                                <p:cTn id="79" presetID="10" presetClass="exit" presetSubtype="0" fill="hold" grpId="1" nodeType="withEffect">
                                  <p:stCondLst>
                                    <p:cond delay="0"/>
                                  </p:stCondLst>
                                  <p:childTnLst>
                                    <p:animEffect transition="out" filter="fade">
                                      <p:cBhvr>
                                        <p:cTn id="80" dur="500"/>
                                        <p:tgtEl>
                                          <p:spTgt spid="29"/>
                                        </p:tgtEl>
                                      </p:cBhvr>
                                    </p:animEffect>
                                    <p:set>
                                      <p:cBhvr>
                                        <p:cTn id="81" dur="1" fill="hold">
                                          <p:stCondLst>
                                            <p:cond delay="499"/>
                                          </p:stCondLst>
                                        </p:cTn>
                                        <p:tgtEl>
                                          <p:spTgt spid="29"/>
                                        </p:tgtEl>
                                        <p:attrNameLst>
                                          <p:attrName>style.visibility</p:attrName>
                                        </p:attrNameLst>
                                      </p:cBhvr>
                                      <p:to>
                                        <p:strVal val="hidden"/>
                                      </p:to>
                                    </p:set>
                                  </p:childTnLst>
                                </p:cTn>
                              </p:par>
                            </p:childTnLst>
                          </p:cTn>
                        </p:par>
                        <p:par>
                          <p:cTn id="82" fill="hold">
                            <p:stCondLst>
                              <p:cond delay="500"/>
                            </p:stCondLst>
                            <p:childTnLst>
                              <p:par>
                                <p:cTn id="83" presetID="1" presetClass="mediacall" presetSubtype="0" fill="hold" nodeType="afterEffect">
                                  <p:stCondLst>
                                    <p:cond delay="0"/>
                                  </p:stCondLst>
                                  <p:childTnLst>
                                    <p:cmd type="call" cmd="playFrom(0.0)">
                                      <p:cBhvr>
                                        <p:cTn id="84" dur="102578" fill="hold"/>
                                        <p:tgtEl>
                                          <p:spTgt spid="5"/>
                                        </p:tgtEl>
                                      </p:cBhvr>
                                    </p:cmd>
                                  </p:childTnLst>
                                </p:cTn>
                              </p:par>
                              <p:par>
                                <p:cTn id="85" presetID="1" presetClass="emph" presetSubtype="2" fill="hold" nodeType="withEffect">
                                  <p:stCondLst>
                                    <p:cond delay="0"/>
                                  </p:stCondLst>
                                  <p:childTnLst>
                                    <p:animClr clrSpc="rgb" dir="cw">
                                      <p:cBhvr>
                                        <p:cTn id="86" dur="1000" fill="hold"/>
                                        <p:tgtEl>
                                          <p:spTgt spid="27"/>
                                        </p:tgtEl>
                                        <p:attrNameLst>
                                          <p:attrName>fillcolor</p:attrName>
                                        </p:attrNameLst>
                                      </p:cBhvr>
                                      <p:to>
                                        <a:schemeClr val="accent2"/>
                                      </p:to>
                                    </p:animClr>
                                    <p:set>
                                      <p:cBhvr>
                                        <p:cTn id="87" dur="1000" fill="hold"/>
                                        <p:tgtEl>
                                          <p:spTgt spid="27"/>
                                        </p:tgtEl>
                                        <p:attrNameLst>
                                          <p:attrName>fill.type</p:attrName>
                                        </p:attrNameLst>
                                      </p:cBhvr>
                                      <p:to>
                                        <p:strVal val="solid"/>
                                      </p:to>
                                    </p:set>
                                    <p:set>
                                      <p:cBhvr>
                                        <p:cTn id="88" dur="1000" fill="hold"/>
                                        <p:tgtEl>
                                          <p:spTgt spid="27"/>
                                        </p:tgtEl>
                                        <p:attrNameLst>
                                          <p:attrName>fill.on</p:attrName>
                                        </p:attrNameLst>
                                      </p:cBhvr>
                                      <p:to>
                                        <p:strVal val="true"/>
                                      </p:to>
                                    </p:set>
                                  </p:childTnLst>
                                </p:cTn>
                              </p:par>
                            </p:childTnLst>
                          </p:cTn>
                        </p:par>
                      </p:childTnLst>
                    </p:cTn>
                  </p:par>
                  <p:par>
                    <p:cTn id="89" fill="hold">
                      <p:stCondLst>
                        <p:cond delay="indefinite"/>
                      </p:stCondLst>
                      <p:childTnLst>
                        <p:par>
                          <p:cTn id="90" fill="hold">
                            <p:stCondLst>
                              <p:cond delay="0"/>
                            </p:stCondLst>
                            <p:childTnLst>
                              <p:par>
                                <p:cTn id="91" presetID="3" presetClass="mediacall" presetSubtype="0" fill="hold" nodeType="clickEffect">
                                  <p:stCondLst>
                                    <p:cond delay="0"/>
                                  </p:stCondLst>
                                  <p:childTnLst>
                                    <p:cmd type="call" cmd="stop">
                                      <p:cBhvr>
                                        <p:cTn id="92" dur="1" fill="hold"/>
                                        <p:tgtEl>
                                          <p:spTgt spid="5"/>
                                        </p:tgtEl>
                                      </p:cBhvr>
                                    </p:cmd>
                                  </p:childTnLst>
                                </p:cTn>
                              </p:par>
                              <p:par>
                                <p:cTn id="93" presetID="10" presetClass="exit" presetSubtype="0" fill="hold" grpId="1" nodeType="withEffect">
                                  <p:stCondLst>
                                    <p:cond delay="0"/>
                                  </p:stCondLst>
                                  <p:childTnLst>
                                    <p:animEffect transition="out" filter="fade">
                                      <p:cBhvr>
                                        <p:cTn id="94" dur="500"/>
                                        <p:tgtEl>
                                          <p:spTgt spid="28"/>
                                        </p:tgtEl>
                                      </p:cBhvr>
                                    </p:animEffect>
                                    <p:set>
                                      <p:cBhvr>
                                        <p:cTn id="95" dur="1" fill="hold">
                                          <p:stCondLst>
                                            <p:cond delay="499"/>
                                          </p:stCondLst>
                                        </p:cTn>
                                        <p:tgtEl>
                                          <p:spTgt spid="28"/>
                                        </p:tgtEl>
                                        <p:attrNameLst>
                                          <p:attrName>style.visibility</p:attrName>
                                        </p:attrNameLst>
                                      </p:cBhvr>
                                      <p:to>
                                        <p:strVal val="hidden"/>
                                      </p:to>
                                    </p:set>
                                  </p:childTnLst>
                                </p:cTn>
                              </p:par>
                              <p:par>
                                <p:cTn id="96" presetID="10" presetClass="entr" presetSubtype="0" fill="hold" grpId="2" nodeType="with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fade">
                                      <p:cBhvr>
                                        <p:cTn id="98" dur="500"/>
                                        <p:tgtEl>
                                          <p:spTgt spid="29"/>
                                        </p:tgtEl>
                                      </p:cBhvr>
                                    </p:animEffect>
                                  </p:childTnLst>
                                </p:cTn>
                              </p:par>
                              <p:par>
                                <p:cTn id="99" presetID="1" presetClass="emph" presetSubtype="2" fill="hold" nodeType="withEffect">
                                  <p:stCondLst>
                                    <p:cond delay="0"/>
                                  </p:stCondLst>
                                  <p:childTnLst>
                                    <p:animClr clrSpc="rgb" dir="cw">
                                      <p:cBhvr>
                                        <p:cTn id="100" dur="2000" fill="hold"/>
                                        <p:tgtEl>
                                          <p:spTgt spid="27"/>
                                        </p:tgtEl>
                                        <p:attrNameLst>
                                          <p:attrName>fillcolor</p:attrName>
                                        </p:attrNameLst>
                                      </p:cBhvr>
                                      <p:to>
                                        <a:schemeClr val="bg1"/>
                                      </p:to>
                                    </p:animClr>
                                    <p:set>
                                      <p:cBhvr>
                                        <p:cTn id="101" dur="2000" fill="hold"/>
                                        <p:tgtEl>
                                          <p:spTgt spid="27"/>
                                        </p:tgtEl>
                                        <p:attrNameLst>
                                          <p:attrName>fill.type</p:attrName>
                                        </p:attrNameLst>
                                      </p:cBhvr>
                                      <p:to>
                                        <p:strVal val="solid"/>
                                      </p:to>
                                    </p:set>
                                    <p:set>
                                      <p:cBhvr>
                                        <p:cTn id="102" dur="20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3" fill="hold" display="0">
                  <p:stCondLst>
                    <p:cond delay="indefinite"/>
                  </p:stCondLst>
                  <p:endCondLst>
                    <p:cond evt="onStopAudio" delay="0">
                      <p:tgtEl>
                        <p:sldTgt/>
                      </p:tgtEl>
                    </p:cond>
                  </p:endCondLst>
                </p:cTn>
                <p:tgtEl>
                  <p:spTgt spid="5"/>
                </p:tgtEl>
              </p:cMediaNode>
            </p:audio>
          </p:childTnLst>
        </p:cTn>
      </p:par>
    </p:tnLst>
    <p:bldLst>
      <p:bldP spid="15" grpId="0" animBg="1"/>
      <p:bldP spid="15" grpId="1" animBg="1"/>
      <p:bldP spid="15"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8" grpId="0"/>
      <p:bldP spid="28" grpId="1"/>
      <p:bldP spid="29" grpId="0"/>
      <p:bldP spid="29" grpId="1"/>
      <p:bldP spid="29" grpId="2"/>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S-08</a:t>
            </a:r>
          </a:p>
        </p:txBody>
      </p:sp>
      <p:sp>
        <p:nvSpPr>
          <p:cNvPr id="12"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Textbox: Tool instructions"/>
          <p:cNvSpPr txBox="1"/>
          <p:nvPr/>
        </p:nvSpPr>
        <p:spPr>
          <a:xfrm>
            <a:off x="4812635" y="6550225"/>
            <a:ext cx="2566728"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in the box and write your text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526" y="1724629"/>
            <a:ext cx="5852563" cy="32948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7553290" y="1475504"/>
            <a:ext cx="3508334" cy="923330"/>
          </a:xfrm>
          <a:prstGeom prst="rect">
            <a:avLst/>
          </a:prstGeom>
          <a:solidFill>
            <a:schemeClr val="bg1"/>
          </a:solidFill>
          <a:ln w="28575">
            <a:solidFill>
              <a:srgbClr val="461E64"/>
            </a:solidFill>
          </a:ln>
        </p:spPr>
        <p:txBody>
          <a:bodyPr wrap="square" rtlCol="0">
            <a:spAutoFit/>
          </a:bodyPr>
          <a:lstStyle/>
          <a:p>
            <a:pPr algn="ctr"/>
            <a:r>
              <a:rPr lang="en-NZ" b="1" dirty="0">
                <a:latin typeface="Arial" panose="020B0604020202020204" pitchFamily="34" charset="0"/>
                <a:cs typeface="Arial" panose="020B0604020202020204" pitchFamily="34" charset="0"/>
              </a:rPr>
              <a:t>Can you name things parents prepare when they are waiting for their new baby to come?</a:t>
            </a:r>
          </a:p>
        </p:txBody>
      </p:sp>
      <p:sp>
        <p:nvSpPr>
          <p:cNvPr id="4" name="Title 3"/>
          <p:cNvSpPr>
            <a:spLocks noGrp="1"/>
          </p:cNvSpPr>
          <p:nvPr>
            <p:ph type="title"/>
          </p:nvPr>
        </p:nvSpPr>
        <p:spPr>
          <a:xfrm>
            <a:off x="838199" y="149941"/>
            <a:ext cx="10515600" cy="1325563"/>
          </a:xfrm>
        </p:spPr>
        <p:txBody>
          <a:bodyPr>
            <a:normAutofit/>
          </a:bodyPr>
          <a:lstStyle/>
          <a:p>
            <a:pPr algn="ct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Mothers and fathers </a:t>
            </a:r>
            <a:b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b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get ready for new babies</a:t>
            </a:r>
            <a:endParaRPr lang="en-NZ" dirty="0"/>
          </a:p>
        </p:txBody>
      </p:sp>
    </p:spTree>
    <p:controls>
      <mc:AlternateContent xmlns:mc="http://schemas.openxmlformats.org/markup-compatibility/2006">
        <mc:Choice xmlns:v="urn:schemas-microsoft-com:vml" Requires="v">
          <p:control spid="1081" name="TextBox1" r:id="rId2" imgW="3505320" imgH="2762280"/>
        </mc:Choice>
        <mc:Fallback>
          <p:control name="TextBox1" r:id="rId2" imgW="3505320" imgH="2762280">
            <p:pic>
              <p:nvPicPr>
                <p:cNvPr id="3" name="TextBox1"/>
                <p:cNvPicPr>
                  <a:picLocks/>
                </p:cNvPicPr>
                <p:nvPr/>
              </p:nvPicPr>
              <p:blipFill>
                <a:blip r:embed="rId6"/>
                <a:srcRect/>
                <a:stretch>
                  <a:fillRect/>
                </a:stretch>
              </p:blipFill>
              <p:spPr bwMode="auto">
                <a:xfrm>
                  <a:off x="7553325" y="2398713"/>
                  <a:ext cx="3508375" cy="27574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72049516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PageNumber"/>
          <p:cNvSpPr txBox="1">
            <a:spLocks/>
          </p:cNvSpPr>
          <p:nvPr/>
        </p:nvSpPr>
        <p:spPr>
          <a:xfrm>
            <a:off x="11520000" y="6240000"/>
            <a:ext cx="480000" cy="48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1200" b="1" dirty="0">
                <a:solidFill>
                  <a:srgbClr val="002060"/>
                </a:solidFill>
                <a:latin typeface="Arial" pitchFamily="34" charset="0"/>
                <a:cs typeface="Arial" pitchFamily="34" charset="0"/>
              </a:rPr>
              <a:t>L-1</a:t>
            </a:r>
          </a:p>
          <a:p>
            <a:pPr algn="ctr"/>
            <a:r>
              <a:rPr lang="en-GB" sz="1200" b="1" dirty="0">
                <a:solidFill>
                  <a:srgbClr val="002060"/>
                </a:solidFill>
                <a:latin typeface="Arial" pitchFamily="34" charset="0"/>
                <a:cs typeface="Arial" pitchFamily="34" charset="0"/>
              </a:rPr>
              <a:t>S-09</a:t>
            </a:r>
          </a:p>
        </p:txBody>
      </p:sp>
      <p:sp>
        <p:nvSpPr>
          <p:cNvPr id="12" name="Action Button: Forward">
            <a:hlinkClick r:id="" action="ppaction://hlinkshowjump?jump=nextslide" highlightClick="1"/>
          </p:cNvPr>
          <p:cNvSpPr/>
          <p:nvPr/>
        </p:nvSpPr>
        <p:spPr>
          <a:xfrm>
            <a:off x="10800523" y="6240000"/>
            <a:ext cx="576064" cy="48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Action Button: Back">
            <a:hlinkClick r:id="" action="ppaction://hlinkshowjump?jump=previousslide" highlightClick="1"/>
          </p:cNvPr>
          <p:cNvSpPr/>
          <p:nvPr/>
        </p:nvSpPr>
        <p:spPr>
          <a:xfrm>
            <a:off x="10128000" y="6240000"/>
            <a:ext cx="576064" cy="48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3" name="Textbox: Tool instructions"/>
          <p:cNvSpPr txBox="1"/>
          <p:nvPr/>
        </p:nvSpPr>
        <p:spPr>
          <a:xfrm>
            <a:off x="4834276" y="6550225"/>
            <a:ext cx="2523448" cy="276999"/>
          </a:xfrm>
          <a:prstGeom prst="rect">
            <a:avLst/>
          </a:prstGeom>
          <a:noFill/>
        </p:spPr>
        <p:txBody>
          <a:bodyPr wrap="none" rtlCol="0">
            <a:spAutoFit/>
          </a:bodyPr>
          <a:lstStyle/>
          <a:p>
            <a:pPr algn="ctr"/>
            <a:r>
              <a:rPr lang="en-GB" sz="1200" dirty="0">
                <a:latin typeface="Arial" pitchFamily="34" charset="0"/>
                <a:ea typeface="Segoe UI" pitchFamily="34" charset="0"/>
                <a:cs typeface="Arial" pitchFamily="34" charset="0"/>
              </a:rPr>
              <a:t>Click in the box and write your text</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937" y="2014538"/>
            <a:ext cx="6096000" cy="3429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p:cNvSpPr>
            <a:spLocks noGrp="1"/>
          </p:cNvSpPr>
          <p:nvPr>
            <p:ph type="title"/>
          </p:nvPr>
        </p:nvSpPr>
        <p:spPr>
          <a:xfrm>
            <a:off x="838200" y="245069"/>
            <a:ext cx="10515600" cy="1325563"/>
          </a:xfrm>
        </p:spPr>
        <p:txBody>
          <a:bodyPr>
            <a:normAutofit fontScale="90000"/>
          </a:bodyPr>
          <a:lstStyle/>
          <a:p>
            <a:pPr algn="ctr"/>
            <a:r>
              <a:rPr lang="en-NZ" b="1" spc="50" dirty="0">
                <a:ln w="0">
                  <a:solidFill>
                    <a:sysClr val="windowText" lastClr="000000"/>
                  </a:solidFill>
                </a:ln>
                <a:solidFill>
                  <a:schemeClr val="bg2"/>
                </a:solidFill>
                <a:effectLst>
                  <a:innerShdw blurRad="63500" dist="50800" dir="13500000">
                    <a:srgbClr val="000000">
                      <a:alpha val="50000"/>
                    </a:srgbClr>
                  </a:innerShdw>
                </a:effectLst>
                <a:latin typeface="Arial" panose="020B0604020202020204" pitchFamily="34" charset="0"/>
                <a:cs typeface="Arial" panose="020B0604020202020204" pitchFamily="34" charset="0"/>
              </a:rPr>
              <a:t>What can you share about getting ready for a baby in your family whānau?</a:t>
            </a:r>
            <a:endParaRPr lang="en-NZ" dirty="0"/>
          </a:p>
        </p:txBody>
      </p:sp>
    </p:spTree>
    <p:controls>
      <mc:AlternateContent xmlns:mc="http://schemas.openxmlformats.org/markup-compatibility/2006">
        <mc:Choice xmlns:v="urn:schemas-microsoft-com:vml" Requires="v">
          <p:control spid="2104" name="TextBox1" r:id="rId2" imgW="3419640" imgH="3429000"/>
        </mc:Choice>
        <mc:Fallback>
          <p:control name="TextBox1" r:id="rId2" imgW="3419640" imgH="3429000">
            <p:pic>
              <p:nvPicPr>
                <p:cNvPr id="3" name="TextBox1"/>
                <p:cNvPicPr preferRelativeResize="0">
                  <a:picLocks noChangeArrowheads="1" noChangeShapeType="1"/>
                </p:cNvPicPr>
                <p:nvPr/>
              </p:nvPicPr>
              <p:blipFill>
                <a:blip r:embed="rId6"/>
                <a:srcRect/>
                <a:stretch>
                  <a:fillRect/>
                </a:stretch>
              </p:blipFill>
              <p:spPr bwMode="auto">
                <a:xfrm>
                  <a:off x="7800975" y="2014538"/>
                  <a:ext cx="3419475" cy="3429000"/>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ontrol>
        </mc:Fallback>
      </mc:AlternateContent>
    </p:controls>
    <p:extLst>
      <p:ext uri="{BB962C8B-B14F-4D97-AF65-F5344CB8AC3E}">
        <p14:creationId xmlns:p14="http://schemas.microsoft.com/office/powerpoint/2010/main" val="4081019359"/>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advClick="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9428</TotalTime>
  <Words>1134</Words>
  <Application>Microsoft Office PowerPoint</Application>
  <PresentationFormat>Widescreen</PresentationFormat>
  <Paragraphs>153</Paragraphs>
  <Slides>12</Slides>
  <Notes>12</Notes>
  <HiddenSlides>1</HiddenSlides>
  <MMClips>3</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Arial</vt:lpstr>
      <vt:lpstr>Calibri</vt:lpstr>
      <vt:lpstr>Calibri Light</vt:lpstr>
      <vt:lpstr>Engravers MT</vt:lpstr>
      <vt:lpstr>Leelawadee</vt:lpstr>
      <vt:lpstr>Segoe UI</vt:lpstr>
      <vt:lpstr>Wingdings</vt:lpstr>
      <vt:lpstr>Office Theme</vt:lpstr>
      <vt:lpstr>2_Office Theme</vt:lpstr>
      <vt:lpstr>Mary and Joseph get ready for the birth of Jesus</vt:lpstr>
      <vt:lpstr>Learning Intentions</vt:lpstr>
      <vt:lpstr>The Liturgical Calendar</vt:lpstr>
      <vt:lpstr>What do we do in Ordinary Time?</vt:lpstr>
      <vt:lpstr>Advent means coming</vt:lpstr>
      <vt:lpstr>Mary and Joseph get ready for Jesus to come into the world</vt:lpstr>
      <vt:lpstr>Here is what Mary and Joseph  got ready for Jesus</vt:lpstr>
      <vt:lpstr>Mothers and fathers  get ready for new babies</vt:lpstr>
      <vt:lpstr>What can you share about getting ready for a baby in your family whānau?</vt:lpstr>
      <vt:lpstr>Check up</vt:lpstr>
      <vt:lpstr>Time for Reflection</vt:lpstr>
      <vt:lpstr>Here is what Mary and Joseph got ready for Jesus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Jenny McCairn</dc:creator>
  <cp:lastModifiedBy>Pierre Schmits</cp:lastModifiedBy>
  <cp:revision>95</cp:revision>
  <dcterms:created xsi:type="dcterms:W3CDTF">2016-09-13T11:22:30Z</dcterms:created>
  <dcterms:modified xsi:type="dcterms:W3CDTF">2017-12-01T04:24:32Z</dcterms:modified>
</cp:coreProperties>
</file>