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56" r:id="rId2"/>
    <p:sldId id="257" r:id="rId3"/>
    <p:sldId id="258" r:id="rId4"/>
    <p:sldId id="277" r:id="rId5"/>
    <p:sldId id="278" r:id="rId6"/>
    <p:sldId id="279" r:id="rId7"/>
    <p:sldId id="280" r:id="rId8"/>
    <p:sldId id="281" r:id="rId9"/>
    <p:sldId id="274" r:id="rId10"/>
    <p:sldId id="282" r:id="rId11"/>
    <p:sldId id="283" r:id="rId12"/>
    <p:sldId id="275" r:id="rId13"/>
    <p:sldId id="269" r:id="rId14"/>
    <p:sldId id="285" r:id="rId15"/>
    <p:sldId id="271" r:id="rId16"/>
    <p:sldId id="260" r:id="rId17"/>
    <p:sldId id="284" r:id="rId18"/>
    <p:sldId id="263" r:id="rId19"/>
    <p:sldId id="286"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B7B5"/>
    <a:srgbClr val="518FB3"/>
    <a:srgbClr val="11285D"/>
    <a:srgbClr val="A37845"/>
    <a:srgbClr val="F4E8BD"/>
    <a:srgbClr val="AA804A"/>
    <a:srgbClr val="BA9D79"/>
    <a:srgbClr val="ECDFB3"/>
    <a:srgbClr val="FFFF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48" autoAdjust="0"/>
    <p:restoredTop sz="83837" autoAdjust="0"/>
  </p:normalViewPr>
  <p:slideViewPr>
    <p:cSldViewPr snapToGrid="0">
      <p:cViewPr>
        <p:scale>
          <a:sx n="90" d="100"/>
          <a:sy n="90" d="100"/>
        </p:scale>
        <p:origin x="2712" y="630"/>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04/08/2017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RERoQ1biLdE&amp;list=RD3zIIWVioh-Q&amp;index=2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PJcSyaRU0kc"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The Feast of the Assumption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students to share something they know about Mary’s Assumption to heaven and how through this she shares in the resurrection of her son Jesus. </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Note well: </a:t>
            </a:r>
            <a:r>
              <a:rPr lang="en-GB" sz="1200" kern="1200" dirty="0" smtClean="0">
                <a:solidFill>
                  <a:schemeClr val="tx1"/>
                </a:solidFill>
                <a:effectLst/>
                <a:latin typeface="+mn-lt"/>
                <a:ea typeface="+mn-ea"/>
                <a:cs typeface="+mn-cs"/>
              </a:rPr>
              <a:t>Read background notes for teachers and children on Slides 3A &amp; 3B before starting to use the resource.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Mary was recognised as a woman blessed by God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‘My Spirit Sings’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3</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story of Mary’s Visitation to Elizabeth (Luke 1:39-56) is the gospel read at Eucharist on Assumption Day, August 15. Read this gospel in class prayer this week, pray the prayers mentioned below and sing the Mary songs in this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Question responses:</a:t>
            </a:r>
            <a:endParaRPr lang="en-NZ"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Who is Elizabeth referring to?</a:t>
            </a:r>
            <a:r>
              <a:rPr lang="en-NZ" sz="1200" b="1" kern="120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Jesus</a:t>
            </a:r>
          </a:p>
          <a:p>
            <a:pPr lvl="0"/>
            <a:r>
              <a:rPr lang="en-NZ" sz="1200" kern="1200" dirty="0" smtClean="0">
                <a:solidFill>
                  <a:schemeClr val="tx1"/>
                </a:solidFill>
                <a:effectLst/>
                <a:latin typeface="+mn-lt"/>
                <a:ea typeface="+mn-ea"/>
                <a:cs typeface="+mn-cs"/>
              </a:rPr>
              <a:t>What prayers use these words that honour Mary?  The </a:t>
            </a:r>
            <a:r>
              <a:rPr lang="en-NZ" sz="1200" kern="1200" dirty="0" err="1" smtClean="0">
                <a:solidFill>
                  <a:schemeClr val="tx1"/>
                </a:solidFill>
                <a:effectLst/>
                <a:latin typeface="+mn-lt"/>
                <a:ea typeface="+mn-ea"/>
                <a:cs typeface="+mn-cs"/>
              </a:rPr>
              <a:t>Magnificat</a:t>
            </a:r>
            <a:r>
              <a:rPr lang="en-NZ" sz="1200" kern="1200" dirty="0" smtClean="0">
                <a:solidFill>
                  <a:schemeClr val="tx1"/>
                </a:solidFill>
                <a:effectLst/>
                <a:latin typeface="+mn-lt"/>
                <a:ea typeface="+mn-ea"/>
                <a:cs typeface="+mn-cs"/>
              </a:rPr>
              <a:t> , The Hail Mary, The Angelus</a:t>
            </a:r>
          </a:p>
          <a:p>
            <a:pPr lvl="0"/>
            <a:r>
              <a:rPr lang="en-NZ" sz="1200" kern="1200" dirty="0" smtClean="0">
                <a:solidFill>
                  <a:schemeClr val="tx1"/>
                </a:solidFill>
                <a:effectLst/>
                <a:latin typeface="+mn-lt"/>
                <a:ea typeface="+mn-ea"/>
                <a:cs typeface="+mn-cs"/>
              </a:rPr>
              <a:t>What does Mary show us that we too will share in at the end of our lives? We will share in the resurrection of her son and he will take us to heaven to live with him forever.</a:t>
            </a:r>
          </a:p>
          <a:p>
            <a:r>
              <a:rPr lang="en-GB" sz="1200" kern="1200" dirty="0" smtClean="0">
                <a:solidFill>
                  <a:schemeClr val="tx1"/>
                </a:solidFill>
                <a:effectLst/>
                <a:latin typeface="+mn-lt"/>
                <a:ea typeface="+mn-ea"/>
                <a:cs typeface="+mn-cs"/>
              </a:rPr>
              <a:t>What can Mary do for us now?</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Although Mary is now our Mother in heaven and she knows what it is like to be human and will speak to God for us. We only need to ask for her help and she will bring our needs to God and this unites us more closely to God.</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62027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We honour Mary’ Assumption day as a Holy Day of Obligation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Discuss how some of the ideas from this resource could be used in the parish celebration of the Eucharist to celebrate this Holy Day of Obligation.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2</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What does a Holy Day of Obligation mean? These are special feast days in the Liturgical Year on which Catholics are expected to gather and celebrate Eucharist. </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What day every week is a Holy Day of Obligation and why? Every Sunday.</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What are the two feast days that are Holy Days of Obligation in </a:t>
            </a:r>
            <a:r>
              <a:rPr lang="en-NZ" sz="1200" kern="1200" dirty="0" err="1" smtClean="0">
                <a:solidFill>
                  <a:schemeClr val="tx1"/>
                </a:solidFill>
                <a:effectLst/>
                <a:latin typeface="+mn-lt"/>
                <a:ea typeface="+mn-ea"/>
                <a:cs typeface="+mn-cs"/>
              </a:rPr>
              <a:t>Aotearoa</a:t>
            </a:r>
            <a:r>
              <a:rPr lang="en-NZ" sz="1200" kern="1200" dirty="0" smtClean="0">
                <a:solidFill>
                  <a:schemeClr val="tx1"/>
                </a:solidFill>
                <a:effectLst/>
                <a:latin typeface="+mn-lt"/>
                <a:ea typeface="+mn-ea"/>
                <a:cs typeface="+mn-cs"/>
              </a:rPr>
              <a:t> New Zealand? Christmas Day, December 25, and the feast of the Assumption on August 15</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What does the Church celebrate on Mary’s Assumption day? The Church celebrates that God took Mary to heaven body and soul and God has promised that the same will be done for faithful people like Mary and this is what Christians hope for.</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How does the Church celebrate Holy Days of Obligation? By community celebrations of the Eucharist.</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Why is participating in the Eucharist a good way to celebrate Holy Days of Obligation?</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It reminds the community: </a:t>
            </a:r>
          </a:p>
          <a:p>
            <a:pPr marL="457200" lvl="1" indent="0">
              <a:buFont typeface="Arial" panose="020B0604020202020204" pitchFamily="34" charset="0"/>
              <a:buNone/>
            </a:pPr>
            <a:r>
              <a:rPr lang="en-GB" sz="1200" kern="1200" dirty="0" smtClean="0">
                <a:solidFill>
                  <a:schemeClr val="tx1"/>
                </a:solidFill>
                <a:effectLst/>
                <a:latin typeface="+mn-lt"/>
                <a:ea typeface="+mn-ea"/>
                <a:cs typeface="+mn-cs"/>
              </a:rPr>
              <a:t>of Mary’s faithfulness to God and encourages everyone to be like Mary, </a:t>
            </a:r>
            <a:endParaRPr lang="en-NZ" sz="1200" kern="1200" dirty="0" smtClean="0">
              <a:solidFill>
                <a:schemeClr val="tx1"/>
              </a:solidFill>
              <a:effectLst/>
              <a:latin typeface="+mn-lt"/>
              <a:ea typeface="+mn-ea"/>
              <a:cs typeface="+mn-cs"/>
            </a:endParaRPr>
          </a:p>
          <a:p>
            <a:pPr marL="457200" lvl="1" indent="0">
              <a:buFont typeface="Arial" panose="020B0604020202020204" pitchFamily="34" charset="0"/>
              <a:buNone/>
            </a:pPr>
            <a:r>
              <a:rPr lang="en-GB" sz="1200" kern="1200" dirty="0" smtClean="0">
                <a:solidFill>
                  <a:schemeClr val="tx1"/>
                </a:solidFill>
                <a:effectLst/>
                <a:latin typeface="+mn-lt"/>
                <a:ea typeface="+mn-ea"/>
                <a:cs typeface="+mn-cs"/>
              </a:rPr>
              <a:t>that Mary is proof that God keeps his promises to bring people to heaven. </a:t>
            </a:r>
            <a:endParaRPr lang="en-NZ" sz="1200" kern="1200" dirty="0" smtClean="0">
              <a:solidFill>
                <a:schemeClr val="tx1"/>
              </a:solidFill>
              <a:effectLst/>
              <a:latin typeface="+mn-lt"/>
              <a:ea typeface="+mn-ea"/>
              <a:cs typeface="+mn-cs"/>
            </a:endParaRPr>
          </a:p>
          <a:p>
            <a:pPr marL="457200" lvl="1" indent="0">
              <a:buFont typeface="Arial" panose="020B0604020202020204" pitchFamily="34" charset="0"/>
              <a:buNone/>
            </a:pPr>
            <a:r>
              <a:rPr lang="en-GB" sz="1200" kern="1200" dirty="0" smtClean="0">
                <a:solidFill>
                  <a:schemeClr val="tx1"/>
                </a:solidFill>
                <a:effectLst/>
                <a:latin typeface="+mn-lt"/>
                <a:ea typeface="+mn-ea"/>
                <a:cs typeface="+mn-cs"/>
              </a:rPr>
              <a:t>to give honour to Mary as our heavenly Mother and model of faith.</a:t>
            </a:r>
            <a:endParaRPr lang="en-NZ" sz="1200" kern="1200" dirty="0" smtClean="0">
              <a:solidFill>
                <a:schemeClr val="tx1"/>
              </a:solidFill>
              <a:effectLst/>
              <a:latin typeface="+mn-lt"/>
              <a:ea typeface="+mn-ea"/>
              <a:cs typeface="+mn-cs"/>
            </a:endParaRPr>
          </a:p>
          <a:p>
            <a:pPr marL="457200" lvl="1" indent="0">
              <a:buFont typeface="Arial" panose="020B0604020202020204" pitchFamily="34" charset="0"/>
              <a:buNone/>
            </a:pPr>
            <a:r>
              <a:rPr lang="en-GB" sz="1200" kern="1200" dirty="0" smtClean="0">
                <a:solidFill>
                  <a:schemeClr val="tx1"/>
                </a:solidFill>
                <a:effectLst/>
                <a:latin typeface="+mn-lt"/>
                <a:ea typeface="+mn-ea"/>
                <a:cs typeface="+mn-cs"/>
              </a:rPr>
              <a:t>that Assumption day is the national feast day for </a:t>
            </a:r>
            <a:r>
              <a:rPr lang="en-GB" sz="1200" kern="1200" dirty="0" err="1" smtClean="0">
                <a:solidFill>
                  <a:schemeClr val="tx1"/>
                </a:solidFill>
                <a:effectLst/>
                <a:latin typeface="+mn-lt"/>
                <a:ea typeface="+mn-ea"/>
                <a:cs typeface="+mn-cs"/>
              </a:rPr>
              <a:t>Aotearoa</a:t>
            </a:r>
            <a:r>
              <a:rPr lang="en-GB" sz="1200" kern="1200" dirty="0" smtClean="0">
                <a:solidFill>
                  <a:schemeClr val="tx1"/>
                </a:solidFill>
                <a:effectLst/>
                <a:latin typeface="+mn-lt"/>
                <a:ea typeface="+mn-ea"/>
                <a:cs typeface="+mn-cs"/>
              </a:rPr>
              <a:t> New Zealand and Mary is our protector and guide.</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2492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Recalling Mary’s Life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recall and share what they know about Mary’s life and make a list of key events. Decide which events they would like to include in a power point to share with younger classes or with their family members. The power point could be used as part of a Liturgy to celebrate Mary’s Assumption.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4</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complete their worksheet and add to their RE Learning Journal.</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Pierre could you make a slide where the worksheet images appear and each title (in bold) appears on the worksheet image when they are clicked on so students could check their completed worksheet. Please leave a space for students to write the bolded title of the image. </a:t>
            </a:r>
            <a:endParaRPr lang="en-NZ"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Image titles for teachers’ reference</a:t>
            </a:r>
            <a:endParaRPr lang="en-NZ" sz="1200" kern="1200" dirty="0" smtClean="0">
              <a:solidFill>
                <a:schemeClr val="tx1"/>
              </a:solidFill>
              <a:effectLst/>
              <a:latin typeface="+mn-lt"/>
              <a:ea typeface="+mn-ea"/>
              <a:cs typeface="+mn-cs"/>
            </a:endParaRPr>
          </a:p>
          <a:p>
            <a:pPr marL="228600" lvl="0" indent="-228600">
              <a:buFont typeface="+mj-lt"/>
              <a:buAutoNum type="arabicParenR"/>
            </a:pPr>
            <a:r>
              <a:rPr lang="en-NZ" sz="1200" b="0" kern="1200" dirty="0" smtClean="0">
                <a:solidFill>
                  <a:schemeClr val="tx1"/>
                </a:solidFill>
                <a:effectLst/>
                <a:latin typeface="+mn-lt"/>
                <a:ea typeface="+mn-ea"/>
                <a:cs typeface="+mn-cs"/>
              </a:rPr>
              <a:t> </a:t>
            </a:r>
            <a:r>
              <a:rPr lang="en-NZ" sz="1200" b="1" kern="1200" dirty="0" smtClean="0">
                <a:solidFill>
                  <a:schemeClr val="tx1"/>
                </a:solidFill>
                <a:effectLst/>
                <a:latin typeface="+mn-lt"/>
                <a:ea typeface="+mn-ea"/>
                <a:cs typeface="+mn-cs"/>
              </a:rPr>
              <a:t>The Annunciation</a:t>
            </a:r>
            <a:r>
              <a:rPr lang="en-NZ" sz="1200" kern="1200" dirty="0" smtClean="0">
                <a:solidFill>
                  <a:schemeClr val="tx1"/>
                </a:solidFill>
                <a:effectLst/>
                <a:latin typeface="+mn-lt"/>
                <a:ea typeface="+mn-ea"/>
                <a:cs typeface="+mn-cs"/>
              </a:rPr>
              <a:t> – Mary agrees to be the mother of God’s Son, Jesus.</a:t>
            </a:r>
          </a:p>
          <a:p>
            <a:pPr marL="228600" lvl="0" indent="-228600">
              <a:buFont typeface="+mj-lt"/>
              <a:buAutoNum type="arabicParenR"/>
            </a:pPr>
            <a:r>
              <a:rPr lang="en-NZ" sz="1200" b="0" kern="1200" dirty="0" smtClean="0">
                <a:solidFill>
                  <a:schemeClr val="tx1"/>
                </a:solidFill>
                <a:effectLst/>
                <a:latin typeface="+mn-lt"/>
                <a:ea typeface="+mn-ea"/>
                <a:cs typeface="+mn-cs"/>
              </a:rPr>
              <a:t> </a:t>
            </a:r>
            <a:r>
              <a:rPr lang="en-NZ" sz="1200" b="1" kern="1200" dirty="0" smtClean="0">
                <a:solidFill>
                  <a:schemeClr val="tx1"/>
                </a:solidFill>
                <a:effectLst/>
                <a:latin typeface="+mn-lt"/>
                <a:ea typeface="+mn-ea"/>
                <a:cs typeface="+mn-cs"/>
              </a:rPr>
              <a:t>The Visitation</a:t>
            </a:r>
            <a:r>
              <a:rPr lang="en-NZ" sz="1200" kern="1200" dirty="0" smtClean="0">
                <a:solidFill>
                  <a:schemeClr val="tx1"/>
                </a:solidFill>
                <a:effectLst/>
                <a:latin typeface="+mn-lt"/>
                <a:ea typeface="+mn-ea"/>
                <a:cs typeface="+mn-cs"/>
              </a:rPr>
              <a:t> – Mary visits her cousin Elizabeth while pregnant with Jesus.</a:t>
            </a:r>
          </a:p>
          <a:p>
            <a:pPr marL="228600" lvl="0" indent="-228600">
              <a:buFont typeface="+mj-lt"/>
              <a:buAutoNum type="arabicParenR"/>
            </a:pPr>
            <a:r>
              <a:rPr lang="en-NZ" sz="1200" b="0" kern="1200" dirty="0" smtClean="0">
                <a:solidFill>
                  <a:schemeClr val="tx1"/>
                </a:solidFill>
                <a:effectLst/>
                <a:latin typeface="+mn-lt"/>
                <a:ea typeface="+mn-ea"/>
                <a:cs typeface="+mn-cs"/>
              </a:rPr>
              <a:t> </a:t>
            </a:r>
            <a:r>
              <a:rPr lang="en-NZ" sz="1200" b="1" kern="1200" dirty="0" smtClean="0">
                <a:solidFill>
                  <a:schemeClr val="tx1"/>
                </a:solidFill>
                <a:effectLst/>
                <a:latin typeface="+mn-lt"/>
                <a:ea typeface="+mn-ea"/>
                <a:cs typeface="+mn-cs"/>
              </a:rPr>
              <a:t>Mary gives birth to Jesus</a:t>
            </a:r>
            <a:r>
              <a:rPr lang="en-NZ" sz="1200" kern="1200" dirty="0" smtClean="0">
                <a:solidFill>
                  <a:schemeClr val="tx1"/>
                </a:solidFill>
                <a:effectLst/>
                <a:latin typeface="+mn-lt"/>
                <a:ea typeface="+mn-ea"/>
                <a:cs typeface="+mn-cs"/>
              </a:rPr>
              <a:t> in Bethlehem.</a:t>
            </a:r>
          </a:p>
          <a:p>
            <a:pPr marL="228600" lvl="0" indent="-228600">
              <a:buFont typeface="+mj-lt"/>
              <a:buAutoNum type="arabicParenR"/>
            </a:pPr>
            <a:r>
              <a:rPr lang="en-NZ" sz="1200" b="0" kern="1200" dirty="0" smtClean="0">
                <a:solidFill>
                  <a:schemeClr val="tx1"/>
                </a:solidFill>
                <a:effectLst/>
                <a:latin typeface="+mn-lt"/>
                <a:ea typeface="+mn-ea"/>
                <a:cs typeface="+mn-cs"/>
              </a:rPr>
              <a:t> </a:t>
            </a:r>
            <a:r>
              <a:rPr lang="en-NZ" sz="1200" b="1" kern="1200" dirty="0" smtClean="0">
                <a:solidFill>
                  <a:schemeClr val="tx1"/>
                </a:solidFill>
                <a:effectLst/>
                <a:latin typeface="+mn-lt"/>
                <a:ea typeface="+mn-ea"/>
                <a:cs typeface="+mn-cs"/>
              </a:rPr>
              <a:t>The Presentation </a:t>
            </a:r>
            <a:r>
              <a:rPr lang="en-NZ" sz="1200" kern="1200" dirty="0" smtClean="0">
                <a:solidFill>
                  <a:schemeClr val="tx1"/>
                </a:solidFill>
                <a:effectLst/>
                <a:latin typeface="+mn-lt"/>
                <a:ea typeface="+mn-ea"/>
                <a:cs typeface="+mn-cs"/>
              </a:rPr>
              <a:t>- Mary and Joseph present Jesus at the Temple.</a:t>
            </a:r>
          </a:p>
          <a:p>
            <a:pPr marL="228600" lvl="0" indent="-228600">
              <a:buFont typeface="+mj-lt"/>
              <a:buAutoNum type="arabicParenR"/>
            </a:pPr>
            <a:r>
              <a:rPr lang="en-NZ" sz="1200" kern="1200" dirty="0" smtClean="0">
                <a:solidFill>
                  <a:schemeClr val="tx1"/>
                </a:solidFill>
                <a:effectLst/>
                <a:latin typeface="+mn-lt"/>
                <a:ea typeface="+mn-ea"/>
                <a:cs typeface="+mn-cs"/>
              </a:rPr>
              <a:t> Mary, Joseph and Jesus live in Nazareth and </a:t>
            </a:r>
            <a:r>
              <a:rPr lang="en-NZ" sz="1200" b="1" kern="1200" dirty="0" smtClean="0">
                <a:solidFill>
                  <a:schemeClr val="tx1"/>
                </a:solidFill>
                <a:effectLst/>
                <a:latin typeface="+mn-lt"/>
                <a:ea typeface="+mn-ea"/>
                <a:cs typeface="+mn-cs"/>
              </a:rPr>
              <a:t>Mary teaches Jesus to pray</a:t>
            </a:r>
            <a:r>
              <a:rPr lang="en-NZ" sz="1200" kern="1200" dirty="0" smtClean="0">
                <a:solidFill>
                  <a:schemeClr val="tx1"/>
                </a:solidFill>
                <a:effectLst/>
                <a:latin typeface="+mn-lt"/>
                <a:ea typeface="+mn-ea"/>
                <a:cs typeface="+mn-cs"/>
              </a:rPr>
              <a:t>.</a:t>
            </a:r>
          </a:p>
          <a:p>
            <a:pPr marL="228600" lvl="0" indent="-228600">
              <a:buFont typeface="+mj-lt"/>
              <a:buAutoNum type="arabicParenR"/>
            </a:pPr>
            <a:r>
              <a:rPr lang="en-NZ" sz="1200" b="0" kern="1200" dirty="0" smtClean="0">
                <a:solidFill>
                  <a:schemeClr val="tx1"/>
                </a:solidFill>
                <a:effectLst/>
                <a:latin typeface="+mn-lt"/>
                <a:ea typeface="+mn-ea"/>
                <a:cs typeface="+mn-cs"/>
              </a:rPr>
              <a:t> </a:t>
            </a:r>
            <a:r>
              <a:rPr lang="en-NZ" sz="1200" b="1" kern="1200" dirty="0" smtClean="0">
                <a:solidFill>
                  <a:schemeClr val="tx1"/>
                </a:solidFill>
                <a:effectLst/>
                <a:latin typeface="+mn-lt"/>
                <a:ea typeface="+mn-ea"/>
                <a:cs typeface="+mn-cs"/>
              </a:rPr>
              <a:t>Mary and Joseph find Jesus in the temple</a:t>
            </a:r>
            <a:r>
              <a:rPr lang="en-NZ" sz="1200" kern="1200" dirty="0" smtClean="0">
                <a:solidFill>
                  <a:schemeClr val="tx1"/>
                </a:solidFill>
                <a:effectLst/>
                <a:latin typeface="+mn-lt"/>
                <a:ea typeface="+mn-ea"/>
                <a:cs typeface="+mn-cs"/>
              </a:rPr>
              <a:t> after he was lost for 3 days in Jerusalem. </a:t>
            </a:r>
          </a:p>
          <a:p>
            <a:pPr marL="228600" lvl="0" indent="-228600">
              <a:buFont typeface="+mj-lt"/>
              <a:buAutoNum type="arabicParenR"/>
            </a:pPr>
            <a:r>
              <a:rPr lang="en-NZ" sz="1200" b="0" kern="1200" dirty="0" smtClean="0">
                <a:solidFill>
                  <a:schemeClr val="tx1"/>
                </a:solidFill>
                <a:effectLst/>
                <a:latin typeface="+mn-lt"/>
                <a:ea typeface="+mn-ea"/>
                <a:cs typeface="+mn-cs"/>
              </a:rPr>
              <a:t> </a:t>
            </a:r>
            <a:r>
              <a:rPr lang="en-NZ" sz="1200" b="1" kern="1200" dirty="0" smtClean="0">
                <a:solidFill>
                  <a:schemeClr val="tx1"/>
                </a:solidFill>
                <a:effectLst/>
                <a:latin typeface="+mn-lt"/>
                <a:ea typeface="+mn-ea"/>
                <a:cs typeface="+mn-cs"/>
              </a:rPr>
              <a:t>Joseph taught Jesus to work with wood</a:t>
            </a:r>
            <a:r>
              <a:rPr lang="en-NZ" sz="1200" kern="1200" dirty="0" smtClean="0">
                <a:solidFill>
                  <a:schemeClr val="tx1"/>
                </a:solidFill>
                <a:effectLst/>
                <a:latin typeface="+mn-lt"/>
                <a:ea typeface="+mn-ea"/>
                <a:cs typeface="+mn-cs"/>
              </a:rPr>
              <a:t> in his carpenter’s shop.</a:t>
            </a:r>
          </a:p>
          <a:p>
            <a:pPr marL="228600" lvl="0" indent="-228600">
              <a:buFont typeface="+mj-lt"/>
              <a:buAutoNum type="arabicParenR"/>
            </a:pPr>
            <a:r>
              <a:rPr lang="en-NZ" sz="1200" kern="1200" dirty="0" smtClean="0">
                <a:solidFill>
                  <a:schemeClr val="tx1"/>
                </a:solidFill>
                <a:effectLst/>
                <a:latin typeface="+mn-lt"/>
                <a:ea typeface="+mn-ea"/>
                <a:cs typeface="+mn-cs"/>
              </a:rPr>
              <a:t> As he grew to be an adult</a:t>
            </a:r>
            <a:r>
              <a:rPr lang="en-NZ" sz="1200" b="1" kern="1200" dirty="0" smtClean="0">
                <a:solidFill>
                  <a:schemeClr val="tx1"/>
                </a:solidFill>
                <a:effectLst/>
                <a:latin typeface="+mn-lt"/>
                <a:ea typeface="+mn-ea"/>
                <a:cs typeface="+mn-cs"/>
              </a:rPr>
              <a:t> Mary supported Jesus</a:t>
            </a:r>
            <a:r>
              <a:rPr lang="en-NZ" sz="1200" kern="1200" dirty="0" smtClean="0">
                <a:solidFill>
                  <a:schemeClr val="tx1"/>
                </a:solidFill>
                <a:effectLst/>
                <a:latin typeface="+mn-lt"/>
                <a:ea typeface="+mn-ea"/>
                <a:cs typeface="+mn-cs"/>
              </a:rPr>
              <a:t> as he gathered his group of apostles. </a:t>
            </a:r>
          </a:p>
          <a:p>
            <a:pPr marL="228600" lvl="0" indent="-228600">
              <a:buFont typeface="+mj-lt"/>
              <a:buAutoNum type="arabicParenR"/>
            </a:pPr>
            <a:r>
              <a:rPr lang="en-NZ" sz="1200" kern="1200" dirty="0" smtClean="0">
                <a:solidFill>
                  <a:schemeClr val="tx1"/>
                </a:solidFill>
                <a:effectLst/>
                <a:latin typeface="+mn-lt"/>
                <a:ea typeface="+mn-ea"/>
                <a:cs typeface="+mn-cs"/>
              </a:rPr>
              <a:t> At the marriage feast </a:t>
            </a:r>
            <a:r>
              <a:rPr lang="en-NZ" sz="1200" b="1" kern="1200" dirty="0" smtClean="0">
                <a:solidFill>
                  <a:schemeClr val="tx1"/>
                </a:solidFill>
                <a:effectLst/>
                <a:latin typeface="+mn-lt"/>
                <a:ea typeface="+mn-ea"/>
                <a:cs typeface="+mn-cs"/>
              </a:rPr>
              <a:t>at Cana Jesus performed his first miracle</a:t>
            </a:r>
            <a:r>
              <a:rPr lang="en-NZ" sz="1200" kern="1200" dirty="0" smtClean="0">
                <a:solidFill>
                  <a:schemeClr val="tx1"/>
                </a:solidFill>
                <a:effectLst/>
                <a:latin typeface="+mn-lt"/>
                <a:ea typeface="+mn-ea"/>
                <a:cs typeface="+mn-cs"/>
              </a:rPr>
              <a:t> at Mary’s request.</a:t>
            </a:r>
          </a:p>
          <a:p>
            <a:pPr marL="228600" lvl="0" indent="-228600">
              <a:buFont typeface="+mj-lt"/>
              <a:buAutoNum type="arabicParenR"/>
            </a:pPr>
            <a:r>
              <a:rPr lang="en-NZ" sz="1200" b="0" kern="1200" dirty="0" smtClean="0">
                <a:solidFill>
                  <a:schemeClr val="tx1"/>
                </a:solidFill>
                <a:effectLst/>
                <a:latin typeface="+mn-lt"/>
                <a:ea typeface="+mn-ea"/>
                <a:cs typeface="+mn-cs"/>
              </a:rPr>
              <a:t> </a:t>
            </a:r>
            <a:r>
              <a:rPr lang="en-NZ" sz="1200" b="1" kern="1200" dirty="0" smtClean="0">
                <a:solidFill>
                  <a:schemeClr val="tx1"/>
                </a:solidFill>
                <a:effectLst/>
                <a:latin typeface="+mn-lt"/>
                <a:ea typeface="+mn-ea"/>
                <a:cs typeface="+mn-cs"/>
              </a:rPr>
              <a:t>Jesus carries his cross to Calvary</a:t>
            </a:r>
            <a:r>
              <a:rPr lang="en-NZ" sz="1200" kern="1200" dirty="0" smtClean="0">
                <a:solidFill>
                  <a:schemeClr val="tx1"/>
                </a:solidFill>
                <a:effectLst/>
                <a:latin typeface="+mn-lt"/>
                <a:ea typeface="+mn-ea"/>
                <a:cs typeface="+mn-cs"/>
              </a:rPr>
              <a:t> – he meets Mary on the way.</a:t>
            </a:r>
          </a:p>
          <a:p>
            <a:pPr marL="228600" lvl="0" indent="-228600">
              <a:buFont typeface="+mj-lt"/>
              <a:buAutoNum type="arabicParenR"/>
            </a:pPr>
            <a:r>
              <a:rPr lang="en-NZ" sz="1200" b="0" kern="1200" dirty="0" smtClean="0">
                <a:solidFill>
                  <a:schemeClr val="tx1"/>
                </a:solidFill>
                <a:effectLst/>
                <a:latin typeface="+mn-lt"/>
                <a:ea typeface="+mn-ea"/>
                <a:cs typeface="+mn-cs"/>
              </a:rPr>
              <a:t> </a:t>
            </a:r>
            <a:r>
              <a:rPr lang="en-NZ" sz="1200" b="1" kern="1200" dirty="0" smtClean="0">
                <a:solidFill>
                  <a:schemeClr val="tx1"/>
                </a:solidFill>
                <a:effectLst/>
                <a:latin typeface="+mn-lt"/>
                <a:ea typeface="+mn-ea"/>
                <a:cs typeface="+mn-cs"/>
              </a:rPr>
              <a:t>Mary stands at the foot of the cross</a:t>
            </a:r>
            <a:r>
              <a:rPr lang="en-NZ" sz="1200" kern="1200" dirty="0" smtClean="0">
                <a:solidFill>
                  <a:schemeClr val="tx1"/>
                </a:solidFill>
                <a:effectLst/>
                <a:latin typeface="+mn-lt"/>
                <a:ea typeface="+mn-ea"/>
                <a:cs typeface="+mn-cs"/>
              </a:rPr>
              <a:t> and watches as her much loved son dies.</a:t>
            </a:r>
          </a:p>
          <a:p>
            <a:pPr marL="228600" lvl="0" indent="-228600">
              <a:buFont typeface="+mj-lt"/>
              <a:buAutoNum type="arabicParenR"/>
            </a:pPr>
            <a:r>
              <a:rPr lang="en-NZ" sz="1200" b="0" kern="1200" dirty="0" smtClean="0">
                <a:solidFill>
                  <a:schemeClr val="tx1"/>
                </a:solidFill>
                <a:effectLst/>
                <a:latin typeface="+mn-lt"/>
                <a:ea typeface="+mn-ea"/>
                <a:cs typeface="+mn-cs"/>
              </a:rPr>
              <a:t> </a:t>
            </a:r>
            <a:r>
              <a:rPr lang="en-NZ" sz="1200" b="1" kern="1200" dirty="0" smtClean="0">
                <a:solidFill>
                  <a:schemeClr val="tx1"/>
                </a:solidFill>
                <a:effectLst/>
                <a:latin typeface="+mn-lt"/>
                <a:ea typeface="+mn-ea"/>
                <a:cs typeface="+mn-cs"/>
              </a:rPr>
              <a:t>Jesus is taken down for the cross</a:t>
            </a:r>
            <a:r>
              <a:rPr lang="en-NZ" sz="1200" kern="1200" dirty="0" smtClean="0">
                <a:solidFill>
                  <a:schemeClr val="tx1"/>
                </a:solidFill>
                <a:effectLst/>
                <a:latin typeface="+mn-lt"/>
                <a:ea typeface="+mn-ea"/>
                <a:cs typeface="+mn-cs"/>
              </a:rPr>
              <a:t> and Mary holds his dead body in her arms.</a:t>
            </a:r>
          </a:p>
          <a:p>
            <a:pPr marL="228600" lvl="0" indent="-228600">
              <a:buFont typeface="+mj-lt"/>
              <a:buAutoNum type="arabicParenR"/>
            </a:pPr>
            <a:r>
              <a:rPr lang="en-NZ" sz="1200" b="0" kern="1200" dirty="0" smtClean="0">
                <a:solidFill>
                  <a:schemeClr val="tx1"/>
                </a:solidFill>
                <a:effectLst/>
                <a:latin typeface="+mn-lt"/>
                <a:ea typeface="+mn-ea"/>
                <a:cs typeface="+mn-cs"/>
              </a:rPr>
              <a:t> </a:t>
            </a:r>
            <a:r>
              <a:rPr lang="en-NZ" sz="1200" b="1" kern="1200" dirty="0" smtClean="0">
                <a:solidFill>
                  <a:schemeClr val="tx1"/>
                </a:solidFill>
                <a:effectLst/>
                <a:latin typeface="+mn-lt"/>
                <a:ea typeface="+mn-ea"/>
                <a:cs typeface="+mn-cs"/>
              </a:rPr>
              <a:t>Mary is present when the Holy Spirit comes at Pentecost</a:t>
            </a:r>
            <a:r>
              <a:rPr lang="en-NZ" sz="1200" kern="1200" dirty="0" smtClean="0">
                <a:solidFill>
                  <a:schemeClr val="tx1"/>
                </a:solidFill>
                <a:effectLst/>
                <a:latin typeface="+mn-lt"/>
                <a:ea typeface="+mn-ea"/>
                <a:cs typeface="+mn-cs"/>
              </a:rPr>
              <a:t>.</a:t>
            </a:r>
          </a:p>
          <a:p>
            <a:pPr marL="228600" lvl="0" indent="-228600">
              <a:buFont typeface="+mj-lt"/>
              <a:buAutoNum type="arabicParenR"/>
            </a:pPr>
            <a:r>
              <a:rPr lang="en-NZ" sz="1200" b="0" kern="1200" dirty="0" smtClean="0">
                <a:solidFill>
                  <a:schemeClr val="tx1"/>
                </a:solidFill>
                <a:effectLst/>
                <a:latin typeface="+mn-lt"/>
                <a:ea typeface="+mn-ea"/>
                <a:cs typeface="+mn-cs"/>
              </a:rPr>
              <a:t> </a:t>
            </a:r>
            <a:r>
              <a:rPr lang="en-NZ" sz="1200" b="1" kern="1200" dirty="0" smtClean="0">
                <a:solidFill>
                  <a:schemeClr val="tx1"/>
                </a:solidFill>
                <a:effectLst/>
                <a:latin typeface="+mn-lt"/>
                <a:ea typeface="+mn-ea"/>
                <a:cs typeface="+mn-cs"/>
              </a:rPr>
              <a:t>Mary is assumed into heaven body and soul</a:t>
            </a:r>
            <a:r>
              <a:rPr lang="en-NZ" sz="1200" kern="1200" dirty="0" smtClean="0">
                <a:solidFill>
                  <a:schemeClr val="tx1"/>
                </a:solidFill>
                <a:effectLst/>
                <a:latin typeface="+mn-lt"/>
                <a:ea typeface="+mn-ea"/>
                <a:cs typeface="+mn-cs"/>
              </a:rPr>
              <a:t> giving people hope that they will do the same.</a:t>
            </a:r>
          </a:p>
          <a:p>
            <a:r>
              <a:rPr lang="en-GB" sz="1200" kern="1200" dirty="0" smtClean="0">
                <a:solidFill>
                  <a:schemeClr val="tx1"/>
                </a:solidFill>
                <a:effectLst/>
                <a:latin typeface="+mn-lt"/>
                <a:ea typeface="+mn-ea"/>
                <a:cs typeface="+mn-cs"/>
              </a:rPr>
              <a:t>Watch the clip ‘Hail Mary Gentle Woman’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4:30 minutes </a:t>
            </a:r>
            <a:r>
              <a:rPr lang="en-GB" sz="1200" b="1" u="sng" kern="1200" dirty="0" smtClean="0">
                <a:solidFill>
                  <a:schemeClr val="tx1"/>
                </a:solidFill>
                <a:effectLst/>
                <a:latin typeface="+mn-lt"/>
                <a:ea typeface="+mn-ea"/>
                <a:cs typeface="+mn-cs"/>
                <a:hlinkClick r:id="rId3"/>
              </a:rPr>
              <a:t>https://www.youtube.com/watch?v=RERoQ1biLdE&amp;list=RD3zIIWVioh-Q&amp;index=20</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Please note there is no Scriptural account of Jesus appearing to his mother after the resurrection but there is little doubt he did but it was not recorded. Mary is mentioned in the Pentecost story in Acts 1:14.</a:t>
            </a:r>
            <a:endParaRPr lang="en-NZ" sz="1200" kern="1200" dirty="0" smtClean="0">
              <a:solidFill>
                <a:schemeClr val="tx1"/>
              </a:solidFill>
              <a:effectLst/>
              <a:latin typeface="+mn-lt"/>
              <a:ea typeface="+mn-ea"/>
              <a:cs typeface="+mn-cs"/>
            </a:endParaRP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11A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resource.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students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 </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2242616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11B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resource.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students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 </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1708078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young people to stillness and silence as the teacher invites them to </a:t>
            </a:r>
            <a:r>
              <a:rPr lang="en-GB" sz="1200" i="1" kern="1200" dirty="0" smtClean="0">
                <a:solidFill>
                  <a:schemeClr val="tx1"/>
                </a:solidFill>
                <a:effectLst/>
                <a:latin typeface="+mn-lt"/>
                <a:ea typeface="+mn-ea"/>
                <a:cs typeface="+mn-cs"/>
              </a:rPr>
              <a:t>reflect on what happened to Mary when her earthly life ended and what God did to reward her for the goodness, kindness and faithfulness of her life. Listen to the ideas the Spirit is bringing into their minds and hearts about ways they can live a life of goodness, kindness and faithfulness with Mary as their model.</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15</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16</a:t>
            </a:fld>
            <a:endParaRPr lang="en-GB"/>
          </a:p>
        </p:txBody>
      </p:sp>
    </p:spTree>
    <p:extLst>
      <p:ext uri="{BB962C8B-B14F-4D97-AF65-F5344CB8AC3E}">
        <p14:creationId xmlns:p14="http://schemas.microsoft.com/office/powerpoint/2010/main" val="2262281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17</a:t>
            </a:fld>
            <a:endParaRPr lang="en-GB"/>
          </a:p>
        </p:txBody>
      </p:sp>
    </p:spTree>
    <p:extLst>
      <p:ext uri="{BB962C8B-B14F-4D97-AF65-F5344CB8AC3E}">
        <p14:creationId xmlns:p14="http://schemas.microsoft.com/office/powerpoint/2010/main" val="1944106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18</a:t>
            </a:fld>
            <a:endParaRPr lang="en-GB"/>
          </a:p>
        </p:txBody>
      </p:sp>
    </p:spTree>
    <p:extLst>
      <p:ext uri="{BB962C8B-B14F-4D97-AF65-F5344CB8AC3E}">
        <p14:creationId xmlns:p14="http://schemas.microsoft.com/office/powerpoint/2010/main" val="1627161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19</a:t>
            </a:fld>
            <a:endParaRPr lang="en-GB"/>
          </a:p>
        </p:txBody>
      </p:sp>
    </p:spTree>
    <p:extLst>
      <p:ext uri="{BB962C8B-B14F-4D97-AF65-F5344CB8AC3E}">
        <p14:creationId xmlns:p14="http://schemas.microsoft.com/office/powerpoint/2010/main" val="3432261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Create a Mary class prayer focus and read the gospel of Luke 1:39-56 and songs on Slides 6B, 8, and the you tube on Slide 10 for class prayer this week.</a:t>
            </a:r>
            <a:endParaRPr lang="en-NZ" sz="1200" kern="1200" dirty="0" smtClean="0">
              <a:solidFill>
                <a:schemeClr val="tx1"/>
              </a:solidFill>
              <a:effectLst/>
              <a:latin typeface="+mn-lt"/>
              <a:ea typeface="+mn-ea"/>
              <a:cs typeface="+mn-cs"/>
            </a:endParaRP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3A</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What does the Assumption of Mary mean?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the students to share what the word ‘Assumption’ means.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background notes for teachers and children on Slides 3A &amp; 3B before starting to use the resource. Share the information below with the class as you work through the text reveals and questions.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NZ" sz="1200" u="sng" kern="1200" dirty="0" smtClean="0">
                <a:solidFill>
                  <a:schemeClr val="tx1"/>
                </a:solidFill>
                <a:effectLst/>
                <a:latin typeface="+mn-lt"/>
                <a:ea typeface="+mn-ea"/>
                <a:cs typeface="+mn-cs"/>
              </a:rPr>
              <a:t>Background information for teachers to share</a:t>
            </a:r>
            <a:r>
              <a:rPr lang="en-NZ" sz="1200" kern="1200" dirty="0" smtClean="0">
                <a:solidFill>
                  <a:schemeClr val="tx1"/>
                </a:solidFill>
                <a:effectLst/>
                <a:latin typeface="+mn-lt"/>
                <a:ea typeface="+mn-ea"/>
                <a:cs typeface="+mn-cs"/>
              </a:rPr>
              <a:t> - The Assumption of Mary means that Mary was taken to heaven, body and soul, by God. How this happened is a mystery of faith but has been believed by Christians from the earliest days of the Church. In 1950 Mary’s Assumption was declared a dogma of the Church by the Pope.</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A dogma is a faith belief revealed by God that is set down by the Magisterium of the Church for Catholics to believe. A dogma is defined formally when there is a controversy that needs to be clarified or when the Church thinks that the faithful can be helped by a particular emphasis being drawn to an already existing belief. This was the case in defining the dogma of the Assumption of Mary in an Apostolic Constitution declared by Pope Pius XII on Nov 1</a:t>
            </a:r>
            <a:r>
              <a:rPr lang="en-NZ" sz="1200" kern="1200" baseline="30000" dirty="0" smtClean="0">
                <a:solidFill>
                  <a:schemeClr val="tx1"/>
                </a:solidFill>
                <a:effectLst/>
                <a:latin typeface="+mn-lt"/>
                <a:ea typeface="+mn-ea"/>
                <a:cs typeface="+mn-cs"/>
              </a:rPr>
              <a:t>st</a:t>
            </a:r>
            <a:r>
              <a:rPr lang="en-NZ" sz="1200" kern="1200" dirty="0" smtClean="0">
                <a:solidFill>
                  <a:schemeClr val="tx1"/>
                </a:solidFill>
                <a:effectLst/>
                <a:latin typeface="+mn-lt"/>
                <a:ea typeface="+mn-ea"/>
                <a:cs typeface="+mn-cs"/>
              </a:rPr>
              <a:t>. 1950. The title of the dogma was ‘</a:t>
            </a:r>
            <a:r>
              <a:rPr lang="en-NZ" sz="1200" kern="1200" dirty="0" err="1" smtClean="0">
                <a:solidFill>
                  <a:schemeClr val="tx1"/>
                </a:solidFill>
                <a:effectLst/>
                <a:latin typeface="+mn-lt"/>
                <a:ea typeface="+mn-ea"/>
                <a:cs typeface="+mn-cs"/>
              </a:rPr>
              <a:t>Munificentissimus</a:t>
            </a:r>
            <a:r>
              <a:rPr lang="en-NZ" sz="1200" kern="1200" dirty="0" smtClean="0">
                <a:solidFill>
                  <a:schemeClr val="tx1"/>
                </a:solidFill>
                <a:effectLst/>
                <a:latin typeface="+mn-lt"/>
                <a:ea typeface="+mn-ea"/>
                <a:cs typeface="+mn-cs"/>
              </a:rPr>
              <a:t> Deus’ which is Latin for the ‘most bountiful God’. </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Dogmas of Mary always clarify, highlight and safeguard the integrity and qualities of Jesus.   Jesus, who is the Son of God, had been carried within Mary’s body, therefore her ‘sacred body’ could not be left in a tomb to be ‘reduced to dust and ashes’. (M D no. 14)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We bring to mind the Assumption of Our Lady when we pray the 4</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decade of the Glorious Mysteries of Mary’s prayer, the Rosary, which has been prayed by Catholics for many centuries. Prayer to Mary unites us more closely to her son, Jesus.</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3B What does the Assumption of Mary mean?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Watch the clip </a:t>
            </a:r>
          </a:p>
          <a:p>
            <a:r>
              <a:rPr lang="en-NZ" sz="1200" kern="1200" dirty="0" smtClean="0">
                <a:solidFill>
                  <a:schemeClr val="tx1"/>
                </a:solidFill>
                <a:effectLst/>
                <a:latin typeface="+mn-lt"/>
                <a:ea typeface="+mn-ea"/>
                <a:cs typeface="+mn-cs"/>
              </a:rPr>
              <a:t>The Assumption Declaration 1:41 Minutes</a:t>
            </a:r>
          </a:p>
          <a:p>
            <a:r>
              <a:rPr lang="en-NZ" sz="1200" kern="1200" dirty="0" smtClean="0">
                <a:solidFill>
                  <a:schemeClr val="tx1"/>
                </a:solidFill>
                <a:effectLst/>
                <a:latin typeface="+mn-lt"/>
                <a:ea typeface="+mn-ea"/>
                <a:cs typeface="+mn-cs"/>
                <a:hlinkClick r:id="rId3"/>
              </a:rPr>
              <a:t>https://www.youtube.com/watch?v=PJcSyaRU0kc</a:t>
            </a:r>
            <a:r>
              <a:rPr lang="en-NZ" sz="1200" u="sng"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Invite students to make some observations of the 1950 clip. Remind them it is taken in the same St Peter’s Square in Rome where Pope Francis is often seen </a:t>
            </a:r>
          </a:p>
          <a:p>
            <a:pPr marL="171450" lvl="0" indent="-171450">
              <a:buFont typeface="Arial" panose="020B0604020202020204" pitchFamily="34" charset="0"/>
              <a:buChar char="•"/>
            </a:pPr>
            <a:r>
              <a:rPr lang="en-NZ" sz="1200" u="sng" kern="1200" dirty="0" smtClean="0">
                <a:solidFill>
                  <a:schemeClr val="tx1"/>
                </a:solidFill>
                <a:effectLst/>
                <a:latin typeface="+mn-lt"/>
                <a:ea typeface="+mn-ea"/>
                <a:cs typeface="+mn-cs"/>
              </a:rPr>
              <a:t>Background information for teachers to share</a:t>
            </a:r>
            <a:r>
              <a:rPr lang="en-NZ" sz="1200" kern="1200" dirty="0" smtClean="0">
                <a:solidFill>
                  <a:schemeClr val="tx1"/>
                </a:solidFill>
                <a:effectLst/>
                <a:latin typeface="+mn-lt"/>
                <a:ea typeface="+mn-ea"/>
                <a:cs typeface="+mn-cs"/>
              </a:rPr>
              <a:t> - The Assumption of Mary means that Mary was taken to heaven, body and soul, by God. How this happened is a mystery of faith but has been believed by Christians from the earliest days of the Church. In 1950 Mary’s Assumption was declared a dogma of the Church by the Pope.</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A dogma is a faith belief revealed by God that is set down by the Magisterium of the Church for Catholics to believe. A dogma is defined formally when there is a controversy that needs to be clarified or when the Church thinks that the faithful can be helped by a particular emphasis being drawn to an already existing belief. This was the case in defining the dogma of the Assumption of Mary in an Apostolic Constitution declared by Pope Pius XII on Nov 1</a:t>
            </a:r>
            <a:r>
              <a:rPr lang="en-NZ" sz="1200" kern="1200" baseline="30000" dirty="0" smtClean="0">
                <a:solidFill>
                  <a:schemeClr val="tx1"/>
                </a:solidFill>
                <a:effectLst/>
                <a:latin typeface="+mn-lt"/>
                <a:ea typeface="+mn-ea"/>
                <a:cs typeface="+mn-cs"/>
              </a:rPr>
              <a:t>st</a:t>
            </a:r>
            <a:r>
              <a:rPr lang="en-NZ" sz="1200" kern="1200" dirty="0" smtClean="0">
                <a:solidFill>
                  <a:schemeClr val="tx1"/>
                </a:solidFill>
                <a:effectLst/>
                <a:latin typeface="+mn-lt"/>
                <a:ea typeface="+mn-ea"/>
                <a:cs typeface="+mn-cs"/>
              </a:rPr>
              <a:t>. 1950. The title of the dogma was ‘</a:t>
            </a:r>
            <a:r>
              <a:rPr lang="en-NZ" sz="1200" kern="1200" dirty="0" err="1" smtClean="0">
                <a:solidFill>
                  <a:schemeClr val="tx1"/>
                </a:solidFill>
                <a:effectLst/>
                <a:latin typeface="+mn-lt"/>
                <a:ea typeface="+mn-ea"/>
                <a:cs typeface="+mn-cs"/>
              </a:rPr>
              <a:t>Munificentissimus</a:t>
            </a:r>
            <a:r>
              <a:rPr lang="en-NZ" sz="1200" kern="1200" dirty="0" smtClean="0">
                <a:solidFill>
                  <a:schemeClr val="tx1"/>
                </a:solidFill>
                <a:effectLst/>
                <a:latin typeface="+mn-lt"/>
                <a:ea typeface="+mn-ea"/>
                <a:cs typeface="+mn-cs"/>
              </a:rPr>
              <a:t> Deus’ which is Latin for the ‘most bountiful God’. </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Dogmas of Mary always clarify, highlight and safeguard the integrity and qualities of Jesus.   Jesus, who is the Son of God, had been carried within Mary’s body, therefore her ‘sacred body’ could not be left in a tomb to be ‘reduced to dust and ashes’. (M D no. 14) </a:t>
            </a:r>
          </a:p>
          <a:p>
            <a:pPr marL="171450" lvl="0" indent="-171450">
              <a:buFont typeface="Arial" panose="020B0604020202020204" pitchFamily="34" charset="0"/>
              <a:buChar char="•"/>
            </a:pPr>
            <a:r>
              <a:rPr lang="en-NZ" sz="1200" kern="1200" dirty="0" smtClean="0">
                <a:solidFill>
                  <a:schemeClr val="tx1"/>
                </a:solidFill>
                <a:effectLst/>
                <a:latin typeface="+mn-lt"/>
                <a:ea typeface="+mn-ea"/>
                <a:cs typeface="+mn-cs"/>
              </a:rPr>
              <a:t>We bring to mind the Assumption of Our Lady when we pray the 4</a:t>
            </a:r>
            <a:r>
              <a:rPr lang="en-NZ" sz="1200" kern="1200" baseline="30000" dirty="0" smtClean="0">
                <a:solidFill>
                  <a:schemeClr val="tx1"/>
                </a:solidFill>
                <a:effectLst/>
                <a:latin typeface="+mn-lt"/>
                <a:ea typeface="+mn-ea"/>
                <a:cs typeface="+mn-cs"/>
              </a:rPr>
              <a:t>th</a:t>
            </a:r>
            <a:r>
              <a:rPr lang="en-NZ" sz="1200" kern="1200" dirty="0" smtClean="0">
                <a:solidFill>
                  <a:schemeClr val="tx1"/>
                </a:solidFill>
                <a:effectLst/>
                <a:latin typeface="+mn-lt"/>
                <a:ea typeface="+mn-ea"/>
                <a:cs typeface="+mn-cs"/>
              </a:rPr>
              <a:t> decade of the Glorious Mysteries of Mary’s prayer, the Rosary, which has been prayed by Catholics for many centuries. Prayer to Mary unites us more closely to her son, Jesus.</a:t>
            </a: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2056746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Some background information to increase our understanding of the importance of Mary’s Assumption as a feast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Let students take turns at reading through the flip book pages and after each page invite them to make a comment or raise a question. Keep note of these and respond to them after the next slide.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3505299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b="1" kern="1200" dirty="0" smtClean="0">
                <a:solidFill>
                  <a:schemeClr val="tx1"/>
                </a:solidFill>
                <a:effectLst/>
                <a:latin typeface="+mn-lt"/>
                <a:ea typeface="+mn-ea"/>
                <a:cs typeface="+mn-cs"/>
              </a:rPr>
              <a:t>Slide 5 Mary’s Assumption is such an important feast because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Print a copy of the worksheet for each student.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read each reveal statement in pairs and share what it means in their own words to clarify their thinking.</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students to respond to one of the statements that helps them to understand why Mary’s Assumption is an important feast in the Liturgical Year. Students could research and brainstorm words related to the topic to include in the Acrostic poem.</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complete the Acrostic poem on the worksheet as part of a </a:t>
            </a:r>
            <a:r>
              <a:rPr lang="en-GB" sz="1200" b="1" kern="1200" dirty="0" smtClean="0">
                <a:solidFill>
                  <a:schemeClr val="tx1"/>
                </a:solidFill>
                <a:effectLst/>
                <a:latin typeface="+mn-lt"/>
                <a:ea typeface="+mn-ea"/>
                <a:cs typeface="+mn-cs"/>
              </a:rPr>
              <a:t>CELEBRATING MARY’S ASSUMPTION</a:t>
            </a:r>
            <a:r>
              <a:rPr lang="en-GB" sz="1200" kern="1200" dirty="0" smtClean="0">
                <a:solidFill>
                  <a:schemeClr val="tx1"/>
                </a:solidFill>
                <a:effectLst/>
                <a:latin typeface="+mn-lt"/>
                <a:ea typeface="+mn-ea"/>
                <a:cs typeface="+mn-cs"/>
              </a:rPr>
              <a:t> display to share around the school and church in celebration of Mary’s Assumption Day.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REMINDER - An </a:t>
            </a:r>
            <a:r>
              <a:rPr lang="en-GB" sz="1200" b="1" kern="1200" dirty="0" smtClean="0">
                <a:solidFill>
                  <a:schemeClr val="tx1"/>
                </a:solidFill>
                <a:effectLst/>
                <a:latin typeface="+mn-lt"/>
                <a:ea typeface="+mn-ea"/>
                <a:cs typeface="+mn-cs"/>
              </a:rPr>
              <a:t>acrostic</a:t>
            </a:r>
            <a:r>
              <a:rPr lang="en-GB" sz="1200" kern="1200" dirty="0" smtClean="0">
                <a:solidFill>
                  <a:schemeClr val="tx1"/>
                </a:solidFill>
                <a:effectLst/>
                <a:latin typeface="+mn-lt"/>
                <a:ea typeface="+mn-ea"/>
                <a:cs typeface="+mn-cs"/>
              </a:rPr>
              <a:t> is a type of </a:t>
            </a:r>
            <a:r>
              <a:rPr lang="en-GB" sz="1200" b="1" kern="1200" dirty="0" smtClean="0">
                <a:solidFill>
                  <a:schemeClr val="tx1"/>
                </a:solidFill>
                <a:effectLst/>
                <a:latin typeface="+mn-lt"/>
                <a:ea typeface="+mn-ea"/>
                <a:cs typeface="+mn-cs"/>
              </a:rPr>
              <a:t>poetry</a:t>
            </a:r>
            <a:r>
              <a:rPr lang="en-GB" sz="1200" kern="1200" dirty="0" smtClean="0">
                <a:solidFill>
                  <a:schemeClr val="tx1"/>
                </a:solidFill>
                <a:effectLst/>
                <a:latin typeface="+mn-lt"/>
                <a:ea typeface="+mn-ea"/>
                <a:cs typeface="+mn-cs"/>
              </a:rPr>
              <a:t> where the first letters of words are written vertically down the left side of a page. Students use each letter as the beginnings of an idea related to the theme of the poem. Worksheet could be left until the end of session to complete.</a:t>
            </a:r>
            <a:endParaRPr lang="en-GB" b="0" baseline="0" noProof="0" dirty="0" smtClean="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6</a:t>
            </a:fld>
            <a:endParaRPr lang="en-GB"/>
          </a:p>
        </p:txBody>
      </p:sp>
    </p:spTree>
    <p:extLst>
      <p:ext uri="{BB962C8B-B14F-4D97-AF65-F5344CB8AC3E}">
        <p14:creationId xmlns:p14="http://schemas.microsoft.com/office/powerpoint/2010/main" val="3498862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6A What happened when Mary’s life on earth came to an end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each section of the text to</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initiate questions, comments or topics to research </a:t>
            </a:r>
            <a:r>
              <a:rPr lang="en-GB" sz="1200" kern="1200" dirty="0" err="1" smtClean="0">
                <a:solidFill>
                  <a:schemeClr val="tx1"/>
                </a:solidFill>
                <a:effectLst/>
                <a:latin typeface="+mn-lt"/>
                <a:ea typeface="+mn-ea"/>
                <a:cs typeface="+mn-cs"/>
              </a:rPr>
              <a:t>eg</a:t>
            </a:r>
            <a:r>
              <a:rPr lang="en-GB" sz="1200" kern="1200" dirty="0" smtClean="0">
                <a:solidFill>
                  <a:schemeClr val="tx1"/>
                </a:solidFill>
                <a:effectLst/>
                <a:latin typeface="+mn-lt"/>
                <a:ea typeface="+mn-ea"/>
                <a:cs typeface="+mn-cs"/>
              </a:rPr>
              <a:t> the place of relics related to saints and holy people in the life of the Church.</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Remind students that what is known about Mary’s life comes from the Scripture. Other possible events that may have taken place can be accepted as legend or cultural practices of her time and place.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Draw to the students’ attention to the traditional styles of many art works associated with special events in Mary’s life. Notice the style of the images on the slides, think about what is happening, who is present and what your reaction to the image is. Discuss the style you prefer and give reasons for your choice.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could research the use of the colours blue and red in art works that include Mary and Jesus and what they symbolise.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428113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6B What happened when Mary’s life on earth came to an end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each section of the text to</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initiate questions, comments or topics to research </a:t>
            </a:r>
            <a:r>
              <a:rPr lang="en-GB" sz="1200" kern="1200" dirty="0" err="1" smtClean="0">
                <a:solidFill>
                  <a:schemeClr val="tx1"/>
                </a:solidFill>
                <a:effectLst/>
                <a:latin typeface="+mn-lt"/>
                <a:ea typeface="+mn-ea"/>
                <a:cs typeface="+mn-cs"/>
              </a:rPr>
              <a:t>eg</a:t>
            </a:r>
            <a:r>
              <a:rPr lang="en-GB" sz="1200" kern="1200" dirty="0" smtClean="0">
                <a:solidFill>
                  <a:schemeClr val="tx1"/>
                </a:solidFill>
                <a:effectLst/>
                <a:latin typeface="+mn-lt"/>
                <a:ea typeface="+mn-ea"/>
                <a:cs typeface="+mn-cs"/>
              </a:rPr>
              <a:t> the place of relics related to saints and holy people in the life of the Church.</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Remind students that what is known about Mary’s life comes from the Scripture. Other possible events that may have taken place can be accepted as legend or cultural practices of her time and place.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Draw to the students’ attention to the traditional styles of many art works associated with special events in Mary’s life. Notice the style of the images on the slides, think about what is happening, who is present and what your reaction to the image is. Discuss the style you prefer and give reasons for your choice.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could research the use of the colours blue and red in art works that include Mary and Jesus and what they symbolise.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6948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How do we benefit from Mary’s Assumption?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 D, 2) C, 3) G, 4) A, 5) F, 6) B, 7) 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read and discuss the correct statement that will complete each sentence.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Check suggestions by using the floater tool. Use sentences to uncover students’ questions and comments.</a:t>
            </a:r>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1832436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04/08/2017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04/08/2017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04/08/2017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793489"/>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04/08/2017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04/08/2017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04/08/2017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04/08/2017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04/08/2017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04/08/2017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04/08/2017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04/08/2017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04/08/2017</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128"/>
          <a:ea typeface="Arial"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128"/>
          <a:ea typeface="Arial"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128"/>
          <a:ea typeface="Arial"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11" Type="http://schemas.openxmlformats.org/officeDocument/2006/relationships/image" Target="../media/image16.png"/><Relationship Id="rId5" Type="http://schemas.openxmlformats.org/officeDocument/2006/relationships/image" Target="../media/image12.png"/><Relationship Id="rId10" Type="http://schemas.microsoft.com/office/2007/relationships/hdphoto" Target="../media/hdphoto2.wdp"/><Relationship Id="rId4" Type="http://schemas.openxmlformats.org/officeDocument/2006/relationships/notesSlide" Target="../notesSlides/notesSlide10.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12.xml"/><Relationship Id="rId16" Type="http://schemas.openxmlformats.org/officeDocument/2006/relationships/image" Target="../media/image30.png"/><Relationship Id="rId20" Type="http://schemas.openxmlformats.org/officeDocument/2006/relationships/hyperlink" Target="https://www.youtube.com/watch?v=RERoQ1biLdE" TargetMode="Externa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slide" Target="slide17.xml"/><Relationship Id="rId4" Type="http://schemas.microsoft.com/office/2007/relationships/hdphoto" Target="../media/hdphoto1.wdp"/><Relationship Id="rId9" Type="http://schemas.openxmlformats.org/officeDocument/2006/relationships/image" Target="../media/image23.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slide" Target="slide18.xml"/><Relationship Id="rId5" Type="http://schemas.openxmlformats.org/officeDocument/2006/relationships/image" Target="../media/image33.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image" Target="../media/image33.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11" Type="http://schemas.openxmlformats.org/officeDocument/2006/relationships/image" Target="../media/image35.png"/><Relationship Id="rId5" Type="http://schemas.openxmlformats.org/officeDocument/2006/relationships/image" Target="../media/image12.png"/><Relationship Id="rId10" Type="http://schemas.openxmlformats.org/officeDocument/2006/relationships/hyperlink" Target="http://www.tinyurl.com/NCRSfeedback" TargetMode="External"/><Relationship Id="rId4" Type="http://schemas.openxmlformats.org/officeDocument/2006/relationships/notesSlide" Target="../notesSlides/notesSlide15.xml"/><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hyperlink" Target="http://www.google.co.nz/url?sa=i&amp;rct=j&amp;q=&amp;esrc=s&amp;source=images&amp;cd=&amp;cad=rja&amp;uact=8&amp;ved=0ahUKEwj-8vr4odDUAhULTrwKHeHqBaYQjRwIBw&amp;url=http://coloring-pages.net/coloring/coloring-pictures-of-mary.html&amp;psig=AFQjCNGNqgAXM21Cum_QdzoYEcUo9I_F-Q&amp;ust=1498179865127338"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slide" Target="slide13.xml"/><Relationship Id="rId2" Type="http://schemas.openxmlformats.org/officeDocument/2006/relationships/notesSlide" Target="../notesSlides/notesSlide17.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slide" Target="slide14.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youtube.com/watch?v=PJcSyaRU0kc"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tif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slide" Target="slide16.xml"/><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1.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1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229" y="0"/>
            <a:ext cx="9135541" cy="5143500"/>
          </a:xfrm>
          <a:prstGeom prst="rect">
            <a:avLst/>
          </a:prstGeom>
          <a:effectLst/>
        </p:spPr>
      </p:pic>
      <p:pic>
        <p:nvPicPr>
          <p:cNvPr id="9" name="Picture" descr="Image result for images of mary's assumptio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862" y="996221"/>
            <a:ext cx="7102777" cy="3456171"/>
          </a:xfrm>
          <a:prstGeom prst="rect">
            <a:avLst/>
          </a:prstGeom>
          <a:noFill/>
          <a:ln>
            <a:noFill/>
          </a:ln>
        </p:spPr>
      </p:pic>
      <p:sp>
        <p:nvSpPr>
          <p:cNvPr id="2" name="Title"/>
          <p:cNvSpPr>
            <a:spLocks noGrp="1"/>
          </p:cNvSpPr>
          <p:nvPr>
            <p:ph type="ctrTitle"/>
          </p:nvPr>
        </p:nvSpPr>
        <p:spPr>
          <a:xfrm>
            <a:off x="998359" y="0"/>
            <a:ext cx="7147280" cy="900000"/>
          </a:xfrm>
        </p:spPr>
        <p:txBody>
          <a:bodyPr>
            <a:noAutofit/>
          </a:bodyPr>
          <a:lstStyle/>
          <a:p>
            <a:r>
              <a:rPr lang="en-NZ" sz="4000" b="1" dirty="0" smtClean="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The Feast of the Assumption</a:t>
            </a:r>
            <a:endParaRPr lang="en-GB" sz="40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67666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200"/>
                                        <p:tgtEl>
                                          <p:spTgt spid="9"/>
                                        </p:tgtEl>
                                      </p:cBhvr>
                                    </p:animEffect>
                                    <p:anim calcmode="lin" valueType="num">
                                      <p:cBhvr>
                                        <p:cTn id="11" dur="2200" fill="hold"/>
                                        <p:tgtEl>
                                          <p:spTgt spid="9"/>
                                        </p:tgtEl>
                                        <p:attrNameLst>
                                          <p:attrName>ppt_x</p:attrName>
                                        </p:attrNameLst>
                                      </p:cBhvr>
                                      <p:tavLst>
                                        <p:tav tm="0">
                                          <p:val>
                                            <p:strVal val="#ppt_x"/>
                                          </p:val>
                                        </p:tav>
                                        <p:tav tm="100000">
                                          <p:val>
                                            <p:strVal val="#ppt_x"/>
                                          </p:val>
                                        </p:tav>
                                      </p:tavLst>
                                    </p:anim>
                                    <p:anim calcmode="lin" valueType="num">
                                      <p:cBhvr>
                                        <p:cTn id="12" dur="22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ssumption (7.1.S8) - My Spirit Sing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36642" y="265381"/>
            <a:ext cx="609600" cy="609600"/>
          </a:xfrm>
          <a:prstGeom prst="rect">
            <a:avLst/>
          </a:prstGeom>
        </p:spPr>
      </p:pic>
      <p:pic>
        <p:nvPicPr>
          <p:cNvPr id="36" name="B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8459" y="-7374"/>
            <a:ext cx="9135541" cy="5143500"/>
          </a:xfrm>
          <a:prstGeom prst="rect">
            <a:avLst/>
          </a:prstGeom>
          <a:effectLst/>
        </p:spPr>
      </p:pic>
      <p:pic>
        <p:nvPicPr>
          <p:cNvPr id="2" name="Picture"/>
          <p:cNvPicPr>
            <a:picLocks noChangeAspect="1"/>
          </p:cNvPicPr>
          <p:nvPr/>
        </p:nvPicPr>
        <p:blipFill>
          <a:blip r:embed="rId8"/>
          <a:stretch>
            <a:fillRect/>
          </a:stretch>
        </p:blipFill>
        <p:spPr>
          <a:xfrm>
            <a:off x="1623561" y="637261"/>
            <a:ext cx="5698170" cy="3699336"/>
          </a:xfrm>
          <a:prstGeom prst="rect">
            <a:avLst/>
          </a:prstGeom>
        </p:spPr>
      </p:pic>
      <p:sp>
        <p:nvSpPr>
          <p:cNvPr id="35" name="Title"/>
          <p:cNvSpPr txBox="1">
            <a:spLocks/>
          </p:cNvSpPr>
          <p:nvPr/>
        </p:nvSpPr>
        <p:spPr>
          <a:xfrm>
            <a:off x="8458" y="46961"/>
            <a:ext cx="9135541" cy="523220"/>
          </a:xfrm>
          <a:prstGeom prst="rect">
            <a:avLst/>
          </a:prstGeom>
        </p:spPr>
        <p:txBody>
          <a:bodyPr wrap="square">
            <a:spAutoFit/>
          </a:bodyPr>
          <a:lst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a:lstStyle>
          <a:p>
            <a:r>
              <a:rPr lang="en-US" sz="28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Mary was </a:t>
            </a:r>
            <a:r>
              <a:rPr lang="en-US" sz="2800" b="1" dirty="0" err="1">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recognised</a:t>
            </a:r>
            <a:r>
              <a:rPr lang="en-US" sz="28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 as a woman blessed by God</a:t>
            </a:r>
            <a:endParaRPr lang="en-GB" sz="28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887465" y="1823156"/>
            <a:ext cx="3547544" cy="272668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5133916" y="2342236"/>
            <a:ext cx="2861971" cy="1785104"/>
          </a:xfrm>
          <a:prstGeom prst="rect">
            <a:avLst/>
          </a:prstGeom>
          <a:noFill/>
        </p:spPr>
        <p:txBody>
          <a:bodyPr wrap="square" rtlCol="0">
            <a:spAutoFit/>
          </a:bodyPr>
          <a:lstStyle/>
          <a:p>
            <a:r>
              <a:rPr lang="en-NZ" sz="1000" dirty="0">
                <a:latin typeface="Century Gothic" panose="020B0502020202020204" pitchFamily="34" charset="0"/>
              </a:rPr>
              <a:t>Mary is now praising God in heaven as she did while she was on earth (Luke 1: 46-55). Mary did not have to wait for the end of time as other humans do for their body to be reunited with their souls in heaven because her body was with her soul as she was assumed into heaven. Mary never forgets all of humanity and takes their prayers to God and speaks to </a:t>
            </a:r>
            <a:r>
              <a:rPr lang="en-NZ" sz="1000" dirty="0" smtClean="0">
                <a:latin typeface="Century Gothic" panose="020B0502020202020204" pitchFamily="34" charset="0"/>
              </a:rPr>
              <a:t>God</a:t>
            </a:r>
            <a:br>
              <a:rPr lang="en-NZ" sz="1000" dirty="0" smtClean="0">
                <a:latin typeface="Century Gothic" panose="020B0502020202020204" pitchFamily="34" charset="0"/>
              </a:rPr>
            </a:br>
            <a:r>
              <a:rPr lang="en-NZ" sz="1000" dirty="0" smtClean="0">
                <a:latin typeface="Century Gothic" panose="020B0502020202020204" pitchFamily="34" charset="0"/>
              </a:rPr>
              <a:t>on </a:t>
            </a:r>
            <a:r>
              <a:rPr lang="en-NZ" sz="1000" dirty="0">
                <a:latin typeface="Century Gothic" panose="020B0502020202020204" pitchFamily="34" charset="0"/>
              </a:rPr>
              <a:t>their </a:t>
            </a:r>
            <a:r>
              <a:rPr lang="en-NZ" sz="1000" dirty="0" smtClean="0">
                <a:latin typeface="Century Gothic" panose="020B0502020202020204" pitchFamily="34" charset="0"/>
              </a:rPr>
              <a:t>behalf.</a:t>
            </a:r>
            <a:br>
              <a:rPr lang="en-NZ" sz="1000" dirty="0" smtClean="0">
                <a:latin typeface="Century Gothic" panose="020B0502020202020204" pitchFamily="34" charset="0"/>
              </a:rPr>
            </a:br>
            <a:r>
              <a:rPr lang="en-NZ" sz="1000" b="1" dirty="0" smtClean="0">
                <a:solidFill>
                  <a:schemeClr val="accent1"/>
                </a:solidFill>
                <a:latin typeface="Century Gothic" panose="020B0502020202020204" pitchFamily="34" charset="0"/>
              </a:rPr>
              <a:t>What </a:t>
            </a:r>
            <a:r>
              <a:rPr lang="en-NZ" sz="1000" b="1" dirty="0">
                <a:solidFill>
                  <a:schemeClr val="accent1"/>
                </a:solidFill>
                <a:latin typeface="Century Gothic" panose="020B0502020202020204" pitchFamily="34" charset="0"/>
              </a:rPr>
              <a:t>can Mary do for us now?</a:t>
            </a:r>
            <a:endParaRPr lang="en-NZ" sz="1000" dirty="0">
              <a:solidFill>
                <a:schemeClr val="accent1"/>
              </a:solidFill>
              <a:latin typeface="Century Gothic" panose="020B0502020202020204" pitchFamily="34" charset="0"/>
            </a:endParaRP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5347" y="415041"/>
            <a:ext cx="3070217" cy="2328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181201" y="880777"/>
            <a:ext cx="2358718" cy="1477328"/>
          </a:xfrm>
          <a:prstGeom prst="rect">
            <a:avLst/>
          </a:prstGeom>
          <a:noFill/>
        </p:spPr>
        <p:txBody>
          <a:bodyPr wrap="square" rtlCol="0">
            <a:spAutoFit/>
          </a:bodyPr>
          <a:lstStyle/>
          <a:p>
            <a:r>
              <a:rPr lang="en-NZ" sz="1000" dirty="0">
                <a:latin typeface="Century Gothic" panose="020B0502020202020204" pitchFamily="34" charset="0"/>
              </a:rPr>
              <a:t>Mary was chosen to be the mother of Jesus, the Saviour of the world. She was the most blessed of all women and this was recognised by her cousin Elizabeth in her greeting “Blessed are you among women and blessed is the </a:t>
            </a:r>
            <a:r>
              <a:rPr lang="en-NZ" sz="1000" dirty="0" smtClean="0">
                <a:latin typeface="Century Gothic" panose="020B0502020202020204" pitchFamily="34" charset="0"/>
              </a:rPr>
              <a:t>fruit</a:t>
            </a:r>
            <a:br>
              <a:rPr lang="en-NZ" sz="1000" dirty="0" smtClean="0">
                <a:latin typeface="Century Gothic" panose="020B0502020202020204" pitchFamily="34" charset="0"/>
              </a:rPr>
            </a:br>
            <a:r>
              <a:rPr lang="en-NZ" sz="1000" dirty="0" smtClean="0">
                <a:latin typeface="Century Gothic" panose="020B0502020202020204" pitchFamily="34" charset="0"/>
              </a:rPr>
              <a:t>of </a:t>
            </a:r>
            <a:r>
              <a:rPr lang="en-NZ" sz="1000" dirty="0">
                <a:latin typeface="Century Gothic" panose="020B0502020202020204" pitchFamily="34" charset="0"/>
              </a:rPr>
              <a:t>your womb</a:t>
            </a:r>
            <a:r>
              <a:rPr lang="en-NZ" sz="1000" dirty="0" smtClean="0">
                <a:latin typeface="Century Gothic" panose="020B0502020202020204" pitchFamily="34" charset="0"/>
              </a:rPr>
              <a:t>”.</a:t>
            </a:r>
            <a:r>
              <a:rPr lang="en-NZ" sz="1000" b="1" dirty="0">
                <a:latin typeface="Century Gothic" panose="020B0502020202020204" pitchFamily="34" charset="0"/>
              </a:rPr>
              <a:t/>
            </a:r>
            <a:br>
              <a:rPr lang="en-NZ" sz="1000" b="1" dirty="0">
                <a:latin typeface="Century Gothic" panose="020B0502020202020204" pitchFamily="34" charset="0"/>
              </a:rPr>
            </a:br>
            <a:r>
              <a:rPr lang="en-NZ" sz="1000" b="1" dirty="0" smtClean="0">
                <a:solidFill>
                  <a:schemeClr val="accent1"/>
                </a:solidFill>
                <a:latin typeface="Century Gothic" panose="020B0502020202020204" pitchFamily="34" charset="0"/>
              </a:rPr>
              <a:t>Who </a:t>
            </a:r>
            <a:r>
              <a:rPr lang="en-NZ" sz="1000" b="1" dirty="0">
                <a:solidFill>
                  <a:schemeClr val="accent1"/>
                </a:solidFill>
                <a:latin typeface="Century Gothic" panose="020B0502020202020204" pitchFamily="34" charset="0"/>
              </a:rPr>
              <a:t>is Elizabeth referring to?</a:t>
            </a:r>
            <a:endParaRPr lang="en-NZ" sz="1000" dirty="0">
              <a:solidFill>
                <a:schemeClr val="accent1"/>
              </a:solidFill>
              <a:latin typeface="Century Gothic" panose="020B0502020202020204" pitchFamily="34"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11586" y="2584171"/>
            <a:ext cx="3241092" cy="245165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344187" y="2977333"/>
            <a:ext cx="2522762" cy="1708160"/>
          </a:xfrm>
          <a:prstGeom prst="rect">
            <a:avLst/>
          </a:prstGeom>
          <a:noFill/>
        </p:spPr>
        <p:txBody>
          <a:bodyPr wrap="square" rtlCol="0">
            <a:spAutoFit/>
          </a:bodyPr>
          <a:lstStyle/>
          <a:p>
            <a:r>
              <a:rPr lang="en-NZ" sz="1050" dirty="0">
                <a:latin typeface="Century Gothic" panose="020B0502020202020204" pitchFamily="34" charset="0"/>
              </a:rPr>
              <a:t>Mary’s response to Elizabeth’s recognition of her special role in the life of God’s son Jesus was to attribute it all to God’s faithfulness and </a:t>
            </a:r>
            <a:r>
              <a:rPr lang="en-NZ" sz="1050" dirty="0" smtClean="0">
                <a:latin typeface="Century Gothic" panose="020B0502020202020204" pitchFamily="34" charset="0"/>
              </a:rPr>
              <a:t>goodness, </a:t>
            </a:r>
            <a:r>
              <a:rPr lang="en-NZ" sz="1050" dirty="0">
                <a:latin typeface="Century Gothic" panose="020B0502020202020204" pitchFamily="34" charset="0"/>
              </a:rPr>
              <a:t>that she could live her life doing exactly what God asked her to do through the grace of the Holy Spirit. She took no credit for herself. </a:t>
            </a:r>
            <a:r>
              <a:rPr lang="en-NZ" sz="1050" b="1" dirty="0" smtClean="0">
                <a:solidFill>
                  <a:schemeClr val="accent1"/>
                </a:solidFill>
                <a:latin typeface="Century Gothic" panose="020B0502020202020204" pitchFamily="34" charset="0"/>
              </a:rPr>
              <a:t>What </a:t>
            </a:r>
            <a:r>
              <a:rPr lang="en-NZ" sz="1050" b="1" dirty="0">
                <a:solidFill>
                  <a:schemeClr val="accent1"/>
                </a:solidFill>
                <a:latin typeface="Century Gothic" panose="020B0502020202020204" pitchFamily="34" charset="0"/>
              </a:rPr>
              <a:t>prayer uses these words that honour Mary</a:t>
            </a:r>
            <a:r>
              <a:rPr lang="en-NZ" sz="1050" b="1" dirty="0" smtClean="0">
                <a:solidFill>
                  <a:schemeClr val="accent1"/>
                </a:solidFill>
                <a:latin typeface="Century Gothic" panose="020B0502020202020204" pitchFamily="34" charset="0"/>
              </a:rPr>
              <a:t>?</a:t>
            </a:r>
            <a:endParaRPr lang="en-GB" sz="1050" dirty="0">
              <a:solidFill>
                <a:schemeClr val="accent1"/>
              </a:solidFill>
              <a:latin typeface="Century Gothic" panose="020B0502020202020204" pitchFamily="34" charset="0"/>
              <a:ea typeface="Segoe UI" pitchFamily="34" charset="0"/>
              <a:cs typeface="Segoe UI" pitchFamily="34" charset="0"/>
            </a:endParaRPr>
          </a:p>
        </p:txBody>
      </p:sp>
      <p:pic>
        <p:nvPicPr>
          <p:cNvPr id="13" name="Shape: Pin 3" descr="\\DESKTOP\Users\Public\TCI\Sample Lesson 22-10-2015\Junior Classes - Year 1 - Lesson 4\Images\post-it.png"/>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Tool instructions"/>
          <p:cNvSpPr txBox="1"/>
          <p:nvPr/>
        </p:nvSpPr>
        <p:spPr>
          <a:xfrm>
            <a:off x="3142773" y="4774168"/>
            <a:ext cx="2858475" cy="230832"/>
          </a:xfrm>
          <a:prstGeom prst="rect">
            <a:avLst/>
          </a:prstGeom>
          <a:noFill/>
        </p:spPr>
        <p:txBody>
          <a:bodyPr wrap="none" rtlCol="0">
            <a:spAutoFit/>
          </a:bodyPr>
          <a:lstStyle/>
          <a:p>
            <a:pPr algn="ctr"/>
            <a:r>
              <a:rPr lang="en-GB" sz="900" dirty="0" smtClean="0">
                <a:solidFill>
                  <a:schemeClr val="bg1"/>
                </a:solidFill>
                <a:latin typeface="Century Gothic" panose="020B0502020202020204" pitchFamily="34" charset="0"/>
                <a:ea typeface="Segoe UI" pitchFamily="34" charset="0"/>
                <a:cs typeface="Arial" pitchFamily="34" charset="0"/>
              </a:rPr>
              <a:t>Click the pins on the right to reveal post-it notes</a:t>
            </a:r>
            <a:r>
              <a:rPr lang="en-GB" sz="900" dirty="0" smtClean="0">
                <a:solidFill>
                  <a:schemeClr val="bg1"/>
                </a:solidFill>
                <a:latin typeface="Century Gothic" panose="020B0502020202020204" pitchFamily="34" charset="0"/>
                <a:ea typeface="Segoe UI" pitchFamily="34" charset="0"/>
                <a:cs typeface="Arial" pitchFamily="34" charset="0"/>
              </a:rPr>
              <a:t>.</a:t>
            </a:r>
            <a:endParaRPr lang="en-GB" sz="900" dirty="0" smtClean="0">
              <a:solidFill>
                <a:schemeClr val="bg1"/>
              </a:solidFill>
              <a:latin typeface="Century Gothic" panose="020B0502020202020204" pitchFamily="34" charset="0"/>
              <a:ea typeface="Segoe UI" pitchFamily="34" charset="0"/>
              <a:cs typeface="Arial" pitchFamily="34" charset="0"/>
            </a:endParaRPr>
          </a:p>
        </p:txBody>
      </p:sp>
      <p:sp>
        <p:nvSpPr>
          <p:cNvPr id="23" name="TextBox: Tool instructions stop"/>
          <p:cNvSpPr txBox="1"/>
          <p:nvPr/>
        </p:nvSpPr>
        <p:spPr>
          <a:xfrm>
            <a:off x="3269466" y="4909873"/>
            <a:ext cx="2757486" cy="230832"/>
          </a:xfrm>
          <a:prstGeom prst="rect">
            <a:avLst/>
          </a:prstGeom>
          <a:noFill/>
        </p:spPr>
        <p:txBody>
          <a:bodyPr wrap="none" rtlCol="0">
            <a:spAutoFit/>
          </a:bodyPr>
          <a:lstStyle/>
          <a:p>
            <a:pPr algn="ctr"/>
            <a:r>
              <a:rPr lang="en-GB" sz="900" dirty="0">
                <a:solidFill>
                  <a:schemeClr val="bg1"/>
                </a:solidFill>
                <a:latin typeface="Century Gothic" panose="020B0502020202020204" pitchFamily="34" charset="0"/>
                <a:ea typeface="Segoe UI" pitchFamily="34" charset="0"/>
                <a:cs typeface="Arial" pitchFamily="34" charset="0"/>
              </a:rPr>
              <a:t>Click the audio button to stop </a:t>
            </a:r>
            <a:r>
              <a:rPr lang="en-GB" sz="900" dirty="0">
                <a:solidFill>
                  <a:schemeClr val="bg1"/>
                </a:solidFill>
                <a:latin typeface="Century Gothic" panose="020B0502020202020204" pitchFamily="34" charset="0"/>
                <a:ea typeface="Segoe UI" pitchFamily="34" charset="0"/>
                <a:cs typeface="Arial" pitchFamily="34" charset="0"/>
              </a:rPr>
              <a:t>‘My Spirit Sings’</a:t>
            </a:r>
            <a:endParaRPr lang="en-GB" sz="900" dirty="0">
              <a:solidFill>
                <a:schemeClr val="bg1"/>
              </a:solidFill>
              <a:latin typeface="Century Gothic" panose="020B0502020202020204" pitchFamily="34" charset="0"/>
              <a:ea typeface="Segoe UI" pitchFamily="34" charset="0"/>
              <a:cs typeface="Arial" pitchFamily="34" charset="0"/>
            </a:endParaRPr>
          </a:p>
        </p:txBody>
      </p:sp>
      <p:sp>
        <p:nvSpPr>
          <p:cNvPr id="24" name="TextBox: Tool instructions start"/>
          <p:cNvSpPr txBox="1"/>
          <p:nvPr/>
        </p:nvSpPr>
        <p:spPr>
          <a:xfrm>
            <a:off x="3272676" y="4909873"/>
            <a:ext cx="2744662" cy="230832"/>
          </a:xfrm>
          <a:prstGeom prst="rect">
            <a:avLst/>
          </a:prstGeom>
          <a:noFill/>
        </p:spPr>
        <p:txBody>
          <a:bodyPr wrap="none" rtlCol="0">
            <a:spAutoFit/>
          </a:bodyPr>
          <a:lstStyle/>
          <a:p>
            <a:pPr algn="ctr"/>
            <a:r>
              <a:rPr lang="en-GB" sz="900" dirty="0">
                <a:solidFill>
                  <a:schemeClr val="bg1"/>
                </a:solidFill>
                <a:latin typeface="Century Gothic" panose="020B0502020202020204" pitchFamily="34" charset="0"/>
                <a:ea typeface="Segoe UI" pitchFamily="34" charset="0"/>
                <a:cs typeface="Arial" pitchFamily="34" charset="0"/>
              </a:rPr>
              <a:t>Click the audio button to play </a:t>
            </a:r>
            <a:r>
              <a:rPr lang="en-GB" sz="900" dirty="0" smtClean="0">
                <a:solidFill>
                  <a:schemeClr val="bg1"/>
                </a:solidFill>
                <a:latin typeface="Century Gothic" panose="020B0502020202020204" pitchFamily="34" charset="0"/>
                <a:ea typeface="Segoe UI" pitchFamily="34" charset="0"/>
                <a:cs typeface="Arial" pitchFamily="34" charset="0"/>
              </a:rPr>
              <a:t>‘My Spirit Sings’</a:t>
            </a:r>
            <a:endParaRPr lang="en-GB" sz="900" dirty="0">
              <a:solidFill>
                <a:schemeClr val="bg1"/>
              </a:solidFill>
              <a:latin typeface="Century Gothic" panose="020B0502020202020204" pitchFamily="34" charset="0"/>
              <a:ea typeface="Segoe UI" pitchFamily="34" charset="0"/>
              <a:cs typeface="Arial" pitchFamily="34" charset="0"/>
            </a:endParaRPr>
          </a:p>
        </p:txBody>
      </p:sp>
    </p:spTree>
    <p:extLst>
      <p:ext uri="{BB962C8B-B14F-4D97-AF65-F5344CB8AC3E}">
        <p14:creationId xmlns:p14="http://schemas.microsoft.com/office/powerpoint/2010/main" val="4124495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5"/>
                    </p:tgtEl>
                  </p:cond>
                </p:stCondLst>
                <p:endSync evt="end" delay="0">
                  <p:rtn val="all"/>
                </p:endSync>
                <p:childTnLst>
                  <p:par>
                    <p:cTn id="8" fill="hold">
                      <p:stCondLst>
                        <p:cond delay="0"/>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900" decel="100000" fill="hold"/>
                                        <p:tgtEl>
                                          <p:spTgt spid="819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500"/>
                                        <p:tgtEl>
                                          <p:spTgt spid="8195"/>
                                        </p:tgtEl>
                                      </p:cBhvr>
                                    </p:animEffect>
                                    <p:set>
                                      <p:cBhvr>
                                        <p:cTn id="23"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childTnLst>
                          </p:cTn>
                        </p:par>
                        <p:par>
                          <p:cTn id="37" fill="hold">
                            <p:stCondLst>
                              <p:cond delay="1500"/>
                            </p:stCondLst>
                            <p:childTnLst>
                              <p:par>
                                <p:cTn id="38" presetID="10" presetClass="exit" presetSubtype="0" fill="hold" nodeType="after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37"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900" decel="100000" fill="hold"/>
                                        <p:tgtEl>
                                          <p:spTgt spid="2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up)">
                                      <p:cBhvr>
                                        <p:cTn id="53" dur="500"/>
                                        <p:tgtEl>
                                          <p:spTgt spid="27"/>
                                        </p:tgtEl>
                                      </p:cBhvr>
                                    </p:animEffect>
                                  </p:childTnLst>
                                </p:cTn>
                              </p:par>
                            </p:childTnLst>
                          </p:cTn>
                        </p:par>
                        <p:par>
                          <p:cTn id="54" fill="hold">
                            <p:stCondLst>
                              <p:cond delay="1500"/>
                            </p:stCondLst>
                            <p:childTnLst>
                              <p:par>
                                <p:cTn id="55" presetID="10" presetClass="exit" presetSubtype="0" fill="hold" nodeType="after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32"/>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19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8196"/>
                                        </p:tgtEl>
                                        <p:attrNameLst>
                                          <p:attrName>style.visibility</p:attrName>
                                        </p:attrNameLst>
                                      </p:cBhvr>
                                      <p:to>
                                        <p:strVal val="hidden"/>
                                      </p:to>
                                    </p:set>
                                  </p:childTnLst>
                                </p:cTn>
                              </p:par>
                              <p:par>
                                <p:cTn id="69" presetID="1" presetClass="exit" presetSubtype="0" fill="hold" grpId="2" nodeType="withEffect">
                                  <p:stCondLst>
                                    <p:cond delay="0"/>
                                  </p:stCondLst>
                                  <p:childTnLst>
                                    <p:set>
                                      <p:cBhvr>
                                        <p:cTn id="70" dur="1" fill="hold">
                                          <p:stCondLst>
                                            <p:cond delay="0"/>
                                          </p:stCondLst>
                                        </p:cTn>
                                        <p:tgtEl>
                                          <p:spTgt spid="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2" nodeType="withEffect">
                                  <p:stCondLst>
                                    <p:cond delay="0"/>
                                  </p:stCondLst>
                                  <p:childTnLst>
                                    <p:set>
                                      <p:cBhvr>
                                        <p:cTn id="74" dur="1" fill="hold">
                                          <p:stCondLst>
                                            <p:cond delay="0"/>
                                          </p:stCondLst>
                                        </p:cTn>
                                        <p:tgtEl>
                                          <p:spTgt spid="26"/>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2"/>
                                        </p:tgtEl>
                                        <p:attrNameLst>
                                          <p:attrName>style.visibility</p:attrName>
                                        </p:attrNameLst>
                                      </p:cBhvr>
                                      <p:to>
                                        <p:strVal val="hidden"/>
                                      </p:to>
                                    </p:set>
                                  </p:childTnLst>
                                </p:cTn>
                              </p:par>
                              <p:par>
                                <p:cTn id="77" presetID="1" presetClass="exit" presetSubtype="0" fill="hold" grpId="2" nodeType="withEffect">
                                  <p:stCondLst>
                                    <p:cond delay="0"/>
                                  </p:stCondLst>
                                  <p:childTnLst>
                                    <p:set>
                                      <p:cBhvr>
                                        <p:cTn id="78"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9" restart="whenNotActive" fill="hold" evtFilter="cancelBubble" nodeType="interactiveSeq">
                <p:stCondLst>
                  <p:cond evt="onClick" delay="0">
                    <p:tgtEl>
                      <p:spTgt spid="33"/>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8195"/>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2"/>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3"/>
                                        </p:tgtEl>
                                        <p:attrNameLst>
                                          <p:attrName>style.visibility</p:attrName>
                                        </p:attrNameLst>
                                      </p:cBhvr>
                                      <p:to>
                                        <p:strVal val="visible"/>
                                      </p:to>
                                    </p:set>
                                  </p:childTnLst>
                                </p:cTn>
                              </p:par>
                              <p:par>
                                <p:cTn id="88" presetID="1" presetClass="exit" presetSubtype="0" fill="hold" nodeType="withEffect">
                                  <p:stCondLst>
                                    <p:cond delay="0"/>
                                  </p:stCondLst>
                                  <p:childTnLst>
                                    <p:set>
                                      <p:cBhvr>
                                        <p:cTn id="89" dur="1" fill="hold">
                                          <p:stCondLst>
                                            <p:cond delay="0"/>
                                          </p:stCondLst>
                                        </p:cTn>
                                        <p:tgtEl>
                                          <p:spTgt spid="8196"/>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6"/>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21"/>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26"/>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0"/>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10" presetClass="exit" presetSubtype="0" fill="hold" grpId="1" nodeType="withEffect">
                                  <p:stCondLst>
                                    <p:cond delay="0"/>
                                  </p:stCondLst>
                                  <p:childTnLst>
                                    <p:animEffect transition="out" filter="fade">
                                      <p:cBhvr>
                                        <p:cTn id="107" dur="500"/>
                                        <p:tgtEl>
                                          <p:spTgt spid="24"/>
                                        </p:tgtEl>
                                      </p:cBhvr>
                                    </p:animEffect>
                                    <p:set>
                                      <p:cBhvr>
                                        <p:cTn id="108" dur="1" fill="hold">
                                          <p:stCondLst>
                                            <p:cond delay="499"/>
                                          </p:stCondLst>
                                        </p:cTn>
                                        <p:tgtEl>
                                          <p:spTgt spid="24"/>
                                        </p:tgtEl>
                                        <p:attrNameLst>
                                          <p:attrName>style.visibility</p:attrName>
                                        </p:attrNameLst>
                                      </p:cBhvr>
                                      <p:to>
                                        <p:strVal val="hidden"/>
                                      </p:to>
                                    </p:set>
                                  </p:childTnLst>
                                </p:cTn>
                              </p:par>
                              <p:par>
                                <p:cTn id="109" presetID="1" presetClass="mediacall" presetSubtype="0" fill="hold" nodeType="withEffect">
                                  <p:stCondLst>
                                    <p:cond delay="0"/>
                                  </p:stCondLst>
                                  <p:childTnLst>
                                    <p:cmd type="call" cmd="playFrom(0.0)">
                                      <p:cBhvr>
                                        <p:cTn id="110" dur="185791" fill="hold"/>
                                        <p:tgtEl>
                                          <p:spTgt spid="3"/>
                                        </p:tgtEl>
                                      </p:cBhvr>
                                    </p:cmd>
                                  </p:childTnLst>
                                </p:cTn>
                              </p:par>
                              <p:par>
                                <p:cTn id="111" presetID="1" presetClass="emph" presetSubtype="2" fill="hold" nodeType="withEffect">
                                  <p:stCondLst>
                                    <p:cond delay="0"/>
                                  </p:stCondLst>
                                  <p:childTnLst>
                                    <p:animClr clrSpc="rgb" dir="cw">
                                      <p:cBhvr>
                                        <p:cTn id="112" dur="1000" fill="hold"/>
                                        <p:tgtEl>
                                          <p:spTgt spid="20"/>
                                        </p:tgtEl>
                                        <p:attrNameLst>
                                          <p:attrName>fillcolor</p:attrName>
                                        </p:attrNameLst>
                                      </p:cBhvr>
                                      <p:to>
                                        <a:schemeClr val="accent2"/>
                                      </p:to>
                                    </p:animClr>
                                    <p:set>
                                      <p:cBhvr>
                                        <p:cTn id="113" dur="1000" fill="hold"/>
                                        <p:tgtEl>
                                          <p:spTgt spid="20"/>
                                        </p:tgtEl>
                                        <p:attrNameLst>
                                          <p:attrName>fill.type</p:attrName>
                                        </p:attrNameLst>
                                      </p:cBhvr>
                                      <p:to>
                                        <p:strVal val="solid"/>
                                      </p:to>
                                    </p:set>
                                    <p:set>
                                      <p:cBhvr>
                                        <p:cTn id="114" dur="1000" fill="hold"/>
                                        <p:tgtEl>
                                          <p:spTgt spid="20"/>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3" presetClass="mediacall" presetSubtype="0" fill="hold" nodeType="clickEffect">
                                  <p:stCondLst>
                                    <p:cond delay="0"/>
                                  </p:stCondLst>
                                  <p:childTnLst>
                                    <p:cmd type="call" cmd="stop">
                                      <p:cBhvr>
                                        <p:cTn id="118" dur="1" fill="hold"/>
                                        <p:tgtEl>
                                          <p:spTgt spid="3"/>
                                        </p:tgtEl>
                                      </p:cBhvr>
                                    </p:cmd>
                                  </p:childTnLst>
                                </p:cTn>
                              </p:par>
                              <p:par>
                                <p:cTn id="119" presetID="10" presetClass="exit" presetSubtype="0" fill="hold" grpId="1" nodeType="withEffect">
                                  <p:stCondLst>
                                    <p:cond delay="0"/>
                                  </p:stCondLst>
                                  <p:childTnLst>
                                    <p:animEffect transition="out" filter="fade">
                                      <p:cBhvr>
                                        <p:cTn id="120" dur="500"/>
                                        <p:tgtEl>
                                          <p:spTgt spid="23"/>
                                        </p:tgtEl>
                                      </p:cBhvr>
                                    </p:animEffect>
                                    <p:set>
                                      <p:cBhvr>
                                        <p:cTn id="121" dur="1" fill="hold">
                                          <p:stCondLst>
                                            <p:cond delay="499"/>
                                          </p:stCondLst>
                                        </p:cTn>
                                        <p:tgtEl>
                                          <p:spTgt spid="23"/>
                                        </p:tgtEl>
                                        <p:attrNameLst>
                                          <p:attrName>style.visibility</p:attrName>
                                        </p:attrNameLst>
                                      </p:cBhvr>
                                      <p:to>
                                        <p:strVal val="hidden"/>
                                      </p:to>
                                    </p:set>
                                  </p:childTnLst>
                                </p:cTn>
                              </p:par>
                              <p:par>
                                <p:cTn id="122" presetID="10" presetClass="entr" presetSubtype="0" fill="hold" grpId="2" nodeType="with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500"/>
                                        <p:tgtEl>
                                          <p:spTgt spid="24"/>
                                        </p:tgtEl>
                                      </p:cBhvr>
                                    </p:animEffect>
                                  </p:childTnLst>
                                </p:cTn>
                              </p:par>
                              <p:par>
                                <p:cTn id="125" presetID="1" presetClass="emph" presetSubtype="2" fill="hold" nodeType="withEffect">
                                  <p:stCondLst>
                                    <p:cond delay="0"/>
                                  </p:stCondLst>
                                  <p:childTnLst>
                                    <p:animClr clrSpc="rgb" dir="cw">
                                      <p:cBhvr>
                                        <p:cTn id="126" dur="2000" fill="hold"/>
                                        <p:tgtEl>
                                          <p:spTgt spid="20"/>
                                        </p:tgtEl>
                                        <p:attrNameLst>
                                          <p:attrName>fillcolor</p:attrName>
                                        </p:attrNameLst>
                                      </p:cBhvr>
                                      <p:to>
                                        <a:schemeClr val="bg1"/>
                                      </p:to>
                                    </p:animClr>
                                    <p:set>
                                      <p:cBhvr>
                                        <p:cTn id="127" dur="2000" fill="hold"/>
                                        <p:tgtEl>
                                          <p:spTgt spid="20"/>
                                        </p:tgtEl>
                                        <p:attrNameLst>
                                          <p:attrName>fill.type</p:attrName>
                                        </p:attrNameLst>
                                      </p:cBhvr>
                                      <p:to>
                                        <p:strVal val="solid"/>
                                      </p:to>
                                    </p:set>
                                    <p:set>
                                      <p:cBhvr>
                                        <p:cTn id="128"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129" fill="hold" display="0">
                  <p:stCondLst>
                    <p:cond delay="indefinite"/>
                  </p:stCondLst>
                  <p:endCondLst>
                    <p:cond evt="onStopAudio" delay="0">
                      <p:tgtEl>
                        <p:sldTgt/>
                      </p:tgtEl>
                    </p:cond>
                  </p:endCondLst>
                </p:cTn>
                <p:tgtEl>
                  <p:spTgt spid="3"/>
                </p:tgtEl>
              </p:cMediaNode>
            </p:audio>
          </p:childTnLst>
        </p:cTn>
      </p:par>
    </p:tnLst>
    <p:bldLst>
      <p:bldP spid="27" grpId="0"/>
      <p:bldP spid="27" grpId="1"/>
      <p:bldP spid="27" grpId="2"/>
      <p:bldP spid="6" grpId="0"/>
      <p:bldP spid="6" grpId="1"/>
      <p:bldP spid="6" grpId="2"/>
      <p:bldP spid="26" grpId="0"/>
      <p:bldP spid="26" grpId="1"/>
      <p:bldP spid="26" grpId="2"/>
      <p:bldP spid="23" grpId="0"/>
      <p:bldP spid="23" grpId="1"/>
      <p:bldP spid="24" grpId="0"/>
      <p:bldP spid="24" grpId="1"/>
      <p:bldP spid="24"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B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459" y="-7374"/>
            <a:ext cx="9135541" cy="5143500"/>
          </a:xfrm>
          <a:prstGeom prst="rect">
            <a:avLst/>
          </a:prstGeom>
          <a:effectLst/>
        </p:spPr>
      </p:pic>
      <p:pic>
        <p:nvPicPr>
          <p:cNvPr id="3" name="Picture"/>
          <p:cNvPicPr>
            <a:picLocks noChangeAspect="1"/>
          </p:cNvPicPr>
          <p:nvPr/>
        </p:nvPicPr>
        <p:blipFill>
          <a:blip r:embed="rId5"/>
          <a:stretch>
            <a:fillRect/>
          </a:stretch>
        </p:blipFill>
        <p:spPr>
          <a:xfrm>
            <a:off x="572991" y="663488"/>
            <a:ext cx="6032072" cy="4016512"/>
          </a:xfrm>
          <a:prstGeom prst="rect">
            <a:avLst/>
          </a:prstGeom>
        </p:spPr>
      </p:pic>
      <p:sp>
        <p:nvSpPr>
          <p:cNvPr id="19" name="Shape: Pop-up window"/>
          <p:cNvSpPr/>
          <p:nvPr/>
        </p:nvSpPr>
        <p:spPr>
          <a:xfrm>
            <a:off x="2598821" y="1061342"/>
            <a:ext cx="5969046" cy="2989290"/>
          </a:xfrm>
          <a:prstGeom prst="roundRect">
            <a:avLst>
              <a:gd name="adj" fmla="val 4598"/>
            </a:avLst>
          </a:prstGeom>
          <a:blipFill>
            <a:blip r:embed="rId6">
              <a:extLst>
                <a:ext uri="{BEBA8EAE-BF5A-486C-A8C5-ECC9F3942E4B}">
                  <a14:imgProps xmlns:a14="http://schemas.microsoft.com/office/drawing/2010/main">
                    <a14:imgLayer r:embed="rId7">
                      <a14:imgEffect>
                        <a14:sharpenSoften amount="-100000"/>
                      </a14:imgEffect>
                      <a14:imgEffect>
                        <a14:brightnessContrast bright="-20000"/>
                      </a14:imgEffect>
                    </a14:imgLayer>
                  </a14:imgProps>
                </a:ext>
              </a:extLst>
            </a:blip>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spcAft>
                <a:spcPts val="1200"/>
              </a:spcAft>
              <a:buFont typeface="Wingdings" panose="05000000000000000000" pitchFamily="2" charset="2"/>
              <a:buChar char="v"/>
            </a:pPr>
            <a:r>
              <a:rPr lang="en-NZ" sz="1400" dirty="0">
                <a:latin typeface="Century Gothic" panose="020B0502020202020204" pitchFamily="34" charset="0"/>
              </a:rPr>
              <a:t>What does a Holy Day of Obligation mean?</a:t>
            </a:r>
          </a:p>
          <a:p>
            <a:pPr marL="285750" lvl="0" indent="-285750">
              <a:spcAft>
                <a:spcPts val="1200"/>
              </a:spcAft>
              <a:buFont typeface="Wingdings" panose="05000000000000000000" pitchFamily="2" charset="2"/>
              <a:buChar char="v"/>
            </a:pPr>
            <a:r>
              <a:rPr lang="en-NZ" sz="1400" dirty="0">
                <a:latin typeface="Century Gothic" panose="020B0502020202020204" pitchFamily="34" charset="0"/>
              </a:rPr>
              <a:t>What day every week is a Holy Day of Obligation and why?</a:t>
            </a:r>
          </a:p>
          <a:p>
            <a:pPr marL="285750" lvl="0" indent="-285750">
              <a:spcAft>
                <a:spcPts val="1200"/>
              </a:spcAft>
              <a:buFont typeface="Wingdings" panose="05000000000000000000" pitchFamily="2" charset="2"/>
              <a:buChar char="v"/>
            </a:pPr>
            <a:r>
              <a:rPr lang="en-NZ" sz="1400" dirty="0">
                <a:latin typeface="Century Gothic" panose="020B0502020202020204" pitchFamily="34" charset="0"/>
              </a:rPr>
              <a:t>What are the two feast days that are Holy Days of Obligation in </a:t>
            </a:r>
            <a:r>
              <a:rPr lang="en-NZ" sz="1400" dirty="0" err="1">
                <a:latin typeface="Century Gothic" panose="020B0502020202020204" pitchFamily="34" charset="0"/>
              </a:rPr>
              <a:t>Aotearoa</a:t>
            </a:r>
            <a:r>
              <a:rPr lang="en-NZ" sz="1400" dirty="0">
                <a:latin typeface="Century Gothic" panose="020B0502020202020204" pitchFamily="34" charset="0"/>
              </a:rPr>
              <a:t> New Zealand?</a:t>
            </a:r>
          </a:p>
          <a:p>
            <a:pPr marL="285750" lvl="0" indent="-285750">
              <a:spcAft>
                <a:spcPts val="1200"/>
              </a:spcAft>
              <a:buFont typeface="Wingdings" panose="05000000000000000000" pitchFamily="2" charset="2"/>
              <a:buChar char="v"/>
            </a:pPr>
            <a:r>
              <a:rPr lang="en-NZ" sz="1400" dirty="0">
                <a:latin typeface="Century Gothic" panose="020B0502020202020204" pitchFamily="34" charset="0"/>
              </a:rPr>
              <a:t>What does the Church celebrate on Mary’s Assumption day?</a:t>
            </a:r>
          </a:p>
          <a:p>
            <a:pPr marL="285750" lvl="0" indent="-285750">
              <a:spcAft>
                <a:spcPts val="1200"/>
              </a:spcAft>
              <a:buFont typeface="Wingdings" panose="05000000000000000000" pitchFamily="2" charset="2"/>
              <a:buChar char="v"/>
            </a:pPr>
            <a:r>
              <a:rPr lang="en-NZ" sz="1400" dirty="0">
                <a:latin typeface="Century Gothic" panose="020B0502020202020204" pitchFamily="34" charset="0"/>
              </a:rPr>
              <a:t>How does the Church celebrate Holy Days of Obligation?</a:t>
            </a:r>
          </a:p>
          <a:p>
            <a:pPr marL="285750" lvl="0" indent="-285750">
              <a:spcAft>
                <a:spcPts val="1200"/>
              </a:spcAft>
              <a:buFont typeface="Wingdings" panose="05000000000000000000" pitchFamily="2" charset="2"/>
              <a:buChar char="v"/>
            </a:pPr>
            <a:r>
              <a:rPr lang="en-NZ" sz="1400" dirty="0">
                <a:latin typeface="Century Gothic" panose="020B0502020202020204" pitchFamily="34" charset="0"/>
              </a:rPr>
              <a:t>Why is participating in the Eucharist a good way to </a:t>
            </a:r>
            <a:r>
              <a:rPr lang="en-NZ" sz="1400" dirty="0" smtClean="0">
                <a:latin typeface="Century Gothic" panose="020B0502020202020204" pitchFamily="34" charset="0"/>
              </a:rPr>
              <a:t>celebrate</a:t>
            </a:r>
            <a:br>
              <a:rPr lang="en-NZ" sz="1400" dirty="0" smtClean="0">
                <a:latin typeface="Century Gothic" panose="020B0502020202020204" pitchFamily="34" charset="0"/>
              </a:rPr>
            </a:br>
            <a:r>
              <a:rPr lang="en-NZ" sz="1400" dirty="0" smtClean="0">
                <a:latin typeface="Century Gothic" panose="020B0502020202020204" pitchFamily="34" charset="0"/>
              </a:rPr>
              <a:t>Holy </a:t>
            </a:r>
            <a:r>
              <a:rPr lang="en-NZ" sz="1400" dirty="0">
                <a:latin typeface="Century Gothic" panose="020B0502020202020204" pitchFamily="34" charset="0"/>
              </a:rPr>
              <a:t>Days of Obligation?</a:t>
            </a:r>
          </a:p>
        </p:txBody>
      </p:sp>
      <p:sp>
        <p:nvSpPr>
          <p:cNvPr id="20" name="Shape: Close button"/>
          <p:cNvSpPr/>
          <p:nvPr/>
        </p:nvSpPr>
        <p:spPr>
          <a:xfrm>
            <a:off x="8307713" y="1094015"/>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solidFill>
                  <a:schemeClr val="bg1"/>
                </a:solidFill>
              </a:rPr>
              <a:t>X</a:t>
            </a:r>
            <a:endParaRPr lang="en-GB" dirty="0">
              <a:solidFill>
                <a:schemeClr val="bg1"/>
              </a:solidFill>
            </a:endParaRPr>
          </a:p>
        </p:txBody>
      </p:sp>
      <p:sp>
        <p:nvSpPr>
          <p:cNvPr id="35" name="Title"/>
          <p:cNvSpPr txBox="1">
            <a:spLocks/>
          </p:cNvSpPr>
          <p:nvPr/>
        </p:nvSpPr>
        <p:spPr>
          <a:xfrm>
            <a:off x="8458" y="60213"/>
            <a:ext cx="9135541" cy="461665"/>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a:lstStyle>
          <a:p>
            <a:r>
              <a:rPr lang="en-US" sz="23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We </a:t>
            </a:r>
            <a:r>
              <a:rPr lang="en-US" sz="2300" b="1" dirty="0" err="1">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honour</a:t>
            </a:r>
            <a:r>
              <a:rPr lang="en-US" sz="23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 Mary’ Assumption day </a:t>
            </a:r>
            <a:r>
              <a:rPr lang="en-US" sz="2300" b="1" dirty="0" smtClean="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as a </a:t>
            </a:r>
            <a:r>
              <a:rPr lang="en-US" sz="23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Holy Day of Obligation </a:t>
            </a:r>
            <a:endParaRPr lang="en-GB" sz="23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endParaRPr>
          </a:p>
        </p:txBody>
      </p:sp>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403262" y="4912668"/>
            <a:ext cx="2337499" cy="230832"/>
          </a:xfrm>
          <a:prstGeom prst="rect">
            <a:avLst/>
          </a:prstGeom>
          <a:noFill/>
        </p:spPr>
        <p:txBody>
          <a:bodyPr wrap="none" rtlCol="0">
            <a:spAutoFit/>
          </a:bodyPr>
          <a:lstStyle/>
          <a:p>
            <a:pPr algn="ctr"/>
            <a:r>
              <a:rPr lang="en-US" sz="900" dirty="0">
                <a:solidFill>
                  <a:schemeClr val="bg1"/>
                </a:solidFill>
                <a:latin typeface="Century Gothic" panose="020B0502020202020204" pitchFamily="34" charset="0"/>
                <a:ea typeface="Segoe UI" pitchFamily="34" charset="0"/>
                <a:cs typeface="Arial" pitchFamily="34" charset="0"/>
              </a:rPr>
              <a:t>Click the I-button to reveal information</a:t>
            </a:r>
          </a:p>
        </p:txBody>
      </p:sp>
      <p:sp>
        <p:nvSpPr>
          <p:cNvPr id="23"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01852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nextCondLst>
                <p:cond evt="onClick" delay="0">
                  <p:tgtEl>
                    <p:spTgt spid="23"/>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3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clickEffect">
                                  <p:stCondLst>
                                    <p:cond delay="0"/>
                                  </p:stCondLst>
                                  <p:childTnLst>
                                    <p:set>
                                      <p:cBhvr>
                                        <p:cTn id="31" dur="1" fill="hold">
                                          <p:stCondLst>
                                            <p:cond delay="0"/>
                                          </p:stCondLst>
                                        </p:cTn>
                                        <p:tgtEl>
                                          <p:spTgt spid="19"/>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19" grpId="0" animBg="1"/>
      <p:bldP spid="19" grpId="1" animBg="1"/>
      <p:bldP spid="19" grpId="2" animBg="1"/>
      <p:bldP spid="19" grpId="3" animBg="1"/>
      <p:bldP spid="20" grpId="0" animBg="1"/>
      <p:bldP spid="20" grpId="1" animBg="1"/>
      <p:bldP spid="20" grpId="2" animBg="1"/>
      <p:bldP spid="20" grpId="3"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459" y="-7374"/>
            <a:ext cx="9135541" cy="5143500"/>
          </a:xfrm>
          <a:prstGeom prst="rect">
            <a:avLst/>
          </a:prstGeom>
          <a:effectLst/>
        </p:spPr>
      </p:pic>
      <p:cxnSp>
        <p:nvCxnSpPr>
          <p:cNvPr id="33" name="Straight Arrow Right to Left"/>
          <p:cNvCxnSpPr/>
          <p:nvPr/>
        </p:nvCxnSpPr>
        <p:spPr>
          <a:xfrm flipH="1" flipV="1">
            <a:off x="561474" y="3337942"/>
            <a:ext cx="8078527" cy="816964"/>
          </a:xfrm>
          <a:prstGeom prst="straightConnector1">
            <a:avLst/>
          </a:prstGeom>
          <a:ln w="762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Left to Right"/>
          <p:cNvCxnSpPr/>
          <p:nvPr/>
        </p:nvCxnSpPr>
        <p:spPr>
          <a:xfrm flipV="1">
            <a:off x="681267" y="633510"/>
            <a:ext cx="7958734" cy="1505598"/>
          </a:xfrm>
          <a:prstGeom prst="straightConnector1">
            <a:avLst/>
          </a:prstGeom>
          <a:ln w="76200">
            <a:solidFill>
              <a:schemeClr val="tx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1"/>
          <p:cNvPicPr>
            <a:picLocks noChangeAspect="1"/>
          </p:cNvPicPr>
          <p:nvPr/>
        </p:nvPicPr>
        <p:blipFill>
          <a:blip r:embed="rId5"/>
          <a:stretch>
            <a:fillRect/>
          </a:stretch>
        </p:blipFill>
        <p:spPr>
          <a:xfrm>
            <a:off x="7773828" y="3386265"/>
            <a:ext cx="1370118" cy="1326097"/>
          </a:xfrm>
          <a:prstGeom prst="rect">
            <a:avLst/>
          </a:prstGeom>
        </p:spPr>
      </p:pic>
      <p:pic>
        <p:nvPicPr>
          <p:cNvPr id="11" name="Picture 2"/>
          <p:cNvPicPr>
            <a:picLocks noChangeAspect="1"/>
          </p:cNvPicPr>
          <p:nvPr/>
        </p:nvPicPr>
        <p:blipFill>
          <a:blip r:embed="rId6"/>
          <a:stretch>
            <a:fillRect/>
          </a:stretch>
        </p:blipFill>
        <p:spPr>
          <a:xfrm>
            <a:off x="6324618" y="3349185"/>
            <a:ext cx="1487406" cy="1223336"/>
          </a:xfrm>
          <a:prstGeom prst="rect">
            <a:avLst/>
          </a:prstGeom>
        </p:spPr>
      </p:pic>
      <p:pic>
        <p:nvPicPr>
          <p:cNvPr id="12" name="Picture 3"/>
          <p:cNvPicPr>
            <a:picLocks noChangeAspect="1"/>
          </p:cNvPicPr>
          <p:nvPr/>
        </p:nvPicPr>
        <p:blipFill>
          <a:blip r:embed="rId7"/>
          <a:stretch>
            <a:fillRect/>
          </a:stretch>
        </p:blipFill>
        <p:spPr>
          <a:xfrm>
            <a:off x="5036701" y="3216777"/>
            <a:ext cx="1329129" cy="1273749"/>
          </a:xfrm>
          <a:prstGeom prst="rect">
            <a:avLst/>
          </a:prstGeom>
        </p:spPr>
      </p:pic>
      <p:pic>
        <p:nvPicPr>
          <p:cNvPr id="21" name="Picture 4"/>
          <p:cNvPicPr>
            <a:picLocks noChangeAspect="1"/>
          </p:cNvPicPr>
          <p:nvPr/>
        </p:nvPicPr>
        <p:blipFill>
          <a:blip r:embed="rId8"/>
          <a:stretch>
            <a:fillRect/>
          </a:stretch>
        </p:blipFill>
        <p:spPr>
          <a:xfrm>
            <a:off x="3782040" y="3089005"/>
            <a:ext cx="1278705" cy="1273591"/>
          </a:xfrm>
          <a:prstGeom prst="rect">
            <a:avLst/>
          </a:prstGeom>
        </p:spPr>
      </p:pic>
      <p:pic>
        <p:nvPicPr>
          <p:cNvPr id="22" name="Picture 5"/>
          <p:cNvPicPr>
            <a:picLocks noChangeAspect="1"/>
          </p:cNvPicPr>
          <p:nvPr/>
        </p:nvPicPr>
        <p:blipFill>
          <a:blip r:embed="rId9"/>
          <a:stretch>
            <a:fillRect/>
          </a:stretch>
        </p:blipFill>
        <p:spPr>
          <a:xfrm>
            <a:off x="2625826" y="2831433"/>
            <a:ext cx="1193819" cy="1610936"/>
          </a:xfrm>
          <a:prstGeom prst="rect">
            <a:avLst/>
          </a:prstGeom>
        </p:spPr>
      </p:pic>
      <p:pic>
        <p:nvPicPr>
          <p:cNvPr id="23" name="Picture 6"/>
          <p:cNvPicPr>
            <a:picLocks noChangeAspect="1"/>
          </p:cNvPicPr>
          <p:nvPr/>
        </p:nvPicPr>
        <p:blipFill>
          <a:blip r:embed="rId10"/>
          <a:stretch>
            <a:fillRect/>
          </a:stretch>
        </p:blipFill>
        <p:spPr>
          <a:xfrm>
            <a:off x="1278742" y="2929126"/>
            <a:ext cx="1380603" cy="1285389"/>
          </a:xfrm>
          <a:prstGeom prst="rect">
            <a:avLst/>
          </a:prstGeom>
        </p:spPr>
      </p:pic>
      <p:pic>
        <p:nvPicPr>
          <p:cNvPr id="25" name="Picture 8"/>
          <p:cNvPicPr>
            <a:picLocks noChangeAspect="1"/>
          </p:cNvPicPr>
          <p:nvPr/>
        </p:nvPicPr>
        <p:blipFill>
          <a:blip r:embed="rId11"/>
          <a:stretch>
            <a:fillRect/>
          </a:stretch>
        </p:blipFill>
        <p:spPr>
          <a:xfrm>
            <a:off x="-15742" y="1391478"/>
            <a:ext cx="1674287" cy="1413973"/>
          </a:xfrm>
          <a:prstGeom prst="rect">
            <a:avLst/>
          </a:prstGeom>
        </p:spPr>
      </p:pic>
      <p:pic>
        <p:nvPicPr>
          <p:cNvPr id="24" name="Picture 7"/>
          <p:cNvPicPr>
            <a:picLocks noChangeAspect="1"/>
          </p:cNvPicPr>
          <p:nvPr/>
        </p:nvPicPr>
        <p:blipFill>
          <a:blip r:embed="rId12"/>
          <a:stretch>
            <a:fillRect/>
          </a:stretch>
        </p:blipFill>
        <p:spPr>
          <a:xfrm>
            <a:off x="24249" y="2720071"/>
            <a:ext cx="1264063" cy="1264063"/>
          </a:xfrm>
          <a:prstGeom prst="rect">
            <a:avLst/>
          </a:prstGeom>
        </p:spPr>
      </p:pic>
      <p:pic>
        <p:nvPicPr>
          <p:cNvPr id="26" name="Picture 9"/>
          <p:cNvPicPr>
            <a:picLocks noChangeAspect="1"/>
          </p:cNvPicPr>
          <p:nvPr/>
        </p:nvPicPr>
        <p:blipFill>
          <a:blip r:embed="rId13"/>
          <a:stretch>
            <a:fillRect/>
          </a:stretch>
        </p:blipFill>
        <p:spPr>
          <a:xfrm>
            <a:off x="1597749" y="1327868"/>
            <a:ext cx="1614389" cy="1351979"/>
          </a:xfrm>
          <a:prstGeom prst="rect">
            <a:avLst/>
          </a:prstGeom>
        </p:spPr>
      </p:pic>
      <p:pic>
        <p:nvPicPr>
          <p:cNvPr id="27" name="Picture 10"/>
          <p:cNvPicPr>
            <a:picLocks noChangeAspect="1"/>
          </p:cNvPicPr>
          <p:nvPr/>
        </p:nvPicPr>
        <p:blipFill>
          <a:blip r:embed="rId14"/>
          <a:stretch>
            <a:fillRect/>
          </a:stretch>
        </p:blipFill>
        <p:spPr>
          <a:xfrm>
            <a:off x="2982300" y="674298"/>
            <a:ext cx="1902117" cy="1347333"/>
          </a:xfrm>
          <a:prstGeom prst="rect">
            <a:avLst/>
          </a:prstGeom>
        </p:spPr>
      </p:pic>
      <p:pic>
        <p:nvPicPr>
          <p:cNvPr id="28" name="Picture 11"/>
          <p:cNvPicPr>
            <a:picLocks noChangeAspect="1"/>
          </p:cNvPicPr>
          <p:nvPr/>
        </p:nvPicPr>
        <p:blipFill>
          <a:blip r:embed="rId15"/>
          <a:stretch>
            <a:fillRect/>
          </a:stretch>
        </p:blipFill>
        <p:spPr>
          <a:xfrm>
            <a:off x="4646822" y="461494"/>
            <a:ext cx="1390912" cy="1553102"/>
          </a:xfrm>
          <a:prstGeom prst="rect">
            <a:avLst/>
          </a:prstGeom>
        </p:spPr>
      </p:pic>
      <p:pic>
        <p:nvPicPr>
          <p:cNvPr id="29" name="Picture 12"/>
          <p:cNvPicPr>
            <a:picLocks noChangeAspect="1"/>
          </p:cNvPicPr>
          <p:nvPr/>
        </p:nvPicPr>
        <p:blipFill>
          <a:blip r:embed="rId16"/>
          <a:stretch>
            <a:fillRect/>
          </a:stretch>
        </p:blipFill>
        <p:spPr>
          <a:xfrm>
            <a:off x="5899533" y="298046"/>
            <a:ext cx="1174819" cy="1764862"/>
          </a:xfrm>
          <a:prstGeom prst="rect">
            <a:avLst/>
          </a:prstGeom>
        </p:spPr>
      </p:pic>
      <p:pic>
        <p:nvPicPr>
          <p:cNvPr id="30" name="Picture 13"/>
          <p:cNvPicPr>
            <a:picLocks noChangeAspect="1"/>
          </p:cNvPicPr>
          <p:nvPr/>
        </p:nvPicPr>
        <p:blipFill>
          <a:blip r:embed="rId17"/>
          <a:stretch>
            <a:fillRect/>
          </a:stretch>
        </p:blipFill>
        <p:spPr>
          <a:xfrm>
            <a:off x="6867274" y="192966"/>
            <a:ext cx="1403271" cy="1682908"/>
          </a:xfrm>
          <a:prstGeom prst="rect">
            <a:avLst/>
          </a:prstGeom>
        </p:spPr>
      </p:pic>
      <p:pic>
        <p:nvPicPr>
          <p:cNvPr id="31" name="Picture 14"/>
          <p:cNvPicPr>
            <a:picLocks noChangeAspect="1"/>
          </p:cNvPicPr>
          <p:nvPr/>
        </p:nvPicPr>
        <p:blipFill>
          <a:blip r:embed="rId18"/>
          <a:stretch>
            <a:fillRect/>
          </a:stretch>
        </p:blipFill>
        <p:spPr>
          <a:xfrm>
            <a:off x="8043759" y="-7374"/>
            <a:ext cx="1101006" cy="1656214"/>
          </a:xfrm>
          <a:prstGeom prst="rect">
            <a:avLst/>
          </a:prstGeom>
        </p:spPr>
      </p:pic>
      <p:sp>
        <p:nvSpPr>
          <p:cNvPr id="52" name="Image Title 14"/>
          <p:cNvSpPr txBox="1"/>
          <p:nvPr/>
        </p:nvSpPr>
        <p:spPr>
          <a:xfrm>
            <a:off x="155787" y="4057581"/>
            <a:ext cx="2693428" cy="646331"/>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Mary is assumed into heaven body and soul</a:t>
            </a:r>
            <a:endParaRPr lang="en-NZ" dirty="0">
              <a:solidFill>
                <a:schemeClr val="bg1"/>
              </a:solidFill>
              <a:latin typeface="Century Gothic" panose="020B0502020202020204" pitchFamily="34" charset="0"/>
            </a:endParaRPr>
          </a:p>
        </p:txBody>
      </p:sp>
      <p:sp>
        <p:nvSpPr>
          <p:cNvPr id="51" name="Image Title 13"/>
          <p:cNvSpPr txBox="1"/>
          <p:nvPr/>
        </p:nvSpPr>
        <p:spPr>
          <a:xfrm>
            <a:off x="263098" y="3984691"/>
            <a:ext cx="2521178" cy="923330"/>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Mary is present when the Holy Spirit comes at Pentecost</a:t>
            </a:r>
            <a:endParaRPr lang="en-NZ" dirty="0">
              <a:solidFill>
                <a:schemeClr val="bg1"/>
              </a:solidFill>
              <a:latin typeface="Century Gothic" panose="020B0502020202020204" pitchFamily="34" charset="0"/>
            </a:endParaRPr>
          </a:p>
        </p:txBody>
      </p:sp>
      <p:sp>
        <p:nvSpPr>
          <p:cNvPr id="50" name="Image Title 12"/>
          <p:cNvSpPr txBox="1"/>
          <p:nvPr/>
        </p:nvSpPr>
        <p:spPr>
          <a:xfrm>
            <a:off x="333335" y="4062876"/>
            <a:ext cx="2521178" cy="646331"/>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Jesus is taken down</a:t>
            </a:r>
            <a:br>
              <a:rPr lang="en-US" b="1" dirty="0" smtClean="0">
                <a:solidFill>
                  <a:schemeClr val="bg1"/>
                </a:solidFill>
                <a:latin typeface="Century Gothic" panose="020B0502020202020204" pitchFamily="34" charset="0"/>
              </a:rPr>
            </a:br>
            <a:r>
              <a:rPr lang="en-US" b="1" dirty="0" smtClean="0">
                <a:solidFill>
                  <a:schemeClr val="bg1"/>
                </a:solidFill>
                <a:latin typeface="Century Gothic" panose="020B0502020202020204" pitchFamily="34" charset="0"/>
              </a:rPr>
              <a:t>from the cross</a:t>
            </a:r>
            <a:endParaRPr lang="en-NZ" dirty="0">
              <a:solidFill>
                <a:schemeClr val="bg1"/>
              </a:solidFill>
              <a:latin typeface="Century Gothic" panose="020B0502020202020204" pitchFamily="34" charset="0"/>
            </a:endParaRPr>
          </a:p>
        </p:txBody>
      </p:sp>
      <p:sp>
        <p:nvSpPr>
          <p:cNvPr id="49" name="Image Title 11"/>
          <p:cNvSpPr txBox="1"/>
          <p:nvPr/>
        </p:nvSpPr>
        <p:spPr>
          <a:xfrm>
            <a:off x="149133" y="3910476"/>
            <a:ext cx="2817392" cy="646331"/>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Mary stands at the foot of the cross</a:t>
            </a:r>
            <a:endParaRPr lang="en-NZ" dirty="0">
              <a:solidFill>
                <a:schemeClr val="bg1"/>
              </a:solidFill>
              <a:latin typeface="Century Gothic" panose="020B0502020202020204" pitchFamily="34" charset="0"/>
            </a:endParaRPr>
          </a:p>
        </p:txBody>
      </p:sp>
      <p:sp>
        <p:nvSpPr>
          <p:cNvPr id="48" name="Image Title 10"/>
          <p:cNvSpPr txBox="1"/>
          <p:nvPr/>
        </p:nvSpPr>
        <p:spPr>
          <a:xfrm>
            <a:off x="298886" y="3758076"/>
            <a:ext cx="2817392" cy="646331"/>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Jesus carries his cross</a:t>
            </a:r>
            <a:br>
              <a:rPr lang="en-US" b="1" dirty="0" smtClean="0">
                <a:solidFill>
                  <a:schemeClr val="bg1"/>
                </a:solidFill>
                <a:latin typeface="Century Gothic" panose="020B0502020202020204" pitchFamily="34" charset="0"/>
              </a:rPr>
            </a:br>
            <a:r>
              <a:rPr lang="en-US" b="1" dirty="0" smtClean="0">
                <a:solidFill>
                  <a:schemeClr val="bg1"/>
                </a:solidFill>
                <a:latin typeface="Century Gothic" panose="020B0502020202020204" pitchFamily="34" charset="0"/>
              </a:rPr>
              <a:t>to Calvary</a:t>
            </a:r>
            <a:endParaRPr lang="en-NZ" dirty="0">
              <a:solidFill>
                <a:schemeClr val="bg1"/>
              </a:solidFill>
              <a:latin typeface="Century Gothic" panose="020B0502020202020204" pitchFamily="34" charset="0"/>
            </a:endParaRPr>
          </a:p>
        </p:txBody>
      </p:sp>
      <p:sp>
        <p:nvSpPr>
          <p:cNvPr id="47" name="Image Title 9"/>
          <p:cNvSpPr txBox="1"/>
          <p:nvPr/>
        </p:nvSpPr>
        <p:spPr>
          <a:xfrm>
            <a:off x="57476" y="3796507"/>
            <a:ext cx="2830104" cy="923330"/>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At Cana Jesus performed his first miracle</a:t>
            </a:r>
            <a:endParaRPr lang="en-NZ" dirty="0">
              <a:solidFill>
                <a:schemeClr val="bg1"/>
              </a:solidFill>
              <a:latin typeface="Century Gothic" panose="020B0502020202020204" pitchFamily="34" charset="0"/>
            </a:endParaRPr>
          </a:p>
        </p:txBody>
      </p:sp>
      <p:sp>
        <p:nvSpPr>
          <p:cNvPr id="46" name="Image Title 8"/>
          <p:cNvSpPr txBox="1"/>
          <p:nvPr/>
        </p:nvSpPr>
        <p:spPr>
          <a:xfrm>
            <a:off x="385658" y="3815357"/>
            <a:ext cx="2596642" cy="369332"/>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Mary supported Jesus</a:t>
            </a:r>
            <a:endParaRPr lang="en-NZ" dirty="0">
              <a:solidFill>
                <a:schemeClr val="bg1"/>
              </a:solidFill>
              <a:latin typeface="Century Gothic" panose="020B0502020202020204" pitchFamily="34" charset="0"/>
            </a:endParaRPr>
          </a:p>
        </p:txBody>
      </p:sp>
      <p:sp>
        <p:nvSpPr>
          <p:cNvPr id="45" name="Image Title 7"/>
          <p:cNvSpPr txBox="1"/>
          <p:nvPr/>
        </p:nvSpPr>
        <p:spPr>
          <a:xfrm>
            <a:off x="280964" y="3662957"/>
            <a:ext cx="2495365" cy="646331"/>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Joseph taught Jesus to work with wood</a:t>
            </a:r>
            <a:endParaRPr lang="en-NZ" dirty="0">
              <a:solidFill>
                <a:schemeClr val="bg1"/>
              </a:solidFill>
              <a:latin typeface="Century Gothic" panose="020B0502020202020204" pitchFamily="34" charset="0"/>
            </a:endParaRPr>
          </a:p>
        </p:txBody>
      </p:sp>
      <p:sp>
        <p:nvSpPr>
          <p:cNvPr id="44" name="Image Title 6"/>
          <p:cNvSpPr txBox="1"/>
          <p:nvPr/>
        </p:nvSpPr>
        <p:spPr>
          <a:xfrm>
            <a:off x="326856" y="3725238"/>
            <a:ext cx="2571060" cy="646331"/>
          </a:xfrm>
          <a:prstGeom prst="rect">
            <a:avLst/>
          </a:prstGeom>
          <a:noFill/>
        </p:spPr>
        <p:txBody>
          <a:bodyPr wrap="square" rtlCol="0">
            <a:spAutoFit/>
          </a:bodyPr>
          <a:lstStyle/>
          <a:p>
            <a:pPr algn="ctr"/>
            <a:r>
              <a:rPr lang="en-US" b="1" dirty="0" smtClean="0">
                <a:solidFill>
                  <a:schemeClr val="bg1"/>
                </a:solidFill>
                <a:latin typeface="Century Gothic" panose="020B0502020202020204" pitchFamily="34" charset="0"/>
              </a:rPr>
              <a:t>Mary and Joseph find Jesus in the temple</a:t>
            </a:r>
            <a:endParaRPr lang="en-NZ" dirty="0">
              <a:solidFill>
                <a:schemeClr val="bg1"/>
              </a:solidFill>
              <a:latin typeface="Century Gothic" panose="020B0502020202020204" pitchFamily="34" charset="0"/>
            </a:endParaRPr>
          </a:p>
        </p:txBody>
      </p:sp>
      <p:sp>
        <p:nvSpPr>
          <p:cNvPr id="43" name="Image Title 5"/>
          <p:cNvSpPr txBox="1"/>
          <p:nvPr/>
        </p:nvSpPr>
        <p:spPr>
          <a:xfrm>
            <a:off x="157054" y="3970406"/>
            <a:ext cx="3055083" cy="369332"/>
          </a:xfrm>
          <a:prstGeom prst="rect">
            <a:avLst/>
          </a:prstGeom>
          <a:noFill/>
        </p:spPr>
        <p:txBody>
          <a:bodyPr wrap="square" rtlCol="0">
            <a:spAutoFit/>
          </a:bodyPr>
          <a:lstStyle/>
          <a:p>
            <a:r>
              <a:rPr lang="en-US" b="1" dirty="0" smtClean="0">
                <a:solidFill>
                  <a:schemeClr val="bg1"/>
                </a:solidFill>
                <a:latin typeface="Century Gothic" panose="020B0502020202020204" pitchFamily="34" charset="0"/>
              </a:rPr>
              <a:t>Mary taught Jesus to pray</a:t>
            </a:r>
            <a:endParaRPr lang="en-NZ" dirty="0">
              <a:solidFill>
                <a:schemeClr val="bg1"/>
              </a:solidFill>
              <a:latin typeface="Century Gothic" panose="020B0502020202020204" pitchFamily="34" charset="0"/>
            </a:endParaRPr>
          </a:p>
        </p:txBody>
      </p:sp>
      <p:sp>
        <p:nvSpPr>
          <p:cNvPr id="42" name="Image Title 4"/>
          <p:cNvSpPr txBox="1"/>
          <p:nvPr/>
        </p:nvSpPr>
        <p:spPr>
          <a:xfrm>
            <a:off x="565260" y="3715967"/>
            <a:ext cx="1993789" cy="369332"/>
          </a:xfrm>
          <a:prstGeom prst="rect">
            <a:avLst/>
          </a:prstGeom>
          <a:noFill/>
        </p:spPr>
        <p:txBody>
          <a:bodyPr wrap="square" rtlCol="0">
            <a:spAutoFit/>
          </a:bodyPr>
          <a:lstStyle/>
          <a:p>
            <a:r>
              <a:rPr lang="en-US" b="1" dirty="0" smtClean="0">
                <a:solidFill>
                  <a:schemeClr val="bg1"/>
                </a:solidFill>
                <a:latin typeface="Century Gothic" panose="020B0502020202020204" pitchFamily="34" charset="0"/>
              </a:rPr>
              <a:t>The Presentation</a:t>
            </a:r>
            <a:endParaRPr lang="en-NZ" dirty="0">
              <a:solidFill>
                <a:schemeClr val="bg1"/>
              </a:solidFill>
              <a:latin typeface="Century Gothic" panose="020B0502020202020204" pitchFamily="34" charset="0"/>
            </a:endParaRPr>
          </a:p>
        </p:txBody>
      </p:sp>
      <p:sp>
        <p:nvSpPr>
          <p:cNvPr id="41" name="Image Title 3"/>
          <p:cNvSpPr txBox="1"/>
          <p:nvPr/>
        </p:nvSpPr>
        <p:spPr>
          <a:xfrm>
            <a:off x="207258" y="3723341"/>
            <a:ext cx="2916803" cy="369332"/>
          </a:xfrm>
          <a:prstGeom prst="rect">
            <a:avLst/>
          </a:prstGeom>
          <a:noFill/>
        </p:spPr>
        <p:txBody>
          <a:bodyPr wrap="square" rtlCol="0">
            <a:spAutoFit/>
          </a:bodyPr>
          <a:lstStyle/>
          <a:p>
            <a:r>
              <a:rPr lang="en-US" b="1" dirty="0" smtClean="0">
                <a:solidFill>
                  <a:schemeClr val="bg1"/>
                </a:solidFill>
                <a:latin typeface="Century Gothic" panose="020B0502020202020204" pitchFamily="34" charset="0"/>
              </a:rPr>
              <a:t>Mary gives birth to Jesus</a:t>
            </a:r>
            <a:endParaRPr lang="en-NZ" dirty="0">
              <a:solidFill>
                <a:schemeClr val="bg1"/>
              </a:solidFill>
              <a:latin typeface="Century Gothic" panose="020B0502020202020204" pitchFamily="34" charset="0"/>
            </a:endParaRPr>
          </a:p>
        </p:txBody>
      </p:sp>
      <p:sp>
        <p:nvSpPr>
          <p:cNvPr id="40" name="Image Title 2"/>
          <p:cNvSpPr txBox="1"/>
          <p:nvPr/>
        </p:nvSpPr>
        <p:spPr>
          <a:xfrm>
            <a:off x="675862" y="3689735"/>
            <a:ext cx="2011680" cy="369332"/>
          </a:xfrm>
          <a:prstGeom prst="rect">
            <a:avLst/>
          </a:prstGeom>
          <a:noFill/>
        </p:spPr>
        <p:txBody>
          <a:bodyPr wrap="square" rtlCol="0">
            <a:spAutoFit/>
          </a:bodyPr>
          <a:lstStyle/>
          <a:p>
            <a:r>
              <a:rPr lang="en-NZ" b="1" dirty="0">
                <a:solidFill>
                  <a:schemeClr val="bg1"/>
                </a:solidFill>
                <a:latin typeface="Century Gothic" panose="020B0502020202020204" pitchFamily="34" charset="0"/>
              </a:rPr>
              <a:t>The </a:t>
            </a:r>
            <a:r>
              <a:rPr lang="en-NZ" b="1" dirty="0" smtClean="0">
                <a:solidFill>
                  <a:schemeClr val="bg1"/>
                </a:solidFill>
                <a:latin typeface="Century Gothic" panose="020B0502020202020204" pitchFamily="34" charset="0"/>
              </a:rPr>
              <a:t>Visitation</a:t>
            </a:r>
            <a:endParaRPr lang="en-NZ" dirty="0">
              <a:solidFill>
                <a:schemeClr val="bg1"/>
              </a:solidFill>
              <a:latin typeface="Century Gothic" panose="020B0502020202020204" pitchFamily="34" charset="0"/>
            </a:endParaRPr>
          </a:p>
        </p:txBody>
      </p:sp>
      <p:sp>
        <p:nvSpPr>
          <p:cNvPr id="39" name="Image Title 1"/>
          <p:cNvSpPr txBox="1"/>
          <p:nvPr/>
        </p:nvSpPr>
        <p:spPr>
          <a:xfrm>
            <a:off x="560709" y="3687300"/>
            <a:ext cx="2126833" cy="369332"/>
          </a:xfrm>
          <a:prstGeom prst="rect">
            <a:avLst/>
          </a:prstGeom>
          <a:noFill/>
        </p:spPr>
        <p:txBody>
          <a:bodyPr wrap="square" rtlCol="0">
            <a:spAutoFit/>
          </a:bodyPr>
          <a:lstStyle/>
          <a:p>
            <a:r>
              <a:rPr lang="en-NZ" b="1" dirty="0">
                <a:solidFill>
                  <a:schemeClr val="bg1"/>
                </a:solidFill>
                <a:latin typeface="Century Gothic" panose="020B0502020202020204" pitchFamily="34" charset="0"/>
              </a:rPr>
              <a:t>The </a:t>
            </a:r>
            <a:r>
              <a:rPr lang="en-NZ" b="1" dirty="0" smtClean="0">
                <a:solidFill>
                  <a:schemeClr val="bg1"/>
                </a:solidFill>
                <a:latin typeface="Century Gothic" panose="020B0502020202020204" pitchFamily="34" charset="0"/>
              </a:rPr>
              <a:t>Annunciation</a:t>
            </a:r>
            <a:endParaRPr lang="en-NZ" dirty="0">
              <a:solidFill>
                <a:schemeClr val="bg1"/>
              </a:solidFill>
              <a:latin typeface="Century Gothic" panose="020B0502020202020204" pitchFamily="34" charset="0"/>
            </a:endParaRPr>
          </a:p>
        </p:txBody>
      </p:sp>
      <p:sp>
        <p:nvSpPr>
          <p:cNvPr id="2" name="Title"/>
          <p:cNvSpPr>
            <a:spLocks noGrp="1"/>
          </p:cNvSpPr>
          <p:nvPr>
            <p:ph type="ctrTitle"/>
          </p:nvPr>
        </p:nvSpPr>
        <p:spPr>
          <a:xfrm>
            <a:off x="-11152" y="11573"/>
            <a:ext cx="4666366" cy="646331"/>
          </a:xfrm>
        </p:spPr>
        <p:txBody>
          <a:bodyPr wrap="square" lIns="0" rIns="0">
            <a:spAutoFit/>
          </a:bodyPr>
          <a:lstStyle/>
          <a:p>
            <a:r>
              <a:rPr lang="en-NZ" sz="36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Recalling Mary’s Life </a:t>
            </a:r>
            <a:endParaRPr lang="en-GB" sz="36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509166" y="4774168"/>
            <a:ext cx="6157455" cy="369332"/>
          </a:xfrm>
          <a:prstGeom prst="rect">
            <a:avLst/>
          </a:prstGeom>
          <a:noFill/>
        </p:spPr>
        <p:txBody>
          <a:bodyPr wrap="none" rtlCol="0">
            <a:spAutoFit/>
          </a:bodyPr>
          <a:lstStyle/>
          <a:p>
            <a:pPr algn="ctr"/>
            <a:r>
              <a:rPr lang="en-GB" sz="900" dirty="0" smtClean="0">
                <a:solidFill>
                  <a:schemeClr val="bg1"/>
                </a:solidFill>
                <a:latin typeface="Century Gothic" panose="020B0502020202020204" pitchFamily="34" charset="0"/>
                <a:ea typeface="Arial" pitchFamily="34" charset="-128"/>
                <a:cs typeface="Arial" panose="020B0604020202020204" pitchFamily="34" charset="0"/>
              </a:rPr>
              <a:t>Click any Image for more information, click again to return.</a:t>
            </a:r>
            <a:br>
              <a:rPr lang="en-GB" sz="900" dirty="0" smtClean="0">
                <a:solidFill>
                  <a:schemeClr val="bg1"/>
                </a:solidFill>
                <a:latin typeface="Century Gothic" panose="020B0502020202020204" pitchFamily="34" charset="0"/>
                <a:ea typeface="Arial" pitchFamily="34" charset="-128"/>
                <a:cs typeface="Arial" panose="020B0604020202020204" pitchFamily="34" charset="0"/>
              </a:rPr>
            </a:br>
            <a:r>
              <a:rPr lang="en-GB" sz="900" dirty="0" smtClean="0">
                <a:solidFill>
                  <a:schemeClr val="bg1"/>
                </a:solidFill>
                <a:latin typeface="Century Gothic" panose="020B0502020202020204" pitchFamily="34" charset="0"/>
                <a:ea typeface="Arial" pitchFamily="34" charset="-128"/>
                <a:cs typeface="Arial" panose="020B0604020202020204" pitchFamily="34" charset="0"/>
              </a:rPr>
              <a:t>Click the worksheet button to go to the worksheet and the Video button to play ‘Hail Mary Gentle Woman’</a:t>
            </a:r>
            <a:endParaRPr lang="en-GB" sz="900"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19" name="Action Button: Worksheet">
            <a:hlinkClick r:id="rId19"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ounded Rectangle 52"/>
          <p:cNvSpPr/>
          <p:nvPr/>
        </p:nvSpPr>
        <p:spPr>
          <a:xfrm>
            <a:off x="3819645" y="2069954"/>
            <a:ext cx="5264720" cy="988673"/>
          </a:xfrm>
          <a:prstGeom prst="round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lvl="0" indent="-87313">
              <a:spcAft>
                <a:spcPts val="200"/>
              </a:spcAft>
              <a:buFont typeface="Arial" panose="020B0604020202020204" pitchFamily="34" charset="0"/>
              <a:buChar char="•"/>
            </a:pPr>
            <a:r>
              <a:rPr lang="en-NZ" sz="1050" dirty="0">
                <a:latin typeface="Century Gothic" panose="020B0502020202020204" pitchFamily="34" charset="0"/>
              </a:rPr>
              <a:t>Find your own images of some of the important events in Mary’s life. </a:t>
            </a:r>
          </a:p>
          <a:p>
            <a:pPr marL="87313" lvl="0" indent="-87313">
              <a:spcAft>
                <a:spcPts val="200"/>
              </a:spcAft>
              <a:buFont typeface="Arial" panose="020B0604020202020204" pitchFamily="34" charset="0"/>
              <a:buChar char="•"/>
            </a:pPr>
            <a:r>
              <a:rPr lang="en-NZ" sz="1050" dirty="0">
                <a:latin typeface="Century Gothic" panose="020B0502020202020204" pitchFamily="34" charset="0"/>
              </a:rPr>
              <a:t>Create a power point presentation with text to share with younger classes to teach them about Mary and her life. </a:t>
            </a:r>
          </a:p>
          <a:p>
            <a:pPr marL="87313" lvl="0" indent="-87313">
              <a:spcAft>
                <a:spcPts val="200"/>
              </a:spcAft>
              <a:buFont typeface="Arial" panose="020B0604020202020204" pitchFamily="34" charset="0"/>
              <a:buChar char="•"/>
            </a:pPr>
            <a:r>
              <a:rPr lang="en-NZ" sz="1050" dirty="0">
                <a:latin typeface="Century Gothic" panose="020B0502020202020204" pitchFamily="34" charset="0"/>
              </a:rPr>
              <a:t>The last slide could be about  Mary’s Assumption. </a:t>
            </a:r>
          </a:p>
          <a:p>
            <a:pPr marL="87313" lvl="0" indent="-87313">
              <a:spcAft>
                <a:spcPts val="200"/>
              </a:spcAft>
              <a:buFont typeface="Arial" panose="020B0604020202020204" pitchFamily="34" charset="0"/>
              <a:buChar char="•"/>
            </a:pPr>
            <a:r>
              <a:rPr lang="en-NZ" sz="1050" dirty="0">
                <a:latin typeface="Century Gothic" panose="020B0502020202020204" pitchFamily="34" charset="0"/>
              </a:rPr>
              <a:t>You could include the words of a hymn to honour Mary on her special feast</a:t>
            </a:r>
            <a:r>
              <a:rPr lang="en-NZ" sz="1050" dirty="0" smtClean="0">
                <a:latin typeface="Century Gothic" panose="020B0502020202020204" pitchFamily="34" charset="0"/>
              </a:rPr>
              <a:t>.</a:t>
            </a:r>
            <a:endParaRPr lang="en-NZ" sz="1050" dirty="0">
              <a:latin typeface="Century Gothic" panose="020B0502020202020204" pitchFamily="34" charset="0"/>
            </a:endParaRPr>
          </a:p>
        </p:txBody>
      </p:sp>
      <p:sp>
        <p:nvSpPr>
          <p:cNvPr id="54" name="Action Button: Video">
            <a:hlinkClick r:id="rId20" highlightClick="1"/>
          </p:cNvPr>
          <p:cNvSpPr/>
          <p:nvPr/>
        </p:nvSpPr>
        <p:spPr>
          <a:xfrm>
            <a:off x="6660000" y="4675201"/>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8135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2000"/>
                                        <p:tgtEl>
                                          <p:spTgt spid="33"/>
                                        </p:tgtEl>
                                      </p:cBhvr>
                                    </p:animEffect>
                                  </p:childTnLst>
                                </p:cTn>
                              </p:par>
                              <p:par>
                                <p:cTn id="8" presetID="22" presetClass="entr" presetSubtype="8" fill="hold" nodeType="withEffect">
                                  <p:stCondLst>
                                    <p:cond delay="400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2000"/>
                                        <p:tgtEl>
                                          <p:spTgt spid="34"/>
                                        </p:tgtEl>
                                      </p:cBhvr>
                                    </p:animEffect>
                                  </p:childTnLst>
                                </p:cTn>
                              </p:par>
                              <p:par>
                                <p:cTn id="11" presetID="10" presetClass="entr" presetSubtype="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10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1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21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25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30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350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400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45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nodeType="withEffect">
                                  <p:stCondLst>
                                    <p:cond delay="500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nodeType="withEffect">
                                  <p:stCondLst>
                                    <p:cond delay="550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nodeType="withEffect">
                                  <p:stCondLst>
                                    <p:cond delay="600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nodeType="withEffect">
                                  <p:stCondLst>
                                    <p:cond delay="650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nodeType="withEffect">
                                  <p:stCondLst>
                                    <p:cond delay="700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par>
                          <p:cTn id="53" fill="hold">
                            <p:stCondLst>
                              <p:cond delay="7500"/>
                            </p:stCondLst>
                            <p:childTnLst>
                              <p:par>
                                <p:cTn id="54" presetID="53" presetClass="entr" presetSubtype="16" fill="hold" grpId="0" nodeType="after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900" fill="hold"/>
                                        <p:tgtEl>
                                          <p:spTgt spid="53"/>
                                        </p:tgtEl>
                                        <p:attrNameLst>
                                          <p:attrName>ppt_w</p:attrName>
                                        </p:attrNameLst>
                                      </p:cBhvr>
                                      <p:tavLst>
                                        <p:tav tm="0">
                                          <p:val>
                                            <p:fltVal val="0"/>
                                          </p:val>
                                        </p:tav>
                                        <p:tav tm="100000">
                                          <p:val>
                                            <p:strVal val="#ppt_w"/>
                                          </p:val>
                                        </p:tav>
                                      </p:tavLst>
                                    </p:anim>
                                    <p:anim calcmode="lin" valueType="num">
                                      <p:cBhvr>
                                        <p:cTn id="57" dur="900" fill="hold"/>
                                        <p:tgtEl>
                                          <p:spTgt spid="53"/>
                                        </p:tgtEl>
                                        <p:attrNameLst>
                                          <p:attrName>ppt_h</p:attrName>
                                        </p:attrNameLst>
                                      </p:cBhvr>
                                      <p:tavLst>
                                        <p:tav tm="0">
                                          <p:val>
                                            <p:fltVal val="0"/>
                                          </p:val>
                                        </p:tav>
                                        <p:tav tm="100000">
                                          <p:val>
                                            <p:strVal val="#ppt_h"/>
                                          </p:val>
                                        </p:tav>
                                      </p:tavLst>
                                    </p:anim>
                                    <p:animEffect transition="in" filter="fade">
                                      <p:cBhvr>
                                        <p:cTn id="58" dur="900"/>
                                        <p:tgtEl>
                                          <p:spTgt spid="53"/>
                                        </p:tgtEl>
                                      </p:cBhvr>
                                    </p:animEffect>
                                  </p:childTnLst>
                                </p:cTn>
                              </p:par>
                              <p:par>
                                <p:cTn id="59" presetID="10" presetClass="exit" presetSubtype="0" fill="hold" nodeType="withEffect">
                                  <p:stCondLst>
                                    <p:cond delay="0"/>
                                  </p:stCondLst>
                                  <p:childTnLst>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4"/>
                                        </p:tgtEl>
                                      </p:cBhvr>
                                    </p:animEffect>
                                    <p:set>
                                      <p:cBhvr>
                                        <p:cTn id="64"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2"/>
                                        </p:tgtEl>
                                      </p:cBhvr>
                                    </p:animEffect>
                                    <p:set>
                                      <p:cBhvr>
                                        <p:cTn id="73" dur="1" fill="hold">
                                          <p:stCondLst>
                                            <p:cond delay="499"/>
                                          </p:stCondLst>
                                        </p:cTn>
                                        <p:tgtEl>
                                          <p:spTgt spid="12"/>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5"/>
                                        </p:tgtEl>
                                      </p:cBhvr>
                                    </p:animEffect>
                                    <p:set>
                                      <p:cBhvr>
                                        <p:cTn id="88" dur="1" fill="hold">
                                          <p:stCondLst>
                                            <p:cond delay="499"/>
                                          </p:stCondLst>
                                        </p:cTn>
                                        <p:tgtEl>
                                          <p:spTgt spid="2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7"/>
                                        </p:tgtEl>
                                      </p:cBhvr>
                                    </p:animEffect>
                                    <p:set>
                                      <p:cBhvr>
                                        <p:cTn id="94" dur="1" fill="hold">
                                          <p:stCondLst>
                                            <p:cond delay="499"/>
                                          </p:stCondLst>
                                        </p:cTn>
                                        <p:tgtEl>
                                          <p:spTgt spid="2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8"/>
                                        </p:tgtEl>
                                      </p:cBhvr>
                                    </p:animEffect>
                                    <p:set>
                                      <p:cBhvr>
                                        <p:cTn id="97" dur="1" fill="hold">
                                          <p:stCondLst>
                                            <p:cond delay="499"/>
                                          </p:stCondLst>
                                        </p:cTn>
                                        <p:tgtEl>
                                          <p:spTgt spid="28"/>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31"/>
                                        </p:tgtEl>
                                      </p:cBhvr>
                                    </p:animEffect>
                                    <p:set>
                                      <p:cBhvr>
                                        <p:cTn id="106" dur="1" fill="hold">
                                          <p:stCondLst>
                                            <p:cond delay="499"/>
                                          </p:stCondLst>
                                        </p:cTn>
                                        <p:tgtEl>
                                          <p:spTgt spid="31"/>
                                        </p:tgtEl>
                                        <p:attrNameLst>
                                          <p:attrName>style.visibility</p:attrName>
                                        </p:attrNameLst>
                                      </p:cBhvr>
                                      <p:to>
                                        <p:strVal val="hidden"/>
                                      </p:to>
                                    </p:set>
                                  </p:childTnLst>
                                </p:cTn>
                              </p:par>
                              <p:par>
                                <p:cTn id="107" presetID="6" presetClass="emph" presetSubtype="0" fill="hold" nodeType="withEffect">
                                  <p:stCondLst>
                                    <p:cond delay="0"/>
                                  </p:stCondLst>
                                  <p:childTnLst>
                                    <p:animScale>
                                      <p:cBhvr>
                                        <p:cTn id="108" dur="2000" fill="hold"/>
                                        <p:tgtEl>
                                          <p:spTgt spid="10"/>
                                        </p:tgtEl>
                                      </p:cBhvr>
                                      <p:by x="200000" y="200000"/>
                                    </p:animScale>
                                  </p:childTnLst>
                                </p:cTn>
                              </p:par>
                              <p:par>
                                <p:cTn id="109" presetID="42" presetClass="path" presetSubtype="0" accel="50000" decel="50000" fill="hold" nodeType="withEffect">
                                  <p:stCondLst>
                                    <p:cond delay="0"/>
                                  </p:stCondLst>
                                  <p:childTnLst>
                                    <p:animMotion origin="layout" path="M 0 2.96296E-6 L -0.75035 -0.32716 " pathEditMode="relative" rAng="0" ptsTypes="AA">
                                      <p:cBhvr>
                                        <p:cTn id="110" dur="2000" fill="hold"/>
                                        <p:tgtEl>
                                          <p:spTgt spid="10"/>
                                        </p:tgtEl>
                                        <p:attrNameLst>
                                          <p:attrName>ppt_x</p:attrName>
                                          <p:attrName>ppt_y</p:attrName>
                                        </p:attrNameLst>
                                      </p:cBhvr>
                                      <p:rCtr x="-37517" y="-16358"/>
                                    </p:animMotion>
                                  </p:childTnLst>
                                </p:cTn>
                              </p:par>
                            </p:childTnLst>
                          </p:cTn>
                        </p:par>
                        <p:par>
                          <p:cTn id="111" fill="hold">
                            <p:stCondLst>
                              <p:cond delay="2000"/>
                            </p:stCondLst>
                            <p:childTnLst>
                              <p:par>
                                <p:cTn id="112" presetID="10" presetClass="entr" presetSubtype="0" fill="hold" grpId="0" nodeType="afterEffect">
                                  <p:stCondLst>
                                    <p:cond delay="0"/>
                                  </p:stCondLst>
                                  <p:childTnLst>
                                    <p:set>
                                      <p:cBhvr>
                                        <p:cTn id="113" dur="1" fill="hold">
                                          <p:stCondLst>
                                            <p:cond delay="0"/>
                                          </p:stCondLst>
                                        </p:cTn>
                                        <p:tgtEl>
                                          <p:spTgt spid="39"/>
                                        </p:tgtEl>
                                        <p:attrNameLst>
                                          <p:attrName>style.visibility</p:attrName>
                                        </p:attrNameLst>
                                      </p:cBhvr>
                                      <p:to>
                                        <p:strVal val="visible"/>
                                      </p:to>
                                    </p:set>
                                    <p:animEffect transition="in" filter="fade">
                                      <p:cBhvr>
                                        <p:cTn id="114" dur="500"/>
                                        <p:tgtEl>
                                          <p:spTgt spid="39"/>
                                        </p:tgtEl>
                                      </p:cBhvr>
                                    </p:animEffect>
                                  </p:childTnLst>
                                </p:cTn>
                              </p:par>
                            </p:childTnLst>
                          </p:cTn>
                        </p:par>
                      </p:childTnLst>
                    </p:cTn>
                  </p:par>
                  <p:par>
                    <p:cTn id="115" fill="hold">
                      <p:stCondLst>
                        <p:cond delay="indefinite"/>
                      </p:stCondLst>
                      <p:childTnLst>
                        <p:par>
                          <p:cTn id="116" fill="hold">
                            <p:stCondLst>
                              <p:cond delay="0"/>
                            </p:stCondLst>
                            <p:childTnLst>
                              <p:par>
                                <p:cTn id="117" presetID="6" presetClass="emph" presetSubtype="0" fill="hold" nodeType="clickEffect">
                                  <p:stCondLst>
                                    <p:cond delay="0"/>
                                  </p:stCondLst>
                                  <p:childTnLst>
                                    <p:animScale>
                                      <p:cBhvr>
                                        <p:cTn id="118" dur="2000" fill="hold"/>
                                        <p:tgtEl>
                                          <p:spTgt spid="10"/>
                                        </p:tgtEl>
                                      </p:cBhvr>
                                      <p:by x="50000" y="50000"/>
                                    </p:animScale>
                                  </p:childTnLst>
                                </p:cTn>
                              </p:par>
                              <p:par>
                                <p:cTn id="119" presetID="42" presetClass="path" presetSubtype="0" accel="50000" decel="50000" fill="hold" nodeType="withEffect">
                                  <p:stCondLst>
                                    <p:cond delay="0"/>
                                  </p:stCondLst>
                                  <p:childTnLst>
                                    <p:animMotion origin="layout" path="M -0.75035 -0.32716 L -1.66667E-6 -4.93827E-6 " pathEditMode="relative" rAng="0" ptsTypes="AA">
                                      <p:cBhvr>
                                        <p:cTn id="120" dur="2000" fill="hold"/>
                                        <p:tgtEl>
                                          <p:spTgt spid="10"/>
                                        </p:tgtEl>
                                        <p:attrNameLst>
                                          <p:attrName>ppt_x</p:attrName>
                                          <p:attrName>ppt_y</p:attrName>
                                        </p:attrNameLst>
                                      </p:cBhvr>
                                      <p:rCtr x="37569" y="16821"/>
                                    </p:animMotion>
                                  </p:childTnLst>
                                </p:cTn>
                              </p:par>
                              <p:par>
                                <p:cTn id="121" presetID="10" presetClass="exit" presetSubtype="0" fill="hold" grpId="1" nodeType="withEffect">
                                  <p:stCondLst>
                                    <p:cond delay="0"/>
                                  </p:stCondLst>
                                  <p:childTnLst>
                                    <p:animEffect transition="out" filter="fade">
                                      <p:cBhvr>
                                        <p:cTn id="122" dur="2000"/>
                                        <p:tgtEl>
                                          <p:spTgt spid="39"/>
                                        </p:tgtEl>
                                      </p:cBhvr>
                                    </p:animEffect>
                                    <p:set>
                                      <p:cBhvr>
                                        <p:cTn id="123" dur="1" fill="hold">
                                          <p:stCondLst>
                                            <p:cond delay="1999"/>
                                          </p:stCondLst>
                                        </p:cTn>
                                        <p:tgtEl>
                                          <p:spTgt spid="39"/>
                                        </p:tgtEl>
                                        <p:attrNameLst>
                                          <p:attrName>style.visibility</p:attrName>
                                        </p:attrNameLst>
                                      </p:cBhvr>
                                      <p:to>
                                        <p:strVal val="hidden"/>
                                      </p:to>
                                    </p:set>
                                  </p:childTnLst>
                                </p:cTn>
                              </p:par>
                            </p:childTnLst>
                          </p:cTn>
                        </p:par>
                        <p:par>
                          <p:cTn id="124" fill="hold">
                            <p:stCondLst>
                              <p:cond delay="2000"/>
                            </p:stCondLst>
                            <p:childTnLst>
                              <p:par>
                                <p:cTn id="125" presetID="10" presetClass="entr" presetSubtype="0" fill="hold" nodeType="afterEffect">
                                  <p:stCondLst>
                                    <p:cond delay="0"/>
                                  </p:stCondLst>
                                  <p:childTnLst>
                                    <p:set>
                                      <p:cBhvr>
                                        <p:cTn id="126" dur="1" fill="hold">
                                          <p:stCondLst>
                                            <p:cond delay="0"/>
                                          </p:stCondLst>
                                        </p:cTn>
                                        <p:tgtEl>
                                          <p:spTgt spid="11"/>
                                        </p:tgtEl>
                                        <p:attrNameLst>
                                          <p:attrName>style.visibility</p:attrName>
                                        </p:attrNameLst>
                                      </p:cBhvr>
                                      <p:to>
                                        <p:strVal val="visible"/>
                                      </p:to>
                                    </p:set>
                                    <p:animEffect transition="in" filter="fade">
                                      <p:cBhvr>
                                        <p:cTn id="127" dur="500"/>
                                        <p:tgtEl>
                                          <p:spTgt spid="11"/>
                                        </p:tgtEl>
                                      </p:cBhvr>
                                    </p:animEffect>
                                  </p:childTnLst>
                                </p:cTn>
                              </p:par>
                              <p:par>
                                <p:cTn id="128" presetID="10" presetClass="entr" presetSubtype="0" fill="hold" nodeType="withEffect">
                                  <p:stCondLst>
                                    <p:cond delay="0"/>
                                  </p:stCondLst>
                                  <p:childTnLst>
                                    <p:set>
                                      <p:cBhvr>
                                        <p:cTn id="129" dur="1" fill="hold">
                                          <p:stCondLst>
                                            <p:cond delay="0"/>
                                          </p:stCondLst>
                                        </p:cTn>
                                        <p:tgtEl>
                                          <p:spTgt spid="12"/>
                                        </p:tgtEl>
                                        <p:attrNameLst>
                                          <p:attrName>style.visibility</p:attrName>
                                        </p:attrNameLst>
                                      </p:cBhvr>
                                      <p:to>
                                        <p:strVal val="visible"/>
                                      </p:to>
                                    </p:set>
                                    <p:animEffect transition="in" filter="fade">
                                      <p:cBhvr>
                                        <p:cTn id="130" dur="500"/>
                                        <p:tgtEl>
                                          <p:spTgt spid="12"/>
                                        </p:tgtEl>
                                      </p:cBhvr>
                                    </p:animEffect>
                                  </p:childTnLst>
                                </p:cTn>
                              </p:par>
                              <p:par>
                                <p:cTn id="131" presetID="10" presetClass="entr" presetSubtype="0" fill="hold" nodeType="withEffect">
                                  <p:stCondLst>
                                    <p:cond delay="0"/>
                                  </p:stCondLst>
                                  <p:childTnLst>
                                    <p:set>
                                      <p:cBhvr>
                                        <p:cTn id="132" dur="1" fill="hold">
                                          <p:stCondLst>
                                            <p:cond delay="0"/>
                                          </p:stCondLst>
                                        </p:cTn>
                                        <p:tgtEl>
                                          <p:spTgt spid="21"/>
                                        </p:tgtEl>
                                        <p:attrNameLst>
                                          <p:attrName>style.visibility</p:attrName>
                                        </p:attrNameLst>
                                      </p:cBhvr>
                                      <p:to>
                                        <p:strVal val="visible"/>
                                      </p:to>
                                    </p:set>
                                    <p:animEffect transition="in" filter="fade">
                                      <p:cBhvr>
                                        <p:cTn id="133" dur="500"/>
                                        <p:tgtEl>
                                          <p:spTgt spid="21"/>
                                        </p:tgtEl>
                                      </p:cBhvr>
                                    </p:animEffect>
                                  </p:childTnLst>
                                </p:cTn>
                              </p:par>
                              <p:par>
                                <p:cTn id="134" presetID="10" presetClass="entr" presetSubtype="0" fill="hold" nodeType="with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fade">
                                      <p:cBhvr>
                                        <p:cTn id="136" dur="500"/>
                                        <p:tgtEl>
                                          <p:spTgt spid="22"/>
                                        </p:tgtEl>
                                      </p:cBhvr>
                                    </p:animEffect>
                                  </p:childTnLst>
                                </p:cTn>
                              </p:par>
                              <p:par>
                                <p:cTn id="137" presetID="10" presetClass="entr" presetSubtype="0" fill="hold" nodeType="withEffect">
                                  <p:stCondLst>
                                    <p:cond delay="0"/>
                                  </p:stCondLst>
                                  <p:childTnLst>
                                    <p:set>
                                      <p:cBhvr>
                                        <p:cTn id="138" dur="1" fill="hold">
                                          <p:stCondLst>
                                            <p:cond delay="0"/>
                                          </p:stCondLst>
                                        </p:cTn>
                                        <p:tgtEl>
                                          <p:spTgt spid="23"/>
                                        </p:tgtEl>
                                        <p:attrNameLst>
                                          <p:attrName>style.visibility</p:attrName>
                                        </p:attrNameLst>
                                      </p:cBhvr>
                                      <p:to>
                                        <p:strVal val="visible"/>
                                      </p:to>
                                    </p:set>
                                    <p:animEffect transition="in" filter="fade">
                                      <p:cBhvr>
                                        <p:cTn id="139" dur="500"/>
                                        <p:tgtEl>
                                          <p:spTgt spid="23"/>
                                        </p:tgtEl>
                                      </p:cBhvr>
                                    </p:animEffect>
                                  </p:childTnLst>
                                </p:cTn>
                              </p:par>
                              <p:par>
                                <p:cTn id="140" presetID="10" presetClass="entr" presetSubtype="0" fill="hold" nodeType="withEffect">
                                  <p:stCondLst>
                                    <p:cond delay="0"/>
                                  </p:stCondLst>
                                  <p:childTnLst>
                                    <p:set>
                                      <p:cBhvr>
                                        <p:cTn id="141" dur="1" fill="hold">
                                          <p:stCondLst>
                                            <p:cond delay="0"/>
                                          </p:stCondLst>
                                        </p:cTn>
                                        <p:tgtEl>
                                          <p:spTgt spid="24"/>
                                        </p:tgtEl>
                                        <p:attrNameLst>
                                          <p:attrName>style.visibility</p:attrName>
                                        </p:attrNameLst>
                                      </p:cBhvr>
                                      <p:to>
                                        <p:strVal val="visible"/>
                                      </p:to>
                                    </p:set>
                                    <p:animEffect transition="in" filter="fade">
                                      <p:cBhvr>
                                        <p:cTn id="142" dur="500"/>
                                        <p:tgtEl>
                                          <p:spTgt spid="24"/>
                                        </p:tgtEl>
                                      </p:cBhvr>
                                    </p:animEffect>
                                  </p:childTnLst>
                                </p:cTn>
                              </p:par>
                              <p:par>
                                <p:cTn id="143" presetID="10" presetClass="entr" presetSubtype="0" fill="hold" nodeType="withEffect">
                                  <p:stCondLst>
                                    <p:cond delay="0"/>
                                  </p:stCondLst>
                                  <p:childTnLst>
                                    <p:set>
                                      <p:cBhvr>
                                        <p:cTn id="144" dur="1" fill="hold">
                                          <p:stCondLst>
                                            <p:cond delay="0"/>
                                          </p:stCondLst>
                                        </p:cTn>
                                        <p:tgtEl>
                                          <p:spTgt spid="25"/>
                                        </p:tgtEl>
                                        <p:attrNameLst>
                                          <p:attrName>style.visibility</p:attrName>
                                        </p:attrNameLst>
                                      </p:cBhvr>
                                      <p:to>
                                        <p:strVal val="visible"/>
                                      </p:to>
                                    </p:set>
                                    <p:animEffect transition="in" filter="fade">
                                      <p:cBhvr>
                                        <p:cTn id="145" dur="500"/>
                                        <p:tgtEl>
                                          <p:spTgt spid="25"/>
                                        </p:tgtEl>
                                      </p:cBhvr>
                                    </p:animEffect>
                                  </p:childTnLst>
                                </p:cTn>
                              </p:par>
                              <p:par>
                                <p:cTn id="146" presetID="10" presetClass="entr" presetSubtype="0" fill="hold" nodeType="withEffect">
                                  <p:stCondLst>
                                    <p:cond delay="0"/>
                                  </p:stCondLst>
                                  <p:childTnLst>
                                    <p:set>
                                      <p:cBhvr>
                                        <p:cTn id="147" dur="1" fill="hold">
                                          <p:stCondLst>
                                            <p:cond delay="0"/>
                                          </p:stCondLst>
                                        </p:cTn>
                                        <p:tgtEl>
                                          <p:spTgt spid="26"/>
                                        </p:tgtEl>
                                        <p:attrNameLst>
                                          <p:attrName>style.visibility</p:attrName>
                                        </p:attrNameLst>
                                      </p:cBhvr>
                                      <p:to>
                                        <p:strVal val="visible"/>
                                      </p:to>
                                    </p:set>
                                    <p:animEffect transition="in" filter="fade">
                                      <p:cBhvr>
                                        <p:cTn id="148" dur="500"/>
                                        <p:tgtEl>
                                          <p:spTgt spid="26"/>
                                        </p:tgtEl>
                                      </p:cBhvr>
                                    </p:animEffect>
                                  </p:childTnLst>
                                </p:cTn>
                              </p:par>
                              <p:par>
                                <p:cTn id="149" presetID="10" presetClass="entr" presetSubtype="0" fill="hold" nodeType="withEffect">
                                  <p:stCondLst>
                                    <p:cond delay="0"/>
                                  </p:stCondLst>
                                  <p:childTnLst>
                                    <p:set>
                                      <p:cBhvr>
                                        <p:cTn id="150" dur="1" fill="hold">
                                          <p:stCondLst>
                                            <p:cond delay="0"/>
                                          </p:stCondLst>
                                        </p:cTn>
                                        <p:tgtEl>
                                          <p:spTgt spid="27"/>
                                        </p:tgtEl>
                                        <p:attrNameLst>
                                          <p:attrName>style.visibility</p:attrName>
                                        </p:attrNameLst>
                                      </p:cBhvr>
                                      <p:to>
                                        <p:strVal val="visible"/>
                                      </p:to>
                                    </p:set>
                                    <p:animEffect transition="in" filter="fade">
                                      <p:cBhvr>
                                        <p:cTn id="151" dur="500"/>
                                        <p:tgtEl>
                                          <p:spTgt spid="27"/>
                                        </p:tgtEl>
                                      </p:cBhvr>
                                    </p:animEffect>
                                  </p:childTnLst>
                                </p:cTn>
                              </p:par>
                              <p:par>
                                <p:cTn id="152" presetID="10" presetClass="entr" presetSubtype="0" fill="hold" nodeType="withEffect">
                                  <p:stCondLst>
                                    <p:cond delay="0"/>
                                  </p:stCondLst>
                                  <p:childTnLst>
                                    <p:set>
                                      <p:cBhvr>
                                        <p:cTn id="153" dur="1" fill="hold">
                                          <p:stCondLst>
                                            <p:cond delay="0"/>
                                          </p:stCondLst>
                                        </p:cTn>
                                        <p:tgtEl>
                                          <p:spTgt spid="28"/>
                                        </p:tgtEl>
                                        <p:attrNameLst>
                                          <p:attrName>style.visibility</p:attrName>
                                        </p:attrNameLst>
                                      </p:cBhvr>
                                      <p:to>
                                        <p:strVal val="visible"/>
                                      </p:to>
                                    </p:set>
                                    <p:animEffect transition="in" filter="fade">
                                      <p:cBhvr>
                                        <p:cTn id="154" dur="500"/>
                                        <p:tgtEl>
                                          <p:spTgt spid="28"/>
                                        </p:tgtEl>
                                      </p:cBhvr>
                                    </p:animEffect>
                                  </p:childTnLst>
                                </p:cTn>
                              </p:par>
                              <p:par>
                                <p:cTn id="155" presetID="10" presetClass="entr" presetSubtype="0" fill="hold" nodeType="withEffect">
                                  <p:stCondLst>
                                    <p:cond delay="0"/>
                                  </p:stCondLst>
                                  <p:childTnLst>
                                    <p:set>
                                      <p:cBhvr>
                                        <p:cTn id="156" dur="1" fill="hold">
                                          <p:stCondLst>
                                            <p:cond delay="0"/>
                                          </p:stCondLst>
                                        </p:cTn>
                                        <p:tgtEl>
                                          <p:spTgt spid="29"/>
                                        </p:tgtEl>
                                        <p:attrNameLst>
                                          <p:attrName>style.visibility</p:attrName>
                                        </p:attrNameLst>
                                      </p:cBhvr>
                                      <p:to>
                                        <p:strVal val="visible"/>
                                      </p:to>
                                    </p:set>
                                    <p:animEffect transition="in" filter="fade">
                                      <p:cBhvr>
                                        <p:cTn id="157" dur="500"/>
                                        <p:tgtEl>
                                          <p:spTgt spid="29"/>
                                        </p:tgtEl>
                                      </p:cBhvr>
                                    </p:animEffect>
                                  </p:childTnLst>
                                </p:cTn>
                              </p:par>
                              <p:par>
                                <p:cTn id="158" presetID="10" presetClass="entr" presetSubtype="0" fill="hold" nodeType="withEffect">
                                  <p:stCondLst>
                                    <p:cond delay="0"/>
                                  </p:stCondLst>
                                  <p:childTnLst>
                                    <p:set>
                                      <p:cBhvr>
                                        <p:cTn id="159" dur="1" fill="hold">
                                          <p:stCondLst>
                                            <p:cond delay="0"/>
                                          </p:stCondLst>
                                        </p:cTn>
                                        <p:tgtEl>
                                          <p:spTgt spid="30"/>
                                        </p:tgtEl>
                                        <p:attrNameLst>
                                          <p:attrName>style.visibility</p:attrName>
                                        </p:attrNameLst>
                                      </p:cBhvr>
                                      <p:to>
                                        <p:strVal val="visible"/>
                                      </p:to>
                                    </p:set>
                                    <p:animEffect transition="in" filter="fade">
                                      <p:cBhvr>
                                        <p:cTn id="160" dur="500"/>
                                        <p:tgtEl>
                                          <p:spTgt spid="30"/>
                                        </p:tgtEl>
                                      </p:cBhvr>
                                    </p:animEffect>
                                  </p:childTnLst>
                                </p:cTn>
                              </p:par>
                              <p:par>
                                <p:cTn id="161" presetID="10" presetClass="entr" presetSubtype="0" fill="hold" nodeType="withEffect">
                                  <p:stCondLst>
                                    <p:cond delay="0"/>
                                  </p:stCondLst>
                                  <p:childTnLst>
                                    <p:set>
                                      <p:cBhvr>
                                        <p:cTn id="162" dur="1" fill="hold">
                                          <p:stCondLst>
                                            <p:cond delay="0"/>
                                          </p:stCondLst>
                                        </p:cTn>
                                        <p:tgtEl>
                                          <p:spTgt spid="31"/>
                                        </p:tgtEl>
                                        <p:attrNameLst>
                                          <p:attrName>style.visibility</p:attrName>
                                        </p:attrNameLst>
                                      </p:cBhvr>
                                      <p:to>
                                        <p:strVal val="visible"/>
                                      </p:to>
                                    </p:set>
                                    <p:animEffect transition="in" filter="fade">
                                      <p:cBhvr>
                                        <p:cTn id="163" dur="500"/>
                                        <p:tgtEl>
                                          <p:spTgt spid="31"/>
                                        </p:tgtEl>
                                      </p:cBhvr>
                                    </p:animEffect>
                                  </p:childTnLst>
                                </p:cTn>
                              </p:par>
                            </p:childTnLst>
                          </p:cTn>
                        </p:par>
                      </p:childTnLst>
                    </p:cTn>
                  </p:par>
                </p:childTnLst>
              </p:cTn>
              <p:nextCondLst>
                <p:cond evt="onClick" delay="0">
                  <p:tgtEl>
                    <p:spTgt spid="10"/>
                  </p:tgtEl>
                </p:cond>
              </p:nextCondLst>
            </p:seq>
            <p:seq concurrent="1" nextAc="seek">
              <p:cTn id="164" restart="whenNotActive" fill="hold" evtFilter="cancelBubble" nodeType="interactiveSeq">
                <p:stCondLst>
                  <p:cond evt="onClick" delay="0">
                    <p:tgtEl>
                      <p:spTgt spid="11"/>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withEffect">
                                  <p:stCondLst>
                                    <p:cond delay="0"/>
                                  </p:stCondLst>
                                  <p:childTnLst>
                                    <p:animEffect transition="out" filter="fade">
                                      <p:cBhvr>
                                        <p:cTn id="168" dur="500"/>
                                        <p:tgtEl>
                                          <p:spTgt spid="10"/>
                                        </p:tgtEl>
                                      </p:cBhvr>
                                    </p:animEffect>
                                    <p:set>
                                      <p:cBhvr>
                                        <p:cTn id="169" dur="1" fill="hold">
                                          <p:stCondLst>
                                            <p:cond delay="499"/>
                                          </p:stCondLst>
                                        </p:cTn>
                                        <p:tgtEl>
                                          <p:spTgt spid="10"/>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12"/>
                                        </p:tgtEl>
                                      </p:cBhvr>
                                    </p:animEffect>
                                    <p:set>
                                      <p:cBhvr>
                                        <p:cTn id="172" dur="1" fill="hold">
                                          <p:stCondLst>
                                            <p:cond delay="499"/>
                                          </p:stCondLst>
                                        </p:cTn>
                                        <p:tgtEl>
                                          <p:spTgt spid="12"/>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21"/>
                                        </p:tgtEl>
                                      </p:cBhvr>
                                    </p:animEffect>
                                    <p:set>
                                      <p:cBhvr>
                                        <p:cTn id="175" dur="1" fill="hold">
                                          <p:stCondLst>
                                            <p:cond delay="499"/>
                                          </p:stCondLst>
                                        </p:cTn>
                                        <p:tgtEl>
                                          <p:spTgt spid="21"/>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22"/>
                                        </p:tgtEl>
                                      </p:cBhvr>
                                    </p:animEffect>
                                    <p:set>
                                      <p:cBhvr>
                                        <p:cTn id="178" dur="1" fill="hold">
                                          <p:stCondLst>
                                            <p:cond delay="499"/>
                                          </p:stCondLst>
                                        </p:cTn>
                                        <p:tgtEl>
                                          <p:spTgt spid="22"/>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23"/>
                                        </p:tgtEl>
                                      </p:cBhvr>
                                    </p:animEffect>
                                    <p:set>
                                      <p:cBhvr>
                                        <p:cTn id="181" dur="1" fill="hold">
                                          <p:stCondLst>
                                            <p:cond delay="499"/>
                                          </p:stCondLst>
                                        </p:cTn>
                                        <p:tgtEl>
                                          <p:spTgt spid="23"/>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24"/>
                                        </p:tgtEl>
                                      </p:cBhvr>
                                    </p:animEffect>
                                    <p:set>
                                      <p:cBhvr>
                                        <p:cTn id="184" dur="1" fill="hold">
                                          <p:stCondLst>
                                            <p:cond delay="499"/>
                                          </p:stCondLst>
                                        </p:cTn>
                                        <p:tgtEl>
                                          <p:spTgt spid="24"/>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25"/>
                                        </p:tgtEl>
                                      </p:cBhvr>
                                    </p:animEffect>
                                    <p:set>
                                      <p:cBhvr>
                                        <p:cTn id="187" dur="1" fill="hold">
                                          <p:stCondLst>
                                            <p:cond delay="499"/>
                                          </p:stCondLst>
                                        </p:cTn>
                                        <p:tgtEl>
                                          <p:spTgt spid="25"/>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26"/>
                                        </p:tgtEl>
                                      </p:cBhvr>
                                    </p:animEffect>
                                    <p:set>
                                      <p:cBhvr>
                                        <p:cTn id="190" dur="1" fill="hold">
                                          <p:stCondLst>
                                            <p:cond delay="499"/>
                                          </p:stCondLst>
                                        </p:cTn>
                                        <p:tgtEl>
                                          <p:spTgt spid="26"/>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27"/>
                                        </p:tgtEl>
                                      </p:cBhvr>
                                    </p:animEffect>
                                    <p:set>
                                      <p:cBhvr>
                                        <p:cTn id="193" dur="1" fill="hold">
                                          <p:stCondLst>
                                            <p:cond delay="499"/>
                                          </p:stCondLst>
                                        </p:cTn>
                                        <p:tgtEl>
                                          <p:spTgt spid="27"/>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28"/>
                                        </p:tgtEl>
                                      </p:cBhvr>
                                    </p:animEffect>
                                    <p:set>
                                      <p:cBhvr>
                                        <p:cTn id="196" dur="1" fill="hold">
                                          <p:stCondLst>
                                            <p:cond delay="499"/>
                                          </p:stCondLst>
                                        </p:cTn>
                                        <p:tgtEl>
                                          <p:spTgt spid="28"/>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29"/>
                                        </p:tgtEl>
                                      </p:cBhvr>
                                    </p:animEffect>
                                    <p:set>
                                      <p:cBhvr>
                                        <p:cTn id="199" dur="1" fill="hold">
                                          <p:stCondLst>
                                            <p:cond delay="499"/>
                                          </p:stCondLst>
                                        </p:cTn>
                                        <p:tgtEl>
                                          <p:spTgt spid="29"/>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30"/>
                                        </p:tgtEl>
                                      </p:cBhvr>
                                    </p:animEffect>
                                    <p:set>
                                      <p:cBhvr>
                                        <p:cTn id="202" dur="1" fill="hold">
                                          <p:stCondLst>
                                            <p:cond delay="499"/>
                                          </p:stCondLst>
                                        </p:cTn>
                                        <p:tgtEl>
                                          <p:spTgt spid="30"/>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31"/>
                                        </p:tgtEl>
                                      </p:cBhvr>
                                    </p:animEffect>
                                    <p:set>
                                      <p:cBhvr>
                                        <p:cTn id="205" dur="1" fill="hold">
                                          <p:stCondLst>
                                            <p:cond delay="499"/>
                                          </p:stCondLst>
                                        </p:cTn>
                                        <p:tgtEl>
                                          <p:spTgt spid="31"/>
                                        </p:tgtEl>
                                        <p:attrNameLst>
                                          <p:attrName>style.visibility</p:attrName>
                                        </p:attrNameLst>
                                      </p:cBhvr>
                                      <p:to>
                                        <p:strVal val="hidden"/>
                                      </p:to>
                                    </p:set>
                                  </p:childTnLst>
                                </p:cTn>
                              </p:par>
                              <p:par>
                                <p:cTn id="206" presetID="6" presetClass="emph" presetSubtype="0" fill="hold" nodeType="withEffect">
                                  <p:stCondLst>
                                    <p:cond delay="0"/>
                                  </p:stCondLst>
                                  <p:childTnLst>
                                    <p:animScale>
                                      <p:cBhvr>
                                        <p:cTn id="207" dur="2000" fill="hold"/>
                                        <p:tgtEl>
                                          <p:spTgt spid="11"/>
                                        </p:tgtEl>
                                      </p:cBhvr>
                                      <p:by x="200000" y="200000"/>
                                    </p:animScale>
                                  </p:childTnLst>
                                </p:cTn>
                              </p:par>
                              <p:par>
                                <p:cTn id="208" presetID="42" presetClass="path" presetSubtype="0" accel="50000" decel="50000" fill="hold" nodeType="withEffect">
                                  <p:stCondLst>
                                    <p:cond delay="0"/>
                                  </p:stCondLst>
                                  <p:childTnLst>
                                    <p:animMotion origin="layout" path="M 3.33333E-6 -1.7284E-6 L -0.59827 -0.31019 " pathEditMode="relative" rAng="0" ptsTypes="AA">
                                      <p:cBhvr>
                                        <p:cTn id="209" dur="2000" fill="hold"/>
                                        <p:tgtEl>
                                          <p:spTgt spid="11"/>
                                        </p:tgtEl>
                                        <p:attrNameLst>
                                          <p:attrName>ppt_x</p:attrName>
                                          <p:attrName>ppt_y</p:attrName>
                                        </p:attrNameLst>
                                      </p:cBhvr>
                                      <p:rCtr x="-29844" y="-15340"/>
                                    </p:animMotion>
                                  </p:childTnLst>
                                </p:cTn>
                              </p:par>
                            </p:childTnLst>
                          </p:cTn>
                        </p:par>
                        <p:par>
                          <p:cTn id="210" fill="hold">
                            <p:stCondLst>
                              <p:cond delay="2000"/>
                            </p:stCondLst>
                            <p:childTnLst>
                              <p:par>
                                <p:cTn id="211" presetID="10" presetClass="entr" presetSubtype="0" fill="hold" grpId="0" nodeType="afterEffect">
                                  <p:stCondLst>
                                    <p:cond delay="0"/>
                                  </p:stCondLst>
                                  <p:childTnLst>
                                    <p:set>
                                      <p:cBhvr>
                                        <p:cTn id="212" dur="1" fill="hold">
                                          <p:stCondLst>
                                            <p:cond delay="0"/>
                                          </p:stCondLst>
                                        </p:cTn>
                                        <p:tgtEl>
                                          <p:spTgt spid="40"/>
                                        </p:tgtEl>
                                        <p:attrNameLst>
                                          <p:attrName>style.visibility</p:attrName>
                                        </p:attrNameLst>
                                      </p:cBhvr>
                                      <p:to>
                                        <p:strVal val="visible"/>
                                      </p:to>
                                    </p:set>
                                    <p:animEffect transition="in" filter="fade">
                                      <p:cBhvr>
                                        <p:cTn id="213" dur="500"/>
                                        <p:tgtEl>
                                          <p:spTgt spid="40"/>
                                        </p:tgtEl>
                                      </p:cBhvr>
                                    </p:animEffect>
                                  </p:childTnLst>
                                </p:cTn>
                              </p:par>
                            </p:childTnLst>
                          </p:cTn>
                        </p:par>
                      </p:childTnLst>
                    </p:cTn>
                  </p:par>
                  <p:par>
                    <p:cTn id="214" fill="hold">
                      <p:stCondLst>
                        <p:cond delay="indefinite"/>
                      </p:stCondLst>
                      <p:childTnLst>
                        <p:par>
                          <p:cTn id="215" fill="hold">
                            <p:stCondLst>
                              <p:cond delay="0"/>
                            </p:stCondLst>
                            <p:childTnLst>
                              <p:par>
                                <p:cTn id="216" presetID="6" presetClass="emph" presetSubtype="0" fill="hold" nodeType="clickEffect">
                                  <p:stCondLst>
                                    <p:cond delay="0"/>
                                  </p:stCondLst>
                                  <p:childTnLst>
                                    <p:animScale>
                                      <p:cBhvr>
                                        <p:cTn id="217" dur="2000" fill="hold"/>
                                        <p:tgtEl>
                                          <p:spTgt spid="11"/>
                                        </p:tgtEl>
                                      </p:cBhvr>
                                      <p:by x="50000" y="50000"/>
                                    </p:animScale>
                                  </p:childTnLst>
                                </p:cTn>
                              </p:par>
                              <p:par>
                                <p:cTn id="218" presetID="42" presetClass="path" presetSubtype="0" accel="50000" decel="50000" fill="hold" nodeType="withEffect">
                                  <p:stCondLst>
                                    <p:cond delay="0"/>
                                  </p:stCondLst>
                                  <p:childTnLst>
                                    <p:animMotion origin="layout" path="M -0.59827 -0.30278 L 3.33333E-6 0.00741 " pathEditMode="relative" rAng="0" ptsTypes="AA">
                                      <p:cBhvr>
                                        <p:cTn id="219" dur="2000" fill="hold"/>
                                        <p:tgtEl>
                                          <p:spTgt spid="11"/>
                                        </p:tgtEl>
                                        <p:attrNameLst>
                                          <p:attrName>ppt_x</p:attrName>
                                          <p:attrName>ppt_y</p:attrName>
                                        </p:attrNameLst>
                                      </p:cBhvr>
                                      <p:rCtr x="29913" y="15494"/>
                                    </p:animMotion>
                                  </p:childTnLst>
                                </p:cTn>
                              </p:par>
                              <p:par>
                                <p:cTn id="220" presetID="10" presetClass="exit" presetSubtype="0" fill="hold" grpId="1" nodeType="withEffect">
                                  <p:stCondLst>
                                    <p:cond delay="0"/>
                                  </p:stCondLst>
                                  <p:childTnLst>
                                    <p:animEffect transition="out" filter="fade">
                                      <p:cBhvr>
                                        <p:cTn id="221" dur="2000"/>
                                        <p:tgtEl>
                                          <p:spTgt spid="40"/>
                                        </p:tgtEl>
                                      </p:cBhvr>
                                    </p:animEffect>
                                    <p:set>
                                      <p:cBhvr>
                                        <p:cTn id="222" dur="1" fill="hold">
                                          <p:stCondLst>
                                            <p:cond delay="1999"/>
                                          </p:stCondLst>
                                        </p:cTn>
                                        <p:tgtEl>
                                          <p:spTgt spid="40"/>
                                        </p:tgtEl>
                                        <p:attrNameLst>
                                          <p:attrName>style.visibility</p:attrName>
                                        </p:attrNameLst>
                                      </p:cBhvr>
                                      <p:to>
                                        <p:strVal val="hidden"/>
                                      </p:to>
                                    </p:set>
                                  </p:childTnLst>
                                </p:cTn>
                              </p:par>
                            </p:childTnLst>
                          </p:cTn>
                        </p:par>
                        <p:par>
                          <p:cTn id="223" fill="hold">
                            <p:stCondLst>
                              <p:cond delay="2000"/>
                            </p:stCondLst>
                            <p:childTnLst>
                              <p:par>
                                <p:cTn id="224" presetID="10" presetClass="entr" presetSubtype="0" fill="hold" nodeType="afterEffect">
                                  <p:stCondLst>
                                    <p:cond delay="0"/>
                                  </p:stCondLst>
                                  <p:childTnLst>
                                    <p:set>
                                      <p:cBhvr>
                                        <p:cTn id="225" dur="1" fill="hold">
                                          <p:stCondLst>
                                            <p:cond delay="0"/>
                                          </p:stCondLst>
                                        </p:cTn>
                                        <p:tgtEl>
                                          <p:spTgt spid="10"/>
                                        </p:tgtEl>
                                        <p:attrNameLst>
                                          <p:attrName>style.visibility</p:attrName>
                                        </p:attrNameLst>
                                      </p:cBhvr>
                                      <p:to>
                                        <p:strVal val="visible"/>
                                      </p:to>
                                    </p:set>
                                    <p:animEffect transition="in" filter="fade">
                                      <p:cBhvr>
                                        <p:cTn id="226" dur="500"/>
                                        <p:tgtEl>
                                          <p:spTgt spid="10"/>
                                        </p:tgtEl>
                                      </p:cBhvr>
                                    </p:animEffect>
                                  </p:childTnLst>
                                </p:cTn>
                              </p:par>
                              <p:par>
                                <p:cTn id="227" presetID="10" presetClass="entr" presetSubtype="0" fill="hold" nodeType="withEffect">
                                  <p:stCondLst>
                                    <p:cond delay="0"/>
                                  </p:stCondLst>
                                  <p:childTnLst>
                                    <p:set>
                                      <p:cBhvr>
                                        <p:cTn id="228" dur="1" fill="hold">
                                          <p:stCondLst>
                                            <p:cond delay="0"/>
                                          </p:stCondLst>
                                        </p:cTn>
                                        <p:tgtEl>
                                          <p:spTgt spid="12"/>
                                        </p:tgtEl>
                                        <p:attrNameLst>
                                          <p:attrName>style.visibility</p:attrName>
                                        </p:attrNameLst>
                                      </p:cBhvr>
                                      <p:to>
                                        <p:strVal val="visible"/>
                                      </p:to>
                                    </p:set>
                                    <p:animEffect transition="in" filter="fade">
                                      <p:cBhvr>
                                        <p:cTn id="229" dur="500"/>
                                        <p:tgtEl>
                                          <p:spTgt spid="12"/>
                                        </p:tgtEl>
                                      </p:cBhvr>
                                    </p:animEffect>
                                  </p:childTnLst>
                                </p:cTn>
                              </p:par>
                              <p:par>
                                <p:cTn id="230" presetID="10" presetClass="entr" presetSubtype="0" fill="hold" nodeType="withEffect">
                                  <p:stCondLst>
                                    <p:cond delay="0"/>
                                  </p:stCondLst>
                                  <p:childTnLst>
                                    <p:set>
                                      <p:cBhvr>
                                        <p:cTn id="231" dur="1" fill="hold">
                                          <p:stCondLst>
                                            <p:cond delay="0"/>
                                          </p:stCondLst>
                                        </p:cTn>
                                        <p:tgtEl>
                                          <p:spTgt spid="21"/>
                                        </p:tgtEl>
                                        <p:attrNameLst>
                                          <p:attrName>style.visibility</p:attrName>
                                        </p:attrNameLst>
                                      </p:cBhvr>
                                      <p:to>
                                        <p:strVal val="visible"/>
                                      </p:to>
                                    </p:set>
                                    <p:animEffect transition="in" filter="fade">
                                      <p:cBhvr>
                                        <p:cTn id="232" dur="500"/>
                                        <p:tgtEl>
                                          <p:spTgt spid="21"/>
                                        </p:tgtEl>
                                      </p:cBhvr>
                                    </p:animEffect>
                                  </p:childTnLst>
                                </p:cTn>
                              </p:par>
                              <p:par>
                                <p:cTn id="233" presetID="10" presetClass="entr" presetSubtype="0" fill="hold" nodeType="withEffect">
                                  <p:stCondLst>
                                    <p:cond delay="0"/>
                                  </p:stCondLst>
                                  <p:childTnLst>
                                    <p:set>
                                      <p:cBhvr>
                                        <p:cTn id="234" dur="1" fill="hold">
                                          <p:stCondLst>
                                            <p:cond delay="0"/>
                                          </p:stCondLst>
                                        </p:cTn>
                                        <p:tgtEl>
                                          <p:spTgt spid="22"/>
                                        </p:tgtEl>
                                        <p:attrNameLst>
                                          <p:attrName>style.visibility</p:attrName>
                                        </p:attrNameLst>
                                      </p:cBhvr>
                                      <p:to>
                                        <p:strVal val="visible"/>
                                      </p:to>
                                    </p:set>
                                    <p:animEffect transition="in" filter="fade">
                                      <p:cBhvr>
                                        <p:cTn id="235" dur="500"/>
                                        <p:tgtEl>
                                          <p:spTgt spid="22"/>
                                        </p:tgtEl>
                                      </p:cBhvr>
                                    </p:animEffect>
                                  </p:childTnLst>
                                </p:cTn>
                              </p:par>
                              <p:par>
                                <p:cTn id="236" presetID="10" presetClass="entr" presetSubtype="0" fill="hold" nodeType="withEffect">
                                  <p:stCondLst>
                                    <p:cond delay="0"/>
                                  </p:stCondLst>
                                  <p:childTnLst>
                                    <p:set>
                                      <p:cBhvr>
                                        <p:cTn id="237" dur="1" fill="hold">
                                          <p:stCondLst>
                                            <p:cond delay="0"/>
                                          </p:stCondLst>
                                        </p:cTn>
                                        <p:tgtEl>
                                          <p:spTgt spid="23"/>
                                        </p:tgtEl>
                                        <p:attrNameLst>
                                          <p:attrName>style.visibility</p:attrName>
                                        </p:attrNameLst>
                                      </p:cBhvr>
                                      <p:to>
                                        <p:strVal val="visible"/>
                                      </p:to>
                                    </p:set>
                                    <p:animEffect transition="in" filter="fade">
                                      <p:cBhvr>
                                        <p:cTn id="238" dur="500"/>
                                        <p:tgtEl>
                                          <p:spTgt spid="23"/>
                                        </p:tgtEl>
                                      </p:cBhvr>
                                    </p:animEffect>
                                  </p:childTnLst>
                                </p:cTn>
                              </p:par>
                              <p:par>
                                <p:cTn id="239" presetID="10" presetClass="entr" presetSubtype="0" fill="hold" nodeType="withEffect">
                                  <p:stCondLst>
                                    <p:cond delay="0"/>
                                  </p:stCondLst>
                                  <p:childTnLst>
                                    <p:set>
                                      <p:cBhvr>
                                        <p:cTn id="240" dur="1" fill="hold">
                                          <p:stCondLst>
                                            <p:cond delay="0"/>
                                          </p:stCondLst>
                                        </p:cTn>
                                        <p:tgtEl>
                                          <p:spTgt spid="24"/>
                                        </p:tgtEl>
                                        <p:attrNameLst>
                                          <p:attrName>style.visibility</p:attrName>
                                        </p:attrNameLst>
                                      </p:cBhvr>
                                      <p:to>
                                        <p:strVal val="visible"/>
                                      </p:to>
                                    </p:set>
                                    <p:animEffect transition="in" filter="fade">
                                      <p:cBhvr>
                                        <p:cTn id="241" dur="500"/>
                                        <p:tgtEl>
                                          <p:spTgt spid="24"/>
                                        </p:tgtEl>
                                      </p:cBhvr>
                                    </p:animEffect>
                                  </p:childTnLst>
                                </p:cTn>
                              </p:par>
                              <p:par>
                                <p:cTn id="242" presetID="10" presetClass="entr" presetSubtype="0" fill="hold" nodeType="withEffect">
                                  <p:stCondLst>
                                    <p:cond delay="0"/>
                                  </p:stCondLst>
                                  <p:childTnLst>
                                    <p:set>
                                      <p:cBhvr>
                                        <p:cTn id="243" dur="1" fill="hold">
                                          <p:stCondLst>
                                            <p:cond delay="0"/>
                                          </p:stCondLst>
                                        </p:cTn>
                                        <p:tgtEl>
                                          <p:spTgt spid="25"/>
                                        </p:tgtEl>
                                        <p:attrNameLst>
                                          <p:attrName>style.visibility</p:attrName>
                                        </p:attrNameLst>
                                      </p:cBhvr>
                                      <p:to>
                                        <p:strVal val="visible"/>
                                      </p:to>
                                    </p:set>
                                    <p:animEffect transition="in" filter="fade">
                                      <p:cBhvr>
                                        <p:cTn id="244" dur="500"/>
                                        <p:tgtEl>
                                          <p:spTgt spid="25"/>
                                        </p:tgtEl>
                                      </p:cBhvr>
                                    </p:animEffect>
                                  </p:childTnLst>
                                </p:cTn>
                              </p:par>
                              <p:par>
                                <p:cTn id="245" presetID="10" presetClass="entr" presetSubtype="0" fill="hold" nodeType="withEffect">
                                  <p:stCondLst>
                                    <p:cond delay="0"/>
                                  </p:stCondLst>
                                  <p:childTnLst>
                                    <p:set>
                                      <p:cBhvr>
                                        <p:cTn id="246" dur="1" fill="hold">
                                          <p:stCondLst>
                                            <p:cond delay="0"/>
                                          </p:stCondLst>
                                        </p:cTn>
                                        <p:tgtEl>
                                          <p:spTgt spid="26"/>
                                        </p:tgtEl>
                                        <p:attrNameLst>
                                          <p:attrName>style.visibility</p:attrName>
                                        </p:attrNameLst>
                                      </p:cBhvr>
                                      <p:to>
                                        <p:strVal val="visible"/>
                                      </p:to>
                                    </p:set>
                                    <p:animEffect transition="in" filter="fade">
                                      <p:cBhvr>
                                        <p:cTn id="247" dur="500"/>
                                        <p:tgtEl>
                                          <p:spTgt spid="26"/>
                                        </p:tgtEl>
                                      </p:cBhvr>
                                    </p:animEffect>
                                  </p:childTnLst>
                                </p:cTn>
                              </p:par>
                              <p:par>
                                <p:cTn id="248" presetID="10" presetClass="entr" presetSubtype="0" fill="hold" nodeType="withEffect">
                                  <p:stCondLst>
                                    <p:cond delay="0"/>
                                  </p:stCondLst>
                                  <p:childTnLst>
                                    <p:set>
                                      <p:cBhvr>
                                        <p:cTn id="249" dur="1" fill="hold">
                                          <p:stCondLst>
                                            <p:cond delay="0"/>
                                          </p:stCondLst>
                                        </p:cTn>
                                        <p:tgtEl>
                                          <p:spTgt spid="27"/>
                                        </p:tgtEl>
                                        <p:attrNameLst>
                                          <p:attrName>style.visibility</p:attrName>
                                        </p:attrNameLst>
                                      </p:cBhvr>
                                      <p:to>
                                        <p:strVal val="visible"/>
                                      </p:to>
                                    </p:set>
                                    <p:animEffect transition="in" filter="fade">
                                      <p:cBhvr>
                                        <p:cTn id="250" dur="500"/>
                                        <p:tgtEl>
                                          <p:spTgt spid="27"/>
                                        </p:tgtEl>
                                      </p:cBhvr>
                                    </p:animEffect>
                                  </p:childTnLst>
                                </p:cTn>
                              </p:par>
                              <p:par>
                                <p:cTn id="251" presetID="10" presetClass="entr" presetSubtype="0" fill="hold" nodeType="withEffect">
                                  <p:stCondLst>
                                    <p:cond delay="0"/>
                                  </p:stCondLst>
                                  <p:childTnLst>
                                    <p:set>
                                      <p:cBhvr>
                                        <p:cTn id="252" dur="1" fill="hold">
                                          <p:stCondLst>
                                            <p:cond delay="0"/>
                                          </p:stCondLst>
                                        </p:cTn>
                                        <p:tgtEl>
                                          <p:spTgt spid="28"/>
                                        </p:tgtEl>
                                        <p:attrNameLst>
                                          <p:attrName>style.visibility</p:attrName>
                                        </p:attrNameLst>
                                      </p:cBhvr>
                                      <p:to>
                                        <p:strVal val="visible"/>
                                      </p:to>
                                    </p:set>
                                    <p:animEffect transition="in" filter="fade">
                                      <p:cBhvr>
                                        <p:cTn id="253" dur="500"/>
                                        <p:tgtEl>
                                          <p:spTgt spid="28"/>
                                        </p:tgtEl>
                                      </p:cBhvr>
                                    </p:animEffect>
                                  </p:childTnLst>
                                </p:cTn>
                              </p:par>
                              <p:par>
                                <p:cTn id="254" presetID="10" presetClass="entr" presetSubtype="0" fill="hold" nodeType="withEffect">
                                  <p:stCondLst>
                                    <p:cond delay="0"/>
                                  </p:stCondLst>
                                  <p:childTnLst>
                                    <p:set>
                                      <p:cBhvr>
                                        <p:cTn id="255" dur="1" fill="hold">
                                          <p:stCondLst>
                                            <p:cond delay="0"/>
                                          </p:stCondLst>
                                        </p:cTn>
                                        <p:tgtEl>
                                          <p:spTgt spid="29"/>
                                        </p:tgtEl>
                                        <p:attrNameLst>
                                          <p:attrName>style.visibility</p:attrName>
                                        </p:attrNameLst>
                                      </p:cBhvr>
                                      <p:to>
                                        <p:strVal val="visible"/>
                                      </p:to>
                                    </p:set>
                                    <p:animEffect transition="in" filter="fade">
                                      <p:cBhvr>
                                        <p:cTn id="256" dur="500"/>
                                        <p:tgtEl>
                                          <p:spTgt spid="29"/>
                                        </p:tgtEl>
                                      </p:cBhvr>
                                    </p:animEffect>
                                  </p:childTnLst>
                                </p:cTn>
                              </p:par>
                              <p:par>
                                <p:cTn id="257" presetID="10" presetClass="entr" presetSubtype="0" fill="hold" nodeType="withEffect">
                                  <p:stCondLst>
                                    <p:cond delay="0"/>
                                  </p:stCondLst>
                                  <p:childTnLst>
                                    <p:set>
                                      <p:cBhvr>
                                        <p:cTn id="258" dur="1" fill="hold">
                                          <p:stCondLst>
                                            <p:cond delay="0"/>
                                          </p:stCondLst>
                                        </p:cTn>
                                        <p:tgtEl>
                                          <p:spTgt spid="30"/>
                                        </p:tgtEl>
                                        <p:attrNameLst>
                                          <p:attrName>style.visibility</p:attrName>
                                        </p:attrNameLst>
                                      </p:cBhvr>
                                      <p:to>
                                        <p:strVal val="visible"/>
                                      </p:to>
                                    </p:set>
                                    <p:animEffect transition="in" filter="fade">
                                      <p:cBhvr>
                                        <p:cTn id="259" dur="500"/>
                                        <p:tgtEl>
                                          <p:spTgt spid="30"/>
                                        </p:tgtEl>
                                      </p:cBhvr>
                                    </p:animEffect>
                                  </p:childTnLst>
                                </p:cTn>
                              </p:par>
                              <p:par>
                                <p:cTn id="260" presetID="10" presetClass="entr" presetSubtype="0" fill="hold" nodeType="withEffect">
                                  <p:stCondLst>
                                    <p:cond delay="0"/>
                                  </p:stCondLst>
                                  <p:childTnLst>
                                    <p:set>
                                      <p:cBhvr>
                                        <p:cTn id="261" dur="1" fill="hold">
                                          <p:stCondLst>
                                            <p:cond delay="0"/>
                                          </p:stCondLst>
                                        </p:cTn>
                                        <p:tgtEl>
                                          <p:spTgt spid="31"/>
                                        </p:tgtEl>
                                        <p:attrNameLst>
                                          <p:attrName>style.visibility</p:attrName>
                                        </p:attrNameLst>
                                      </p:cBhvr>
                                      <p:to>
                                        <p:strVal val="visible"/>
                                      </p:to>
                                    </p:set>
                                    <p:animEffect transition="in" filter="fade">
                                      <p:cBhvr>
                                        <p:cTn id="262" dur="500"/>
                                        <p:tgtEl>
                                          <p:spTgt spid="31"/>
                                        </p:tgtEl>
                                      </p:cBhvr>
                                    </p:animEffect>
                                  </p:childTnLst>
                                </p:cTn>
                              </p:par>
                            </p:childTnLst>
                          </p:cTn>
                        </p:par>
                      </p:childTnLst>
                    </p:cTn>
                  </p:par>
                </p:childTnLst>
              </p:cTn>
              <p:nextCondLst>
                <p:cond evt="onClick" delay="0">
                  <p:tgtEl>
                    <p:spTgt spid="11"/>
                  </p:tgtEl>
                </p:cond>
              </p:nextCondLst>
            </p:seq>
            <p:seq concurrent="1" nextAc="seek">
              <p:cTn id="263" restart="whenNotActive" fill="hold" evtFilter="cancelBubble" nodeType="interactiveSeq">
                <p:stCondLst>
                  <p:cond evt="onClick" delay="0">
                    <p:tgtEl>
                      <p:spTgt spid="12"/>
                    </p:tgtEl>
                  </p:cond>
                </p:stCondLst>
                <p:endSync evt="end" delay="0">
                  <p:rtn val="all"/>
                </p:endSync>
                <p:childTnLst>
                  <p:par>
                    <p:cTn id="264" fill="hold">
                      <p:stCondLst>
                        <p:cond delay="0"/>
                      </p:stCondLst>
                      <p:childTnLst>
                        <p:par>
                          <p:cTn id="265" fill="hold">
                            <p:stCondLst>
                              <p:cond delay="0"/>
                            </p:stCondLst>
                            <p:childTnLst>
                              <p:par>
                                <p:cTn id="266" presetID="10" presetClass="exit" presetSubtype="0" fill="hold" nodeType="withEffect">
                                  <p:stCondLst>
                                    <p:cond delay="0"/>
                                  </p:stCondLst>
                                  <p:childTnLst>
                                    <p:animEffect transition="out" filter="fade">
                                      <p:cBhvr>
                                        <p:cTn id="267" dur="500"/>
                                        <p:tgtEl>
                                          <p:spTgt spid="21"/>
                                        </p:tgtEl>
                                      </p:cBhvr>
                                    </p:animEffect>
                                    <p:set>
                                      <p:cBhvr>
                                        <p:cTn id="268" dur="1" fill="hold">
                                          <p:stCondLst>
                                            <p:cond delay="499"/>
                                          </p:stCondLst>
                                        </p:cTn>
                                        <p:tgtEl>
                                          <p:spTgt spid="21"/>
                                        </p:tgtEl>
                                        <p:attrNameLst>
                                          <p:attrName>style.visibility</p:attrName>
                                        </p:attrNameLst>
                                      </p:cBhvr>
                                      <p:to>
                                        <p:strVal val="hidden"/>
                                      </p:to>
                                    </p:set>
                                  </p:childTnLst>
                                </p:cTn>
                              </p:par>
                              <p:par>
                                <p:cTn id="269" presetID="10" presetClass="exit" presetSubtype="0" fill="hold" nodeType="withEffect">
                                  <p:stCondLst>
                                    <p:cond delay="0"/>
                                  </p:stCondLst>
                                  <p:childTnLst>
                                    <p:animEffect transition="out" filter="fade">
                                      <p:cBhvr>
                                        <p:cTn id="270" dur="500"/>
                                        <p:tgtEl>
                                          <p:spTgt spid="22"/>
                                        </p:tgtEl>
                                      </p:cBhvr>
                                    </p:animEffect>
                                    <p:set>
                                      <p:cBhvr>
                                        <p:cTn id="271" dur="1" fill="hold">
                                          <p:stCondLst>
                                            <p:cond delay="499"/>
                                          </p:stCondLst>
                                        </p:cTn>
                                        <p:tgtEl>
                                          <p:spTgt spid="22"/>
                                        </p:tgtEl>
                                        <p:attrNameLst>
                                          <p:attrName>style.visibility</p:attrName>
                                        </p:attrNameLst>
                                      </p:cBhvr>
                                      <p:to>
                                        <p:strVal val="hidden"/>
                                      </p:to>
                                    </p:set>
                                  </p:childTnLst>
                                </p:cTn>
                              </p:par>
                              <p:par>
                                <p:cTn id="272" presetID="10" presetClass="exit" presetSubtype="0" fill="hold" nodeType="withEffect">
                                  <p:stCondLst>
                                    <p:cond delay="0"/>
                                  </p:stCondLst>
                                  <p:childTnLst>
                                    <p:animEffect transition="out" filter="fade">
                                      <p:cBhvr>
                                        <p:cTn id="273" dur="500"/>
                                        <p:tgtEl>
                                          <p:spTgt spid="23"/>
                                        </p:tgtEl>
                                      </p:cBhvr>
                                    </p:animEffect>
                                    <p:set>
                                      <p:cBhvr>
                                        <p:cTn id="274" dur="1" fill="hold">
                                          <p:stCondLst>
                                            <p:cond delay="499"/>
                                          </p:stCondLst>
                                        </p:cTn>
                                        <p:tgtEl>
                                          <p:spTgt spid="23"/>
                                        </p:tgtEl>
                                        <p:attrNameLst>
                                          <p:attrName>style.visibility</p:attrName>
                                        </p:attrNameLst>
                                      </p:cBhvr>
                                      <p:to>
                                        <p:strVal val="hidden"/>
                                      </p:to>
                                    </p:set>
                                  </p:childTnLst>
                                </p:cTn>
                              </p:par>
                              <p:par>
                                <p:cTn id="275" presetID="10" presetClass="exit" presetSubtype="0" fill="hold" nodeType="withEffect">
                                  <p:stCondLst>
                                    <p:cond delay="0"/>
                                  </p:stCondLst>
                                  <p:childTnLst>
                                    <p:animEffect transition="out" filter="fade">
                                      <p:cBhvr>
                                        <p:cTn id="276" dur="500"/>
                                        <p:tgtEl>
                                          <p:spTgt spid="24"/>
                                        </p:tgtEl>
                                      </p:cBhvr>
                                    </p:animEffect>
                                    <p:set>
                                      <p:cBhvr>
                                        <p:cTn id="277" dur="1" fill="hold">
                                          <p:stCondLst>
                                            <p:cond delay="499"/>
                                          </p:stCondLst>
                                        </p:cTn>
                                        <p:tgtEl>
                                          <p:spTgt spid="24"/>
                                        </p:tgtEl>
                                        <p:attrNameLst>
                                          <p:attrName>style.visibility</p:attrName>
                                        </p:attrNameLst>
                                      </p:cBhvr>
                                      <p:to>
                                        <p:strVal val="hidden"/>
                                      </p:to>
                                    </p:set>
                                  </p:childTnLst>
                                </p:cTn>
                              </p:par>
                              <p:par>
                                <p:cTn id="278" presetID="10" presetClass="exit" presetSubtype="0" fill="hold" nodeType="withEffect">
                                  <p:stCondLst>
                                    <p:cond delay="0"/>
                                  </p:stCondLst>
                                  <p:childTnLst>
                                    <p:animEffect transition="out" filter="fade">
                                      <p:cBhvr>
                                        <p:cTn id="279" dur="500"/>
                                        <p:tgtEl>
                                          <p:spTgt spid="25"/>
                                        </p:tgtEl>
                                      </p:cBhvr>
                                    </p:animEffect>
                                    <p:set>
                                      <p:cBhvr>
                                        <p:cTn id="280" dur="1" fill="hold">
                                          <p:stCondLst>
                                            <p:cond delay="499"/>
                                          </p:stCondLst>
                                        </p:cTn>
                                        <p:tgtEl>
                                          <p:spTgt spid="25"/>
                                        </p:tgtEl>
                                        <p:attrNameLst>
                                          <p:attrName>style.visibility</p:attrName>
                                        </p:attrNameLst>
                                      </p:cBhvr>
                                      <p:to>
                                        <p:strVal val="hidden"/>
                                      </p:to>
                                    </p:set>
                                  </p:childTnLst>
                                </p:cTn>
                              </p:par>
                              <p:par>
                                <p:cTn id="281" presetID="10" presetClass="exit" presetSubtype="0" fill="hold" nodeType="withEffect">
                                  <p:stCondLst>
                                    <p:cond delay="0"/>
                                  </p:stCondLst>
                                  <p:childTnLst>
                                    <p:animEffect transition="out" filter="fade">
                                      <p:cBhvr>
                                        <p:cTn id="282" dur="500"/>
                                        <p:tgtEl>
                                          <p:spTgt spid="26"/>
                                        </p:tgtEl>
                                      </p:cBhvr>
                                    </p:animEffect>
                                    <p:set>
                                      <p:cBhvr>
                                        <p:cTn id="283" dur="1" fill="hold">
                                          <p:stCondLst>
                                            <p:cond delay="499"/>
                                          </p:stCondLst>
                                        </p:cTn>
                                        <p:tgtEl>
                                          <p:spTgt spid="26"/>
                                        </p:tgtEl>
                                        <p:attrNameLst>
                                          <p:attrName>style.visibility</p:attrName>
                                        </p:attrNameLst>
                                      </p:cBhvr>
                                      <p:to>
                                        <p:strVal val="hidden"/>
                                      </p:to>
                                    </p:set>
                                  </p:childTnLst>
                                </p:cTn>
                              </p:par>
                              <p:par>
                                <p:cTn id="284" presetID="10" presetClass="exit" presetSubtype="0" fill="hold" nodeType="withEffect">
                                  <p:stCondLst>
                                    <p:cond delay="0"/>
                                  </p:stCondLst>
                                  <p:childTnLst>
                                    <p:animEffect transition="out" filter="fade">
                                      <p:cBhvr>
                                        <p:cTn id="285" dur="500"/>
                                        <p:tgtEl>
                                          <p:spTgt spid="27"/>
                                        </p:tgtEl>
                                      </p:cBhvr>
                                    </p:animEffect>
                                    <p:set>
                                      <p:cBhvr>
                                        <p:cTn id="286" dur="1" fill="hold">
                                          <p:stCondLst>
                                            <p:cond delay="499"/>
                                          </p:stCondLst>
                                        </p:cTn>
                                        <p:tgtEl>
                                          <p:spTgt spid="27"/>
                                        </p:tgtEl>
                                        <p:attrNameLst>
                                          <p:attrName>style.visibility</p:attrName>
                                        </p:attrNameLst>
                                      </p:cBhvr>
                                      <p:to>
                                        <p:strVal val="hidden"/>
                                      </p:to>
                                    </p:set>
                                  </p:childTnLst>
                                </p:cTn>
                              </p:par>
                              <p:par>
                                <p:cTn id="287" presetID="10" presetClass="exit" presetSubtype="0" fill="hold" nodeType="withEffect">
                                  <p:stCondLst>
                                    <p:cond delay="0"/>
                                  </p:stCondLst>
                                  <p:childTnLst>
                                    <p:animEffect transition="out" filter="fade">
                                      <p:cBhvr>
                                        <p:cTn id="288" dur="500"/>
                                        <p:tgtEl>
                                          <p:spTgt spid="28"/>
                                        </p:tgtEl>
                                      </p:cBhvr>
                                    </p:animEffect>
                                    <p:set>
                                      <p:cBhvr>
                                        <p:cTn id="289" dur="1" fill="hold">
                                          <p:stCondLst>
                                            <p:cond delay="499"/>
                                          </p:stCondLst>
                                        </p:cTn>
                                        <p:tgtEl>
                                          <p:spTgt spid="28"/>
                                        </p:tgtEl>
                                        <p:attrNameLst>
                                          <p:attrName>style.visibility</p:attrName>
                                        </p:attrNameLst>
                                      </p:cBhvr>
                                      <p:to>
                                        <p:strVal val="hidden"/>
                                      </p:to>
                                    </p:set>
                                  </p:childTnLst>
                                </p:cTn>
                              </p:par>
                              <p:par>
                                <p:cTn id="290" presetID="10" presetClass="exit" presetSubtype="0" fill="hold" nodeType="withEffect">
                                  <p:stCondLst>
                                    <p:cond delay="0"/>
                                  </p:stCondLst>
                                  <p:childTnLst>
                                    <p:animEffect transition="out" filter="fade">
                                      <p:cBhvr>
                                        <p:cTn id="291" dur="500"/>
                                        <p:tgtEl>
                                          <p:spTgt spid="29"/>
                                        </p:tgtEl>
                                      </p:cBhvr>
                                    </p:animEffect>
                                    <p:set>
                                      <p:cBhvr>
                                        <p:cTn id="292" dur="1" fill="hold">
                                          <p:stCondLst>
                                            <p:cond delay="499"/>
                                          </p:stCondLst>
                                        </p:cTn>
                                        <p:tgtEl>
                                          <p:spTgt spid="29"/>
                                        </p:tgtEl>
                                        <p:attrNameLst>
                                          <p:attrName>style.visibility</p:attrName>
                                        </p:attrNameLst>
                                      </p:cBhvr>
                                      <p:to>
                                        <p:strVal val="hidden"/>
                                      </p:to>
                                    </p:set>
                                  </p:childTnLst>
                                </p:cTn>
                              </p:par>
                              <p:par>
                                <p:cTn id="293" presetID="10" presetClass="exit" presetSubtype="0" fill="hold" nodeType="withEffect">
                                  <p:stCondLst>
                                    <p:cond delay="0"/>
                                  </p:stCondLst>
                                  <p:childTnLst>
                                    <p:animEffect transition="out" filter="fade">
                                      <p:cBhvr>
                                        <p:cTn id="294" dur="500"/>
                                        <p:tgtEl>
                                          <p:spTgt spid="30"/>
                                        </p:tgtEl>
                                      </p:cBhvr>
                                    </p:animEffect>
                                    <p:set>
                                      <p:cBhvr>
                                        <p:cTn id="295" dur="1" fill="hold">
                                          <p:stCondLst>
                                            <p:cond delay="499"/>
                                          </p:stCondLst>
                                        </p:cTn>
                                        <p:tgtEl>
                                          <p:spTgt spid="30"/>
                                        </p:tgtEl>
                                        <p:attrNameLst>
                                          <p:attrName>style.visibility</p:attrName>
                                        </p:attrNameLst>
                                      </p:cBhvr>
                                      <p:to>
                                        <p:strVal val="hidden"/>
                                      </p:to>
                                    </p:set>
                                  </p:childTnLst>
                                </p:cTn>
                              </p:par>
                              <p:par>
                                <p:cTn id="296" presetID="10" presetClass="exit" presetSubtype="0" fill="hold" nodeType="withEffect">
                                  <p:stCondLst>
                                    <p:cond delay="0"/>
                                  </p:stCondLst>
                                  <p:childTnLst>
                                    <p:animEffect transition="out" filter="fade">
                                      <p:cBhvr>
                                        <p:cTn id="297" dur="500"/>
                                        <p:tgtEl>
                                          <p:spTgt spid="31"/>
                                        </p:tgtEl>
                                      </p:cBhvr>
                                    </p:animEffect>
                                    <p:set>
                                      <p:cBhvr>
                                        <p:cTn id="298" dur="1" fill="hold">
                                          <p:stCondLst>
                                            <p:cond delay="499"/>
                                          </p:stCondLst>
                                        </p:cTn>
                                        <p:tgtEl>
                                          <p:spTgt spid="31"/>
                                        </p:tgtEl>
                                        <p:attrNameLst>
                                          <p:attrName>style.visibility</p:attrName>
                                        </p:attrNameLst>
                                      </p:cBhvr>
                                      <p:to>
                                        <p:strVal val="hidden"/>
                                      </p:to>
                                    </p:set>
                                  </p:childTnLst>
                                </p:cTn>
                              </p:par>
                              <p:par>
                                <p:cTn id="299" presetID="10" presetClass="exit" presetSubtype="0" fill="hold" nodeType="withEffect">
                                  <p:stCondLst>
                                    <p:cond delay="0"/>
                                  </p:stCondLst>
                                  <p:childTnLst>
                                    <p:animEffect transition="out" filter="fade">
                                      <p:cBhvr>
                                        <p:cTn id="300" dur="500"/>
                                        <p:tgtEl>
                                          <p:spTgt spid="11"/>
                                        </p:tgtEl>
                                      </p:cBhvr>
                                    </p:animEffect>
                                    <p:set>
                                      <p:cBhvr>
                                        <p:cTn id="301" dur="1" fill="hold">
                                          <p:stCondLst>
                                            <p:cond delay="499"/>
                                          </p:stCondLst>
                                        </p:cTn>
                                        <p:tgtEl>
                                          <p:spTgt spid="11"/>
                                        </p:tgtEl>
                                        <p:attrNameLst>
                                          <p:attrName>style.visibility</p:attrName>
                                        </p:attrNameLst>
                                      </p:cBhvr>
                                      <p:to>
                                        <p:strVal val="hidden"/>
                                      </p:to>
                                    </p:set>
                                  </p:childTnLst>
                                </p:cTn>
                              </p:par>
                              <p:par>
                                <p:cTn id="302" presetID="10" presetClass="exit" presetSubtype="0" fill="hold" nodeType="withEffect">
                                  <p:stCondLst>
                                    <p:cond delay="0"/>
                                  </p:stCondLst>
                                  <p:childTnLst>
                                    <p:animEffect transition="out" filter="fade">
                                      <p:cBhvr>
                                        <p:cTn id="303" dur="500"/>
                                        <p:tgtEl>
                                          <p:spTgt spid="10"/>
                                        </p:tgtEl>
                                      </p:cBhvr>
                                    </p:animEffect>
                                    <p:set>
                                      <p:cBhvr>
                                        <p:cTn id="304" dur="1" fill="hold">
                                          <p:stCondLst>
                                            <p:cond delay="499"/>
                                          </p:stCondLst>
                                        </p:cTn>
                                        <p:tgtEl>
                                          <p:spTgt spid="10"/>
                                        </p:tgtEl>
                                        <p:attrNameLst>
                                          <p:attrName>style.visibility</p:attrName>
                                        </p:attrNameLst>
                                      </p:cBhvr>
                                      <p:to>
                                        <p:strVal val="hidden"/>
                                      </p:to>
                                    </p:set>
                                  </p:childTnLst>
                                </p:cTn>
                              </p:par>
                              <p:par>
                                <p:cTn id="305" presetID="6" presetClass="emph" presetSubtype="0" fill="hold" nodeType="withEffect">
                                  <p:stCondLst>
                                    <p:cond delay="0"/>
                                  </p:stCondLst>
                                  <p:childTnLst>
                                    <p:animScale>
                                      <p:cBhvr>
                                        <p:cTn id="306" dur="2000" fill="hold"/>
                                        <p:tgtEl>
                                          <p:spTgt spid="12"/>
                                        </p:tgtEl>
                                      </p:cBhvr>
                                      <p:by x="200000" y="200000"/>
                                    </p:animScale>
                                  </p:childTnLst>
                                </p:cTn>
                              </p:par>
                              <p:par>
                                <p:cTn id="307" presetID="42" presetClass="path" presetSubtype="0" accel="50000" decel="50000" fill="hold" nodeType="withEffect">
                                  <p:stCondLst>
                                    <p:cond delay="0"/>
                                  </p:stCondLst>
                                  <p:childTnLst>
                                    <p:animMotion origin="layout" path="M 2.5E-6 -4.07407E-6 L -0.44879 -0.27932 " pathEditMode="relative" rAng="0" ptsTypes="AA">
                                      <p:cBhvr>
                                        <p:cTn id="308" dur="2000" fill="hold"/>
                                        <p:tgtEl>
                                          <p:spTgt spid="12"/>
                                        </p:tgtEl>
                                        <p:attrNameLst>
                                          <p:attrName>ppt_x</p:attrName>
                                          <p:attrName>ppt_y</p:attrName>
                                        </p:attrNameLst>
                                      </p:cBhvr>
                                      <p:rCtr x="-22448" y="-13981"/>
                                    </p:animMotion>
                                  </p:childTnLst>
                                </p:cTn>
                              </p:par>
                            </p:childTnLst>
                          </p:cTn>
                        </p:par>
                        <p:par>
                          <p:cTn id="309" fill="hold">
                            <p:stCondLst>
                              <p:cond delay="2000"/>
                            </p:stCondLst>
                            <p:childTnLst>
                              <p:par>
                                <p:cTn id="310" presetID="10" presetClass="entr" presetSubtype="0" fill="hold" grpId="0" nodeType="afterEffect">
                                  <p:stCondLst>
                                    <p:cond delay="0"/>
                                  </p:stCondLst>
                                  <p:childTnLst>
                                    <p:set>
                                      <p:cBhvr>
                                        <p:cTn id="311" dur="1" fill="hold">
                                          <p:stCondLst>
                                            <p:cond delay="0"/>
                                          </p:stCondLst>
                                        </p:cTn>
                                        <p:tgtEl>
                                          <p:spTgt spid="41"/>
                                        </p:tgtEl>
                                        <p:attrNameLst>
                                          <p:attrName>style.visibility</p:attrName>
                                        </p:attrNameLst>
                                      </p:cBhvr>
                                      <p:to>
                                        <p:strVal val="visible"/>
                                      </p:to>
                                    </p:set>
                                    <p:animEffect transition="in" filter="fade">
                                      <p:cBhvr>
                                        <p:cTn id="312" dur="500"/>
                                        <p:tgtEl>
                                          <p:spTgt spid="41"/>
                                        </p:tgtEl>
                                      </p:cBhvr>
                                    </p:animEffect>
                                  </p:childTnLst>
                                </p:cTn>
                              </p:par>
                            </p:childTnLst>
                          </p:cTn>
                        </p:par>
                      </p:childTnLst>
                    </p:cTn>
                  </p:par>
                  <p:par>
                    <p:cTn id="313" fill="hold">
                      <p:stCondLst>
                        <p:cond delay="indefinite"/>
                      </p:stCondLst>
                      <p:childTnLst>
                        <p:par>
                          <p:cTn id="314" fill="hold">
                            <p:stCondLst>
                              <p:cond delay="0"/>
                            </p:stCondLst>
                            <p:childTnLst>
                              <p:par>
                                <p:cTn id="315" presetID="6" presetClass="emph" presetSubtype="0" fill="hold" nodeType="clickEffect">
                                  <p:stCondLst>
                                    <p:cond delay="0"/>
                                  </p:stCondLst>
                                  <p:childTnLst>
                                    <p:animScale>
                                      <p:cBhvr>
                                        <p:cTn id="316" dur="2000" fill="hold"/>
                                        <p:tgtEl>
                                          <p:spTgt spid="12"/>
                                        </p:tgtEl>
                                      </p:cBhvr>
                                      <p:by x="50000" y="50000"/>
                                    </p:animScale>
                                  </p:childTnLst>
                                </p:cTn>
                              </p:par>
                              <p:par>
                                <p:cTn id="317" presetID="42" presetClass="path" presetSubtype="0" accel="50000" decel="50000" fill="hold" nodeType="withEffect">
                                  <p:stCondLst>
                                    <p:cond delay="0"/>
                                  </p:stCondLst>
                                  <p:childTnLst>
                                    <p:animMotion origin="layout" path="M -0.44879 -0.27932 L 2.5E-6 -4.07407E-6 " pathEditMode="relative" rAng="0" ptsTypes="AA">
                                      <p:cBhvr>
                                        <p:cTn id="318" dur="2000" fill="hold"/>
                                        <p:tgtEl>
                                          <p:spTgt spid="12"/>
                                        </p:tgtEl>
                                        <p:attrNameLst>
                                          <p:attrName>ppt_x</p:attrName>
                                          <p:attrName>ppt_y</p:attrName>
                                        </p:attrNameLst>
                                      </p:cBhvr>
                                      <p:rCtr x="22431" y="13951"/>
                                    </p:animMotion>
                                  </p:childTnLst>
                                </p:cTn>
                              </p:par>
                              <p:par>
                                <p:cTn id="319" presetID="10" presetClass="exit" presetSubtype="0" fill="hold" grpId="1" nodeType="withEffect">
                                  <p:stCondLst>
                                    <p:cond delay="0"/>
                                  </p:stCondLst>
                                  <p:childTnLst>
                                    <p:animEffect transition="out" filter="fade">
                                      <p:cBhvr>
                                        <p:cTn id="320" dur="2000"/>
                                        <p:tgtEl>
                                          <p:spTgt spid="41"/>
                                        </p:tgtEl>
                                      </p:cBhvr>
                                    </p:animEffect>
                                    <p:set>
                                      <p:cBhvr>
                                        <p:cTn id="321" dur="1" fill="hold">
                                          <p:stCondLst>
                                            <p:cond delay="1999"/>
                                          </p:stCondLst>
                                        </p:cTn>
                                        <p:tgtEl>
                                          <p:spTgt spid="41"/>
                                        </p:tgtEl>
                                        <p:attrNameLst>
                                          <p:attrName>style.visibility</p:attrName>
                                        </p:attrNameLst>
                                      </p:cBhvr>
                                      <p:to>
                                        <p:strVal val="hidden"/>
                                      </p:to>
                                    </p:set>
                                  </p:childTnLst>
                                </p:cTn>
                              </p:par>
                            </p:childTnLst>
                          </p:cTn>
                        </p:par>
                        <p:par>
                          <p:cTn id="322" fill="hold">
                            <p:stCondLst>
                              <p:cond delay="2000"/>
                            </p:stCondLst>
                            <p:childTnLst>
                              <p:par>
                                <p:cTn id="323" presetID="10" presetClass="entr" presetSubtype="0" fill="hold" nodeType="afterEffect">
                                  <p:stCondLst>
                                    <p:cond delay="0"/>
                                  </p:stCondLst>
                                  <p:childTnLst>
                                    <p:set>
                                      <p:cBhvr>
                                        <p:cTn id="324" dur="1" fill="hold">
                                          <p:stCondLst>
                                            <p:cond delay="0"/>
                                          </p:stCondLst>
                                        </p:cTn>
                                        <p:tgtEl>
                                          <p:spTgt spid="21"/>
                                        </p:tgtEl>
                                        <p:attrNameLst>
                                          <p:attrName>style.visibility</p:attrName>
                                        </p:attrNameLst>
                                      </p:cBhvr>
                                      <p:to>
                                        <p:strVal val="visible"/>
                                      </p:to>
                                    </p:set>
                                    <p:animEffect transition="in" filter="fade">
                                      <p:cBhvr>
                                        <p:cTn id="325" dur="500"/>
                                        <p:tgtEl>
                                          <p:spTgt spid="21"/>
                                        </p:tgtEl>
                                      </p:cBhvr>
                                    </p:animEffect>
                                  </p:childTnLst>
                                </p:cTn>
                              </p:par>
                              <p:par>
                                <p:cTn id="326" presetID="10" presetClass="entr" presetSubtype="0" fill="hold" nodeType="withEffect">
                                  <p:stCondLst>
                                    <p:cond delay="0"/>
                                  </p:stCondLst>
                                  <p:childTnLst>
                                    <p:set>
                                      <p:cBhvr>
                                        <p:cTn id="327" dur="1" fill="hold">
                                          <p:stCondLst>
                                            <p:cond delay="0"/>
                                          </p:stCondLst>
                                        </p:cTn>
                                        <p:tgtEl>
                                          <p:spTgt spid="22"/>
                                        </p:tgtEl>
                                        <p:attrNameLst>
                                          <p:attrName>style.visibility</p:attrName>
                                        </p:attrNameLst>
                                      </p:cBhvr>
                                      <p:to>
                                        <p:strVal val="visible"/>
                                      </p:to>
                                    </p:set>
                                    <p:animEffect transition="in" filter="fade">
                                      <p:cBhvr>
                                        <p:cTn id="328" dur="500"/>
                                        <p:tgtEl>
                                          <p:spTgt spid="22"/>
                                        </p:tgtEl>
                                      </p:cBhvr>
                                    </p:animEffect>
                                  </p:childTnLst>
                                </p:cTn>
                              </p:par>
                              <p:par>
                                <p:cTn id="329" presetID="10" presetClass="entr" presetSubtype="0" fill="hold" nodeType="withEffect">
                                  <p:stCondLst>
                                    <p:cond delay="0"/>
                                  </p:stCondLst>
                                  <p:childTnLst>
                                    <p:set>
                                      <p:cBhvr>
                                        <p:cTn id="330" dur="1" fill="hold">
                                          <p:stCondLst>
                                            <p:cond delay="0"/>
                                          </p:stCondLst>
                                        </p:cTn>
                                        <p:tgtEl>
                                          <p:spTgt spid="23"/>
                                        </p:tgtEl>
                                        <p:attrNameLst>
                                          <p:attrName>style.visibility</p:attrName>
                                        </p:attrNameLst>
                                      </p:cBhvr>
                                      <p:to>
                                        <p:strVal val="visible"/>
                                      </p:to>
                                    </p:set>
                                    <p:animEffect transition="in" filter="fade">
                                      <p:cBhvr>
                                        <p:cTn id="331" dur="500"/>
                                        <p:tgtEl>
                                          <p:spTgt spid="23"/>
                                        </p:tgtEl>
                                      </p:cBhvr>
                                    </p:animEffect>
                                  </p:childTnLst>
                                </p:cTn>
                              </p:par>
                              <p:par>
                                <p:cTn id="332" presetID="10" presetClass="entr" presetSubtype="0" fill="hold" nodeType="withEffect">
                                  <p:stCondLst>
                                    <p:cond delay="0"/>
                                  </p:stCondLst>
                                  <p:childTnLst>
                                    <p:set>
                                      <p:cBhvr>
                                        <p:cTn id="333" dur="1" fill="hold">
                                          <p:stCondLst>
                                            <p:cond delay="0"/>
                                          </p:stCondLst>
                                        </p:cTn>
                                        <p:tgtEl>
                                          <p:spTgt spid="24"/>
                                        </p:tgtEl>
                                        <p:attrNameLst>
                                          <p:attrName>style.visibility</p:attrName>
                                        </p:attrNameLst>
                                      </p:cBhvr>
                                      <p:to>
                                        <p:strVal val="visible"/>
                                      </p:to>
                                    </p:set>
                                    <p:animEffect transition="in" filter="fade">
                                      <p:cBhvr>
                                        <p:cTn id="334" dur="500"/>
                                        <p:tgtEl>
                                          <p:spTgt spid="24"/>
                                        </p:tgtEl>
                                      </p:cBhvr>
                                    </p:animEffect>
                                  </p:childTnLst>
                                </p:cTn>
                              </p:par>
                              <p:par>
                                <p:cTn id="335" presetID="10" presetClass="entr" presetSubtype="0" fill="hold" nodeType="withEffect">
                                  <p:stCondLst>
                                    <p:cond delay="0"/>
                                  </p:stCondLst>
                                  <p:childTnLst>
                                    <p:set>
                                      <p:cBhvr>
                                        <p:cTn id="336" dur="1" fill="hold">
                                          <p:stCondLst>
                                            <p:cond delay="0"/>
                                          </p:stCondLst>
                                        </p:cTn>
                                        <p:tgtEl>
                                          <p:spTgt spid="25"/>
                                        </p:tgtEl>
                                        <p:attrNameLst>
                                          <p:attrName>style.visibility</p:attrName>
                                        </p:attrNameLst>
                                      </p:cBhvr>
                                      <p:to>
                                        <p:strVal val="visible"/>
                                      </p:to>
                                    </p:set>
                                    <p:animEffect transition="in" filter="fade">
                                      <p:cBhvr>
                                        <p:cTn id="337" dur="500"/>
                                        <p:tgtEl>
                                          <p:spTgt spid="25"/>
                                        </p:tgtEl>
                                      </p:cBhvr>
                                    </p:animEffect>
                                  </p:childTnLst>
                                </p:cTn>
                              </p:par>
                              <p:par>
                                <p:cTn id="338" presetID="10" presetClass="entr" presetSubtype="0" fill="hold" nodeType="withEffect">
                                  <p:stCondLst>
                                    <p:cond delay="0"/>
                                  </p:stCondLst>
                                  <p:childTnLst>
                                    <p:set>
                                      <p:cBhvr>
                                        <p:cTn id="339" dur="1" fill="hold">
                                          <p:stCondLst>
                                            <p:cond delay="0"/>
                                          </p:stCondLst>
                                        </p:cTn>
                                        <p:tgtEl>
                                          <p:spTgt spid="26"/>
                                        </p:tgtEl>
                                        <p:attrNameLst>
                                          <p:attrName>style.visibility</p:attrName>
                                        </p:attrNameLst>
                                      </p:cBhvr>
                                      <p:to>
                                        <p:strVal val="visible"/>
                                      </p:to>
                                    </p:set>
                                    <p:animEffect transition="in" filter="fade">
                                      <p:cBhvr>
                                        <p:cTn id="340" dur="500"/>
                                        <p:tgtEl>
                                          <p:spTgt spid="26"/>
                                        </p:tgtEl>
                                      </p:cBhvr>
                                    </p:animEffect>
                                  </p:childTnLst>
                                </p:cTn>
                              </p:par>
                              <p:par>
                                <p:cTn id="341" presetID="10" presetClass="entr" presetSubtype="0" fill="hold" nodeType="withEffect">
                                  <p:stCondLst>
                                    <p:cond delay="0"/>
                                  </p:stCondLst>
                                  <p:childTnLst>
                                    <p:set>
                                      <p:cBhvr>
                                        <p:cTn id="342" dur="1" fill="hold">
                                          <p:stCondLst>
                                            <p:cond delay="0"/>
                                          </p:stCondLst>
                                        </p:cTn>
                                        <p:tgtEl>
                                          <p:spTgt spid="27"/>
                                        </p:tgtEl>
                                        <p:attrNameLst>
                                          <p:attrName>style.visibility</p:attrName>
                                        </p:attrNameLst>
                                      </p:cBhvr>
                                      <p:to>
                                        <p:strVal val="visible"/>
                                      </p:to>
                                    </p:set>
                                    <p:animEffect transition="in" filter="fade">
                                      <p:cBhvr>
                                        <p:cTn id="343" dur="500"/>
                                        <p:tgtEl>
                                          <p:spTgt spid="27"/>
                                        </p:tgtEl>
                                      </p:cBhvr>
                                    </p:animEffect>
                                  </p:childTnLst>
                                </p:cTn>
                              </p:par>
                              <p:par>
                                <p:cTn id="344" presetID="10" presetClass="entr" presetSubtype="0" fill="hold" nodeType="withEffect">
                                  <p:stCondLst>
                                    <p:cond delay="0"/>
                                  </p:stCondLst>
                                  <p:childTnLst>
                                    <p:set>
                                      <p:cBhvr>
                                        <p:cTn id="345" dur="1" fill="hold">
                                          <p:stCondLst>
                                            <p:cond delay="0"/>
                                          </p:stCondLst>
                                        </p:cTn>
                                        <p:tgtEl>
                                          <p:spTgt spid="28"/>
                                        </p:tgtEl>
                                        <p:attrNameLst>
                                          <p:attrName>style.visibility</p:attrName>
                                        </p:attrNameLst>
                                      </p:cBhvr>
                                      <p:to>
                                        <p:strVal val="visible"/>
                                      </p:to>
                                    </p:set>
                                    <p:animEffect transition="in" filter="fade">
                                      <p:cBhvr>
                                        <p:cTn id="346" dur="500"/>
                                        <p:tgtEl>
                                          <p:spTgt spid="28"/>
                                        </p:tgtEl>
                                      </p:cBhvr>
                                    </p:animEffect>
                                  </p:childTnLst>
                                </p:cTn>
                              </p:par>
                              <p:par>
                                <p:cTn id="347" presetID="10" presetClass="entr" presetSubtype="0" fill="hold" nodeType="withEffect">
                                  <p:stCondLst>
                                    <p:cond delay="0"/>
                                  </p:stCondLst>
                                  <p:childTnLst>
                                    <p:set>
                                      <p:cBhvr>
                                        <p:cTn id="348" dur="1" fill="hold">
                                          <p:stCondLst>
                                            <p:cond delay="0"/>
                                          </p:stCondLst>
                                        </p:cTn>
                                        <p:tgtEl>
                                          <p:spTgt spid="29"/>
                                        </p:tgtEl>
                                        <p:attrNameLst>
                                          <p:attrName>style.visibility</p:attrName>
                                        </p:attrNameLst>
                                      </p:cBhvr>
                                      <p:to>
                                        <p:strVal val="visible"/>
                                      </p:to>
                                    </p:set>
                                    <p:animEffect transition="in" filter="fade">
                                      <p:cBhvr>
                                        <p:cTn id="349" dur="500"/>
                                        <p:tgtEl>
                                          <p:spTgt spid="29"/>
                                        </p:tgtEl>
                                      </p:cBhvr>
                                    </p:animEffect>
                                  </p:childTnLst>
                                </p:cTn>
                              </p:par>
                              <p:par>
                                <p:cTn id="350" presetID="10" presetClass="entr" presetSubtype="0" fill="hold" nodeType="withEffect">
                                  <p:stCondLst>
                                    <p:cond delay="0"/>
                                  </p:stCondLst>
                                  <p:childTnLst>
                                    <p:set>
                                      <p:cBhvr>
                                        <p:cTn id="351" dur="1" fill="hold">
                                          <p:stCondLst>
                                            <p:cond delay="0"/>
                                          </p:stCondLst>
                                        </p:cTn>
                                        <p:tgtEl>
                                          <p:spTgt spid="30"/>
                                        </p:tgtEl>
                                        <p:attrNameLst>
                                          <p:attrName>style.visibility</p:attrName>
                                        </p:attrNameLst>
                                      </p:cBhvr>
                                      <p:to>
                                        <p:strVal val="visible"/>
                                      </p:to>
                                    </p:set>
                                    <p:animEffect transition="in" filter="fade">
                                      <p:cBhvr>
                                        <p:cTn id="352" dur="500"/>
                                        <p:tgtEl>
                                          <p:spTgt spid="30"/>
                                        </p:tgtEl>
                                      </p:cBhvr>
                                    </p:animEffect>
                                  </p:childTnLst>
                                </p:cTn>
                              </p:par>
                              <p:par>
                                <p:cTn id="353" presetID="10" presetClass="entr" presetSubtype="0" fill="hold" nodeType="withEffect">
                                  <p:stCondLst>
                                    <p:cond delay="0"/>
                                  </p:stCondLst>
                                  <p:childTnLst>
                                    <p:set>
                                      <p:cBhvr>
                                        <p:cTn id="354" dur="1" fill="hold">
                                          <p:stCondLst>
                                            <p:cond delay="0"/>
                                          </p:stCondLst>
                                        </p:cTn>
                                        <p:tgtEl>
                                          <p:spTgt spid="31"/>
                                        </p:tgtEl>
                                        <p:attrNameLst>
                                          <p:attrName>style.visibility</p:attrName>
                                        </p:attrNameLst>
                                      </p:cBhvr>
                                      <p:to>
                                        <p:strVal val="visible"/>
                                      </p:to>
                                    </p:set>
                                    <p:animEffect transition="in" filter="fade">
                                      <p:cBhvr>
                                        <p:cTn id="355" dur="500"/>
                                        <p:tgtEl>
                                          <p:spTgt spid="31"/>
                                        </p:tgtEl>
                                      </p:cBhvr>
                                    </p:animEffect>
                                  </p:childTnLst>
                                </p:cTn>
                              </p:par>
                              <p:par>
                                <p:cTn id="356" presetID="10" presetClass="entr" presetSubtype="0" fill="hold" nodeType="withEffect">
                                  <p:stCondLst>
                                    <p:cond delay="0"/>
                                  </p:stCondLst>
                                  <p:childTnLst>
                                    <p:set>
                                      <p:cBhvr>
                                        <p:cTn id="357" dur="1" fill="hold">
                                          <p:stCondLst>
                                            <p:cond delay="0"/>
                                          </p:stCondLst>
                                        </p:cTn>
                                        <p:tgtEl>
                                          <p:spTgt spid="11"/>
                                        </p:tgtEl>
                                        <p:attrNameLst>
                                          <p:attrName>style.visibility</p:attrName>
                                        </p:attrNameLst>
                                      </p:cBhvr>
                                      <p:to>
                                        <p:strVal val="visible"/>
                                      </p:to>
                                    </p:set>
                                    <p:animEffect transition="in" filter="fade">
                                      <p:cBhvr>
                                        <p:cTn id="358" dur="500"/>
                                        <p:tgtEl>
                                          <p:spTgt spid="11"/>
                                        </p:tgtEl>
                                      </p:cBhvr>
                                    </p:animEffect>
                                  </p:childTnLst>
                                </p:cTn>
                              </p:par>
                              <p:par>
                                <p:cTn id="359" presetID="10" presetClass="entr" presetSubtype="0" fill="hold" nodeType="withEffect">
                                  <p:stCondLst>
                                    <p:cond delay="0"/>
                                  </p:stCondLst>
                                  <p:childTnLst>
                                    <p:set>
                                      <p:cBhvr>
                                        <p:cTn id="360" dur="1" fill="hold">
                                          <p:stCondLst>
                                            <p:cond delay="0"/>
                                          </p:stCondLst>
                                        </p:cTn>
                                        <p:tgtEl>
                                          <p:spTgt spid="10"/>
                                        </p:tgtEl>
                                        <p:attrNameLst>
                                          <p:attrName>style.visibility</p:attrName>
                                        </p:attrNameLst>
                                      </p:cBhvr>
                                      <p:to>
                                        <p:strVal val="visible"/>
                                      </p:to>
                                    </p:set>
                                    <p:animEffect transition="in" filter="fade">
                                      <p:cBhvr>
                                        <p:cTn id="361" dur="500"/>
                                        <p:tgtEl>
                                          <p:spTgt spid="10"/>
                                        </p:tgtEl>
                                      </p:cBhvr>
                                    </p:animEffect>
                                  </p:childTnLst>
                                </p:cTn>
                              </p:par>
                            </p:childTnLst>
                          </p:cTn>
                        </p:par>
                      </p:childTnLst>
                    </p:cTn>
                  </p:par>
                </p:childTnLst>
              </p:cTn>
              <p:nextCondLst>
                <p:cond evt="onClick" delay="0">
                  <p:tgtEl>
                    <p:spTgt spid="12"/>
                  </p:tgtEl>
                </p:cond>
              </p:nextCondLst>
            </p:seq>
            <p:seq concurrent="1" nextAc="seek">
              <p:cTn id="362" restart="whenNotActive" fill="hold" evtFilter="cancelBubble" nodeType="interactiveSeq">
                <p:stCondLst>
                  <p:cond evt="onClick" delay="0">
                    <p:tgtEl>
                      <p:spTgt spid="21"/>
                    </p:tgtEl>
                  </p:cond>
                </p:stCondLst>
                <p:endSync evt="end" delay="0">
                  <p:rtn val="all"/>
                </p:endSync>
                <p:childTnLst>
                  <p:par>
                    <p:cTn id="363" fill="hold">
                      <p:stCondLst>
                        <p:cond delay="0"/>
                      </p:stCondLst>
                      <p:childTnLst>
                        <p:par>
                          <p:cTn id="364" fill="hold">
                            <p:stCondLst>
                              <p:cond delay="0"/>
                            </p:stCondLst>
                            <p:childTnLst>
                              <p:par>
                                <p:cTn id="365" presetID="10" presetClass="exit" presetSubtype="0" fill="hold" nodeType="clickEffect">
                                  <p:stCondLst>
                                    <p:cond delay="0"/>
                                  </p:stCondLst>
                                  <p:childTnLst>
                                    <p:animEffect transition="out" filter="fade">
                                      <p:cBhvr>
                                        <p:cTn id="366" dur="500"/>
                                        <p:tgtEl>
                                          <p:spTgt spid="22"/>
                                        </p:tgtEl>
                                      </p:cBhvr>
                                    </p:animEffect>
                                    <p:set>
                                      <p:cBhvr>
                                        <p:cTn id="367" dur="1" fill="hold">
                                          <p:stCondLst>
                                            <p:cond delay="499"/>
                                          </p:stCondLst>
                                        </p:cTn>
                                        <p:tgtEl>
                                          <p:spTgt spid="22"/>
                                        </p:tgtEl>
                                        <p:attrNameLst>
                                          <p:attrName>style.visibility</p:attrName>
                                        </p:attrNameLst>
                                      </p:cBhvr>
                                      <p:to>
                                        <p:strVal val="hidden"/>
                                      </p:to>
                                    </p:set>
                                  </p:childTnLst>
                                </p:cTn>
                              </p:par>
                              <p:par>
                                <p:cTn id="368" presetID="10" presetClass="exit" presetSubtype="0" fill="hold" nodeType="withEffect">
                                  <p:stCondLst>
                                    <p:cond delay="0"/>
                                  </p:stCondLst>
                                  <p:childTnLst>
                                    <p:animEffect transition="out" filter="fade">
                                      <p:cBhvr>
                                        <p:cTn id="369" dur="500"/>
                                        <p:tgtEl>
                                          <p:spTgt spid="23"/>
                                        </p:tgtEl>
                                      </p:cBhvr>
                                    </p:animEffect>
                                    <p:set>
                                      <p:cBhvr>
                                        <p:cTn id="370" dur="1" fill="hold">
                                          <p:stCondLst>
                                            <p:cond delay="499"/>
                                          </p:stCondLst>
                                        </p:cTn>
                                        <p:tgtEl>
                                          <p:spTgt spid="23"/>
                                        </p:tgtEl>
                                        <p:attrNameLst>
                                          <p:attrName>style.visibility</p:attrName>
                                        </p:attrNameLst>
                                      </p:cBhvr>
                                      <p:to>
                                        <p:strVal val="hidden"/>
                                      </p:to>
                                    </p:set>
                                  </p:childTnLst>
                                </p:cTn>
                              </p:par>
                              <p:par>
                                <p:cTn id="371" presetID="10" presetClass="exit" presetSubtype="0" fill="hold" nodeType="withEffect">
                                  <p:stCondLst>
                                    <p:cond delay="0"/>
                                  </p:stCondLst>
                                  <p:childTnLst>
                                    <p:animEffect transition="out" filter="fade">
                                      <p:cBhvr>
                                        <p:cTn id="372" dur="500"/>
                                        <p:tgtEl>
                                          <p:spTgt spid="24"/>
                                        </p:tgtEl>
                                      </p:cBhvr>
                                    </p:animEffect>
                                    <p:set>
                                      <p:cBhvr>
                                        <p:cTn id="373" dur="1" fill="hold">
                                          <p:stCondLst>
                                            <p:cond delay="499"/>
                                          </p:stCondLst>
                                        </p:cTn>
                                        <p:tgtEl>
                                          <p:spTgt spid="24"/>
                                        </p:tgtEl>
                                        <p:attrNameLst>
                                          <p:attrName>style.visibility</p:attrName>
                                        </p:attrNameLst>
                                      </p:cBhvr>
                                      <p:to>
                                        <p:strVal val="hidden"/>
                                      </p:to>
                                    </p:set>
                                  </p:childTnLst>
                                </p:cTn>
                              </p:par>
                              <p:par>
                                <p:cTn id="374" presetID="10" presetClass="exit" presetSubtype="0" fill="hold" nodeType="withEffect">
                                  <p:stCondLst>
                                    <p:cond delay="0"/>
                                  </p:stCondLst>
                                  <p:childTnLst>
                                    <p:animEffect transition="out" filter="fade">
                                      <p:cBhvr>
                                        <p:cTn id="375" dur="500"/>
                                        <p:tgtEl>
                                          <p:spTgt spid="25"/>
                                        </p:tgtEl>
                                      </p:cBhvr>
                                    </p:animEffect>
                                    <p:set>
                                      <p:cBhvr>
                                        <p:cTn id="376" dur="1" fill="hold">
                                          <p:stCondLst>
                                            <p:cond delay="499"/>
                                          </p:stCondLst>
                                        </p:cTn>
                                        <p:tgtEl>
                                          <p:spTgt spid="25"/>
                                        </p:tgtEl>
                                        <p:attrNameLst>
                                          <p:attrName>style.visibility</p:attrName>
                                        </p:attrNameLst>
                                      </p:cBhvr>
                                      <p:to>
                                        <p:strVal val="hidden"/>
                                      </p:to>
                                    </p:set>
                                  </p:childTnLst>
                                </p:cTn>
                              </p:par>
                              <p:par>
                                <p:cTn id="377" presetID="10" presetClass="exit" presetSubtype="0" fill="hold" nodeType="withEffect">
                                  <p:stCondLst>
                                    <p:cond delay="0"/>
                                  </p:stCondLst>
                                  <p:childTnLst>
                                    <p:animEffect transition="out" filter="fade">
                                      <p:cBhvr>
                                        <p:cTn id="378" dur="500"/>
                                        <p:tgtEl>
                                          <p:spTgt spid="26"/>
                                        </p:tgtEl>
                                      </p:cBhvr>
                                    </p:animEffect>
                                    <p:set>
                                      <p:cBhvr>
                                        <p:cTn id="379" dur="1" fill="hold">
                                          <p:stCondLst>
                                            <p:cond delay="499"/>
                                          </p:stCondLst>
                                        </p:cTn>
                                        <p:tgtEl>
                                          <p:spTgt spid="26"/>
                                        </p:tgtEl>
                                        <p:attrNameLst>
                                          <p:attrName>style.visibility</p:attrName>
                                        </p:attrNameLst>
                                      </p:cBhvr>
                                      <p:to>
                                        <p:strVal val="hidden"/>
                                      </p:to>
                                    </p:set>
                                  </p:childTnLst>
                                </p:cTn>
                              </p:par>
                              <p:par>
                                <p:cTn id="380" presetID="10" presetClass="exit" presetSubtype="0" fill="hold" nodeType="withEffect">
                                  <p:stCondLst>
                                    <p:cond delay="0"/>
                                  </p:stCondLst>
                                  <p:childTnLst>
                                    <p:animEffect transition="out" filter="fade">
                                      <p:cBhvr>
                                        <p:cTn id="381" dur="500"/>
                                        <p:tgtEl>
                                          <p:spTgt spid="27"/>
                                        </p:tgtEl>
                                      </p:cBhvr>
                                    </p:animEffect>
                                    <p:set>
                                      <p:cBhvr>
                                        <p:cTn id="382" dur="1" fill="hold">
                                          <p:stCondLst>
                                            <p:cond delay="499"/>
                                          </p:stCondLst>
                                        </p:cTn>
                                        <p:tgtEl>
                                          <p:spTgt spid="27"/>
                                        </p:tgtEl>
                                        <p:attrNameLst>
                                          <p:attrName>style.visibility</p:attrName>
                                        </p:attrNameLst>
                                      </p:cBhvr>
                                      <p:to>
                                        <p:strVal val="hidden"/>
                                      </p:to>
                                    </p:set>
                                  </p:childTnLst>
                                </p:cTn>
                              </p:par>
                              <p:par>
                                <p:cTn id="383" presetID="10" presetClass="exit" presetSubtype="0" fill="hold" nodeType="withEffect">
                                  <p:stCondLst>
                                    <p:cond delay="0"/>
                                  </p:stCondLst>
                                  <p:childTnLst>
                                    <p:animEffect transition="out" filter="fade">
                                      <p:cBhvr>
                                        <p:cTn id="384" dur="500"/>
                                        <p:tgtEl>
                                          <p:spTgt spid="28"/>
                                        </p:tgtEl>
                                      </p:cBhvr>
                                    </p:animEffect>
                                    <p:set>
                                      <p:cBhvr>
                                        <p:cTn id="385" dur="1" fill="hold">
                                          <p:stCondLst>
                                            <p:cond delay="499"/>
                                          </p:stCondLst>
                                        </p:cTn>
                                        <p:tgtEl>
                                          <p:spTgt spid="28"/>
                                        </p:tgtEl>
                                        <p:attrNameLst>
                                          <p:attrName>style.visibility</p:attrName>
                                        </p:attrNameLst>
                                      </p:cBhvr>
                                      <p:to>
                                        <p:strVal val="hidden"/>
                                      </p:to>
                                    </p:set>
                                  </p:childTnLst>
                                </p:cTn>
                              </p:par>
                              <p:par>
                                <p:cTn id="386" presetID="10" presetClass="exit" presetSubtype="0" fill="hold" nodeType="withEffect">
                                  <p:stCondLst>
                                    <p:cond delay="0"/>
                                  </p:stCondLst>
                                  <p:childTnLst>
                                    <p:animEffect transition="out" filter="fade">
                                      <p:cBhvr>
                                        <p:cTn id="387" dur="500"/>
                                        <p:tgtEl>
                                          <p:spTgt spid="29"/>
                                        </p:tgtEl>
                                      </p:cBhvr>
                                    </p:animEffect>
                                    <p:set>
                                      <p:cBhvr>
                                        <p:cTn id="388" dur="1" fill="hold">
                                          <p:stCondLst>
                                            <p:cond delay="499"/>
                                          </p:stCondLst>
                                        </p:cTn>
                                        <p:tgtEl>
                                          <p:spTgt spid="29"/>
                                        </p:tgtEl>
                                        <p:attrNameLst>
                                          <p:attrName>style.visibility</p:attrName>
                                        </p:attrNameLst>
                                      </p:cBhvr>
                                      <p:to>
                                        <p:strVal val="hidden"/>
                                      </p:to>
                                    </p:set>
                                  </p:childTnLst>
                                </p:cTn>
                              </p:par>
                              <p:par>
                                <p:cTn id="389" presetID="10" presetClass="exit" presetSubtype="0" fill="hold" nodeType="withEffect">
                                  <p:stCondLst>
                                    <p:cond delay="0"/>
                                  </p:stCondLst>
                                  <p:childTnLst>
                                    <p:animEffect transition="out" filter="fade">
                                      <p:cBhvr>
                                        <p:cTn id="390" dur="500"/>
                                        <p:tgtEl>
                                          <p:spTgt spid="30"/>
                                        </p:tgtEl>
                                      </p:cBhvr>
                                    </p:animEffect>
                                    <p:set>
                                      <p:cBhvr>
                                        <p:cTn id="391" dur="1" fill="hold">
                                          <p:stCondLst>
                                            <p:cond delay="499"/>
                                          </p:stCondLst>
                                        </p:cTn>
                                        <p:tgtEl>
                                          <p:spTgt spid="30"/>
                                        </p:tgtEl>
                                        <p:attrNameLst>
                                          <p:attrName>style.visibility</p:attrName>
                                        </p:attrNameLst>
                                      </p:cBhvr>
                                      <p:to>
                                        <p:strVal val="hidden"/>
                                      </p:to>
                                    </p:set>
                                  </p:childTnLst>
                                </p:cTn>
                              </p:par>
                              <p:par>
                                <p:cTn id="392" presetID="10" presetClass="exit" presetSubtype="0" fill="hold" nodeType="withEffect">
                                  <p:stCondLst>
                                    <p:cond delay="0"/>
                                  </p:stCondLst>
                                  <p:childTnLst>
                                    <p:animEffect transition="out" filter="fade">
                                      <p:cBhvr>
                                        <p:cTn id="393" dur="500"/>
                                        <p:tgtEl>
                                          <p:spTgt spid="31"/>
                                        </p:tgtEl>
                                      </p:cBhvr>
                                    </p:animEffect>
                                    <p:set>
                                      <p:cBhvr>
                                        <p:cTn id="394" dur="1" fill="hold">
                                          <p:stCondLst>
                                            <p:cond delay="499"/>
                                          </p:stCondLst>
                                        </p:cTn>
                                        <p:tgtEl>
                                          <p:spTgt spid="31"/>
                                        </p:tgtEl>
                                        <p:attrNameLst>
                                          <p:attrName>style.visibility</p:attrName>
                                        </p:attrNameLst>
                                      </p:cBhvr>
                                      <p:to>
                                        <p:strVal val="hidden"/>
                                      </p:to>
                                    </p:set>
                                  </p:childTnLst>
                                </p:cTn>
                              </p:par>
                              <p:par>
                                <p:cTn id="395" presetID="10" presetClass="exit" presetSubtype="0" fill="hold" nodeType="withEffect">
                                  <p:stCondLst>
                                    <p:cond delay="0"/>
                                  </p:stCondLst>
                                  <p:childTnLst>
                                    <p:animEffect transition="out" filter="fade">
                                      <p:cBhvr>
                                        <p:cTn id="396" dur="500"/>
                                        <p:tgtEl>
                                          <p:spTgt spid="11"/>
                                        </p:tgtEl>
                                      </p:cBhvr>
                                    </p:animEffect>
                                    <p:set>
                                      <p:cBhvr>
                                        <p:cTn id="397" dur="1" fill="hold">
                                          <p:stCondLst>
                                            <p:cond delay="499"/>
                                          </p:stCondLst>
                                        </p:cTn>
                                        <p:tgtEl>
                                          <p:spTgt spid="11"/>
                                        </p:tgtEl>
                                        <p:attrNameLst>
                                          <p:attrName>style.visibility</p:attrName>
                                        </p:attrNameLst>
                                      </p:cBhvr>
                                      <p:to>
                                        <p:strVal val="hidden"/>
                                      </p:to>
                                    </p:set>
                                  </p:childTnLst>
                                </p:cTn>
                              </p:par>
                              <p:par>
                                <p:cTn id="398" presetID="10" presetClass="exit" presetSubtype="0" fill="hold" nodeType="withEffect">
                                  <p:stCondLst>
                                    <p:cond delay="0"/>
                                  </p:stCondLst>
                                  <p:childTnLst>
                                    <p:animEffect transition="out" filter="fade">
                                      <p:cBhvr>
                                        <p:cTn id="399" dur="500"/>
                                        <p:tgtEl>
                                          <p:spTgt spid="10"/>
                                        </p:tgtEl>
                                      </p:cBhvr>
                                    </p:animEffect>
                                    <p:set>
                                      <p:cBhvr>
                                        <p:cTn id="400" dur="1" fill="hold">
                                          <p:stCondLst>
                                            <p:cond delay="499"/>
                                          </p:stCondLst>
                                        </p:cTn>
                                        <p:tgtEl>
                                          <p:spTgt spid="10"/>
                                        </p:tgtEl>
                                        <p:attrNameLst>
                                          <p:attrName>style.visibility</p:attrName>
                                        </p:attrNameLst>
                                      </p:cBhvr>
                                      <p:to>
                                        <p:strVal val="hidden"/>
                                      </p:to>
                                    </p:set>
                                  </p:childTnLst>
                                </p:cTn>
                              </p:par>
                              <p:par>
                                <p:cTn id="401" presetID="10" presetClass="exit" presetSubtype="0" fill="hold" nodeType="withEffect">
                                  <p:stCondLst>
                                    <p:cond delay="0"/>
                                  </p:stCondLst>
                                  <p:childTnLst>
                                    <p:animEffect transition="out" filter="fade">
                                      <p:cBhvr>
                                        <p:cTn id="402" dur="500"/>
                                        <p:tgtEl>
                                          <p:spTgt spid="12"/>
                                        </p:tgtEl>
                                      </p:cBhvr>
                                    </p:animEffect>
                                    <p:set>
                                      <p:cBhvr>
                                        <p:cTn id="403" dur="1" fill="hold">
                                          <p:stCondLst>
                                            <p:cond delay="499"/>
                                          </p:stCondLst>
                                        </p:cTn>
                                        <p:tgtEl>
                                          <p:spTgt spid="12"/>
                                        </p:tgtEl>
                                        <p:attrNameLst>
                                          <p:attrName>style.visibility</p:attrName>
                                        </p:attrNameLst>
                                      </p:cBhvr>
                                      <p:to>
                                        <p:strVal val="hidden"/>
                                      </p:to>
                                    </p:set>
                                  </p:childTnLst>
                                </p:cTn>
                              </p:par>
                              <p:par>
                                <p:cTn id="404" presetID="6" presetClass="emph" presetSubtype="0" fill="hold" nodeType="withEffect">
                                  <p:stCondLst>
                                    <p:cond delay="0"/>
                                  </p:stCondLst>
                                  <p:childTnLst>
                                    <p:animScale>
                                      <p:cBhvr>
                                        <p:cTn id="405" dur="2000" fill="hold"/>
                                        <p:tgtEl>
                                          <p:spTgt spid="21"/>
                                        </p:tgtEl>
                                      </p:cBhvr>
                                      <p:by x="200000" y="200000"/>
                                    </p:animScale>
                                  </p:childTnLst>
                                </p:cTn>
                              </p:par>
                              <p:par>
                                <p:cTn id="406" presetID="42" presetClass="path" presetSubtype="0" accel="50000" decel="50000" fill="hold" nodeType="withEffect">
                                  <p:stCondLst>
                                    <p:cond delay="0"/>
                                  </p:stCondLst>
                                  <p:childTnLst>
                                    <p:animMotion origin="layout" path="M 3.05556E-6 -2.71605E-6 L -0.30886 -0.24722 " pathEditMode="relative" rAng="0" ptsTypes="AA">
                                      <p:cBhvr>
                                        <p:cTn id="407" dur="2000" fill="hold"/>
                                        <p:tgtEl>
                                          <p:spTgt spid="21"/>
                                        </p:tgtEl>
                                        <p:attrNameLst>
                                          <p:attrName>ppt_x</p:attrName>
                                          <p:attrName>ppt_y</p:attrName>
                                        </p:attrNameLst>
                                      </p:cBhvr>
                                      <p:rCtr x="-15451" y="-12377"/>
                                    </p:animMotion>
                                  </p:childTnLst>
                                </p:cTn>
                              </p:par>
                            </p:childTnLst>
                          </p:cTn>
                        </p:par>
                        <p:par>
                          <p:cTn id="408" fill="hold">
                            <p:stCondLst>
                              <p:cond delay="2000"/>
                            </p:stCondLst>
                            <p:childTnLst>
                              <p:par>
                                <p:cTn id="409" presetID="10" presetClass="entr" presetSubtype="0" fill="hold" grpId="0" nodeType="afterEffect">
                                  <p:stCondLst>
                                    <p:cond delay="0"/>
                                  </p:stCondLst>
                                  <p:childTnLst>
                                    <p:set>
                                      <p:cBhvr>
                                        <p:cTn id="410" dur="1" fill="hold">
                                          <p:stCondLst>
                                            <p:cond delay="0"/>
                                          </p:stCondLst>
                                        </p:cTn>
                                        <p:tgtEl>
                                          <p:spTgt spid="42"/>
                                        </p:tgtEl>
                                        <p:attrNameLst>
                                          <p:attrName>style.visibility</p:attrName>
                                        </p:attrNameLst>
                                      </p:cBhvr>
                                      <p:to>
                                        <p:strVal val="visible"/>
                                      </p:to>
                                    </p:set>
                                    <p:animEffect transition="in" filter="fade">
                                      <p:cBhvr>
                                        <p:cTn id="411" dur="500"/>
                                        <p:tgtEl>
                                          <p:spTgt spid="42"/>
                                        </p:tgtEl>
                                      </p:cBhvr>
                                    </p:animEffect>
                                  </p:childTnLst>
                                </p:cTn>
                              </p:par>
                            </p:childTnLst>
                          </p:cTn>
                        </p:par>
                      </p:childTnLst>
                    </p:cTn>
                  </p:par>
                  <p:par>
                    <p:cTn id="412" fill="hold">
                      <p:stCondLst>
                        <p:cond delay="indefinite"/>
                      </p:stCondLst>
                      <p:childTnLst>
                        <p:par>
                          <p:cTn id="413" fill="hold">
                            <p:stCondLst>
                              <p:cond delay="0"/>
                            </p:stCondLst>
                            <p:childTnLst>
                              <p:par>
                                <p:cTn id="414" presetID="6" presetClass="emph" presetSubtype="0" fill="hold" nodeType="clickEffect">
                                  <p:stCondLst>
                                    <p:cond delay="0"/>
                                  </p:stCondLst>
                                  <p:childTnLst>
                                    <p:animScale>
                                      <p:cBhvr>
                                        <p:cTn id="415" dur="2000" fill="hold"/>
                                        <p:tgtEl>
                                          <p:spTgt spid="21"/>
                                        </p:tgtEl>
                                      </p:cBhvr>
                                      <p:by x="50000" y="50000"/>
                                    </p:animScale>
                                  </p:childTnLst>
                                </p:cTn>
                              </p:par>
                              <p:par>
                                <p:cTn id="416" presetID="42" presetClass="path" presetSubtype="0" accel="50000" decel="50000" fill="hold" nodeType="withEffect">
                                  <p:stCondLst>
                                    <p:cond delay="0"/>
                                  </p:stCondLst>
                                  <p:childTnLst>
                                    <p:animMotion origin="layout" path="M -0.30886 -0.24722 L 3.05556E-6 -2.71605E-6 " pathEditMode="relative" rAng="0" ptsTypes="AA">
                                      <p:cBhvr>
                                        <p:cTn id="417" dur="2000" fill="hold"/>
                                        <p:tgtEl>
                                          <p:spTgt spid="21"/>
                                        </p:tgtEl>
                                        <p:attrNameLst>
                                          <p:attrName>ppt_x</p:attrName>
                                          <p:attrName>ppt_y</p:attrName>
                                        </p:attrNameLst>
                                      </p:cBhvr>
                                      <p:rCtr x="15434" y="12346"/>
                                    </p:animMotion>
                                  </p:childTnLst>
                                </p:cTn>
                              </p:par>
                              <p:par>
                                <p:cTn id="418" presetID="10" presetClass="exit" presetSubtype="0" fill="hold" grpId="1" nodeType="withEffect">
                                  <p:stCondLst>
                                    <p:cond delay="0"/>
                                  </p:stCondLst>
                                  <p:childTnLst>
                                    <p:animEffect transition="out" filter="fade">
                                      <p:cBhvr>
                                        <p:cTn id="419" dur="2000"/>
                                        <p:tgtEl>
                                          <p:spTgt spid="42"/>
                                        </p:tgtEl>
                                      </p:cBhvr>
                                    </p:animEffect>
                                    <p:set>
                                      <p:cBhvr>
                                        <p:cTn id="420" dur="1" fill="hold">
                                          <p:stCondLst>
                                            <p:cond delay="1999"/>
                                          </p:stCondLst>
                                        </p:cTn>
                                        <p:tgtEl>
                                          <p:spTgt spid="42"/>
                                        </p:tgtEl>
                                        <p:attrNameLst>
                                          <p:attrName>style.visibility</p:attrName>
                                        </p:attrNameLst>
                                      </p:cBhvr>
                                      <p:to>
                                        <p:strVal val="hidden"/>
                                      </p:to>
                                    </p:set>
                                  </p:childTnLst>
                                </p:cTn>
                              </p:par>
                            </p:childTnLst>
                          </p:cTn>
                        </p:par>
                        <p:par>
                          <p:cTn id="421" fill="hold">
                            <p:stCondLst>
                              <p:cond delay="2000"/>
                            </p:stCondLst>
                            <p:childTnLst>
                              <p:par>
                                <p:cTn id="422" presetID="10" presetClass="entr" presetSubtype="0" fill="hold" nodeType="afterEffect">
                                  <p:stCondLst>
                                    <p:cond delay="0"/>
                                  </p:stCondLst>
                                  <p:childTnLst>
                                    <p:set>
                                      <p:cBhvr>
                                        <p:cTn id="423" dur="1" fill="hold">
                                          <p:stCondLst>
                                            <p:cond delay="0"/>
                                          </p:stCondLst>
                                        </p:cTn>
                                        <p:tgtEl>
                                          <p:spTgt spid="22"/>
                                        </p:tgtEl>
                                        <p:attrNameLst>
                                          <p:attrName>style.visibility</p:attrName>
                                        </p:attrNameLst>
                                      </p:cBhvr>
                                      <p:to>
                                        <p:strVal val="visible"/>
                                      </p:to>
                                    </p:set>
                                    <p:animEffect transition="in" filter="fade">
                                      <p:cBhvr>
                                        <p:cTn id="424" dur="500"/>
                                        <p:tgtEl>
                                          <p:spTgt spid="22"/>
                                        </p:tgtEl>
                                      </p:cBhvr>
                                    </p:animEffect>
                                  </p:childTnLst>
                                </p:cTn>
                              </p:par>
                              <p:par>
                                <p:cTn id="425" presetID="10" presetClass="entr" presetSubtype="0" fill="hold" nodeType="withEffect">
                                  <p:stCondLst>
                                    <p:cond delay="0"/>
                                  </p:stCondLst>
                                  <p:childTnLst>
                                    <p:set>
                                      <p:cBhvr>
                                        <p:cTn id="426" dur="1" fill="hold">
                                          <p:stCondLst>
                                            <p:cond delay="0"/>
                                          </p:stCondLst>
                                        </p:cTn>
                                        <p:tgtEl>
                                          <p:spTgt spid="23"/>
                                        </p:tgtEl>
                                        <p:attrNameLst>
                                          <p:attrName>style.visibility</p:attrName>
                                        </p:attrNameLst>
                                      </p:cBhvr>
                                      <p:to>
                                        <p:strVal val="visible"/>
                                      </p:to>
                                    </p:set>
                                    <p:animEffect transition="in" filter="fade">
                                      <p:cBhvr>
                                        <p:cTn id="427" dur="500"/>
                                        <p:tgtEl>
                                          <p:spTgt spid="23"/>
                                        </p:tgtEl>
                                      </p:cBhvr>
                                    </p:animEffect>
                                  </p:childTnLst>
                                </p:cTn>
                              </p:par>
                              <p:par>
                                <p:cTn id="428" presetID="10" presetClass="entr" presetSubtype="0" fill="hold" nodeType="withEffect">
                                  <p:stCondLst>
                                    <p:cond delay="0"/>
                                  </p:stCondLst>
                                  <p:childTnLst>
                                    <p:set>
                                      <p:cBhvr>
                                        <p:cTn id="429" dur="1" fill="hold">
                                          <p:stCondLst>
                                            <p:cond delay="0"/>
                                          </p:stCondLst>
                                        </p:cTn>
                                        <p:tgtEl>
                                          <p:spTgt spid="24"/>
                                        </p:tgtEl>
                                        <p:attrNameLst>
                                          <p:attrName>style.visibility</p:attrName>
                                        </p:attrNameLst>
                                      </p:cBhvr>
                                      <p:to>
                                        <p:strVal val="visible"/>
                                      </p:to>
                                    </p:set>
                                    <p:animEffect transition="in" filter="fade">
                                      <p:cBhvr>
                                        <p:cTn id="430" dur="500"/>
                                        <p:tgtEl>
                                          <p:spTgt spid="24"/>
                                        </p:tgtEl>
                                      </p:cBhvr>
                                    </p:animEffect>
                                  </p:childTnLst>
                                </p:cTn>
                              </p:par>
                              <p:par>
                                <p:cTn id="431" presetID="10" presetClass="entr" presetSubtype="0" fill="hold" nodeType="withEffect">
                                  <p:stCondLst>
                                    <p:cond delay="0"/>
                                  </p:stCondLst>
                                  <p:childTnLst>
                                    <p:set>
                                      <p:cBhvr>
                                        <p:cTn id="432" dur="1" fill="hold">
                                          <p:stCondLst>
                                            <p:cond delay="0"/>
                                          </p:stCondLst>
                                        </p:cTn>
                                        <p:tgtEl>
                                          <p:spTgt spid="25"/>
                                        </p:tgtEl>
                                        <p:attrNameLst>
                                          <p:attrName>style.visibility</p:attrName>
                                        </p:attrNameLst>
                                      </p:cBhvr>
                                      <p:to>
                                        <p:strVal val="visible"/>
                                      </p:to>
                                    </p:set>
                                    <p:animEffect transition="in" filter="fade">
                                      <p:cBhvr>
                                        <p:cTn id="433" dur="500"/>
                                        <p:tgtEl>
                                          <p:spTgt spid="25"/>
                                        </p:tgtEl>
                                      </p:cBhvr>
                                    </p:animEffect>
                                  </p:childTnLst>
                                </p:cTn>
                              </p:par>
                              <p:par>
                                <p:cTn id="434" presetID="10" presetClass="entr" presetSubtype="0" fill="hold" nodeType="withEffect">
                                  <p:stCondLst>
                                    <p:cond delay="0"/>
                                  </p:stCondLst>
                                  <p:childTnLst>
                                    <p:set>
                                      <p:cBhvr>
                                        <p:cTn id="435" dur="1" fill="hold">
                                          <p:stCondLst>
                                            <p:cond delay="0"/>
                                          </p:stCondLst>
                                        </p:cTn>
                                        <p:tgtEl>
                                          <p:spTgt spid="26"/>
                                        </p:tgtEl>
                                        <p:attrNameLst>
                                          <p:attrName>style.visibility</p:attrName>
                                        </p:attrNameLst>
                                      </p:cBhvr>
                                      <p:to>
                                        <p:strVal val="visible"/>
                                      </p:to>
                                    </p:set>
                                    <p:animEffect transition="in" filter="fade">
                                      <p:cBhvr>
                                        <p:cTn id="436" dur="500"/>
                                        <p:tgtEl>
                                          <p:spTgt spid="26"/>
                                        </p:tgtEl>
                                      </p:cBhvr>
                                    </p:animEffect>
                                  </p:childTnLst>
                                </p:cTn>
                              </p:par>
                              <p:par>
                                <p:cTn id="437" presetID="10" presetClass="entr" presetSubtype="0" fill="hold" nodeType="withEffect">
                                  <p:stCondLst>
                                    <p:cond delay="0"/>
                                  </p:stCondLst>
                                  <p:childTnLst>
                                    <p:set>
                                      <p:cBhvr>
                                        <p:cTn id="438" dur="1" fill="hold">
                                          <p:stCondLst>
                                            <p:cond delay="0"/>
                                          </p:stCondLst>
                                        </p:cTn>
                                        <p:tgtEl>
                                          <p:spTgt spid="27"/>
                                        </p:tgtEl>
                                        <p:attrNameLst>
                                          <p:attrName>style.visibility</p:attrName>
                                        </p:attrNameLst>
                                      </p:cBhvr>
                                      <p:to>
                                        <p:strVal val="visible"/>
                                      </p:to>
                                    </p:set>
                                    <p:animEffect transition="in" filter="fade">
                                      <p:cBhvr>
                                        <p:cTn id="439" dur="500"/>
                                        <p:tgtEl>
                                          <p:spTgt spid="27"/>
                                        </p:tgtEl>
                                      </p:cBhvr>
                                    </p:animEffect>
                                  </p:childTnLst>
                                </p:cTn>
                              </p:par>
                              <p:par>
                                <p:cTn id="440" presetID="10" presetClass="entr" presetSubtype="0" fill="hold" nodeType="withEffect">
                                  <p:stCondLst>
                                    <p:cond delay="0"/>
                                  </p:stCondLst>
                                  <p:childTnLst>
                                    <p:set>
                                      <p:cBhvr>
                                        <p:cTn id="441" dur="1" fill="hold">
                                          <p:stCondLst>
                                            <p:cond delay="0"/>
                                          </p:stCondLst>
                                        </p:cTn>
                                        <p:tgtEl>
                                          <p:spTgt spid="28"/>
                                        </p:tgtEl>
                                        <p:attrNameLst>
                                          <p:attrName>style.visibility</p:attrName>
                                        </p:attrNameLst>
                                      </p:cBhvr>
                                      <p:to>
                                        <p:strVal val="visible"/>
                                      </p:to>
                                    </p:set>
                                    <p:animEffect transition="in" filter="fade">
                                      <p:cBhvr>
                                        <p:cTn id="442" dur="500"/>
                                        <p:tgtEl>
                                          <p:spTgt spid="28"/>
                                        </p:tgtEl>
                                      </p:cBhvr>
                                    </p:animEffect>
                                  </p:childTnLst>
                                </p:cTn>
                              </p:par>
                              <p:par>
                                <p:cTn id="443" presetID="10" presetClass="entr" presetSubtype="0" fill="hold" nodeType="withEffect">
                                  <p:stCondLst>
                                    <p:cond delay="0"/>
                                  </p:stCondLst>
                                  <p:childTnLst>
                                    <p:set>
                                      <p:cBhvr>
                                        <p:cTn id="444" dur="1" fill="hold">
                                          <p:stCondLst>
                                            <p:cond delay="0"/>
                                          </p:stCondLst>
                                        </p:cTn>
                                        <p:tgtEl>
                                          <p:spTgt spid="29"/>
                                        </p:tgtEl>
                                        <p:attrNameLst>
                                          <p:attrName>style.visibility</p:attrName>
                                        </p:attrNameLst>
                                      </p:cBhvr>
                                      <p:to>
                                        <p:strVal val="visible"/>
                                      </p:to>
                                    </p:set>
                                    <p:animEffect transition="in" filter="fade">
                                      <p:cBhvr>
                                        <p:cTn id="445" dur="500"/>
                                        <p:tgtEl>
                                          <p:spTgt spid="29"/>
                                        </p:tgtEl>
                                      </p:cBhvr>
                                    </p:animEffect>
                                  </p:childTnLst>
                                </p:cTn>
                              </p:par>
                              <p:par>
                                <p:cTn id="446" presetID="10" presetClass="entr" presetSubtype="0" fill="hold" nodeType="withEffect">
                                  <p:stCondLst>
                                    <p:cond delay="0"/>
                                  </p:stCondLst>
                                  <p:childTnLst>
                                    <p:set>
                                      <p:cBhvr>
                                        <p:cTn id="447" dur="1" fill="hold">
                                          <p:stCondLst>
                                            <p:cond delay="0"/>
                                          </p:stCondLst>
                                        </p:cTn>
                                        <p:tgtEl>
                                          <p:spTgt spid="30"/>
                                        </p:tgtEl>
                                        <p:attrNameLst>
                                          <p:attrName>style.visibility</p:attrName>
                                        </p:attrNameLst>
                                      </p:cBhvr>
                                      <p:to>
                                        <p:strVal val="visible"/>
                                      </p:to>
                                    </p:set>
                                    <p:animEffect transition="in" filter="fade">
                                      <p:cBhvr>
                                        <p:cTn id="448" dur="500"/>
                                        <p:tgtEl>
                                          <p:spTgt spid="30"/>
                                        </p:tgtEl>
                                      </p:cBhvr>
                                    </p:animEffect>
                                  </p:childTnLst>
                                </p:cTn>
                              </p:par>
                              <p:par>
                                <p:cTn id="449" presetID="10" presetClass="entr" presetSubtype="0" fill="hold" nodeType="withEffect">
                                  <p:stCondLst>
                                    <p:cond delay="0"/>
                                  </p:stCondLst>
                                  <p:childTnLst>
                                    <p:set>
                                      <p:cBhvr>
                                        <p:cTn id="450" dur="1" fill="hold">
                                          <p:stCondLst>
                                            <p:cond delay="0"/>
                                          </p:stCondLst>
                                        </p:cTn>
                                        <p:tgtEl>
                                          <p:spTgt spid="31"/>
                                        </p:tgtEl>
                                        <p:attrNameLst>
                                          <p:attrName>style.visibility</p:attrName>
                                        </p:attrNameLst>
                                      </p:cBhvr>
                                      <p:to>
                                        <p:strVal val="visible"/>
                                      </p:to>
                                    </p:set>
                                    <p:animEffect transition="in" filter="fade">
                                      <p:cBhvr>
                                        <p:cTn id="451" dur="500"/>
                                        <p:tgtEl>
                                          <p:spTgt spid="31"/>
                                        </p:tgtEl>
                                      </p:cBhvr>
                                    </p:animEffect>
                                  </p:childTnLst>
                                </p:cTn>
                              </p:par>
                              <p:par>
                                <p:cTn id="452" presetID="10" presetClass="entr" presetSubtype="0" fill="hold" nodeType="withEffect">
                                  <p:stCondLst>
                                    <p:cond delay="0"/>
                                  </p:stCondLst>
                                  <p:childTnLst>
                                    <p:set>
                                      <p:cBhvr>
                                        <p:cTn id="453" dur="1" fill="hold">
                                          <p:stCondLst>
                                            <p:cond delay="0"/>
                                          </p:stCondLst>
                                        </p:cTn>
                                        <p:tgtEl>
                                          <p:spTgt spid="11"/>
                                        </p:tgtEl>
                                        <p:attrNameLst>
                                          <p:attrName>style.visibility</p:attrName>
                                        </p:attrNameLst>
                                      </p:cBhvr>
                                      <p:to>
                                        <p:strVal val="visible"/>
                                      </p:to>
                                    </p:set>
                                    <p:animEffect transition="in" filter="fade">
                                      <p:cBhvr>
                                        <p:cTn id="454" dur="500"/>
                                        <p:tgtEl>
                                          <p:spTgt spid="11"/>
                                        </p:tgtEl>
                                      </p:cBhvr>
                                    </p:animEffect>
                                  </p:childTnLst>
                                </p:cTn>
                              </p:par>
                              <p:par>
                                <p:cTn id="455" presetID="10" presetClass="entr" presetSubtype="0" fill="hold" nodeType="withEffect">
                                  <p:stCondLst>
                                    <p:cond delay="0"/>
                                  </p:stCondLst>
                                  <p:childTnLst>
                                    <p:set>
                                      <p:cBhvr>
                                        <p:cTn id="456" dur="1" fill="hold">
                                          <p:stCondLst>
                                            <p:cond delay="0"/>
                                          </p:stCondLst>
                                        </p:cTn>
                                        <p:tgtEl>
                                          <p:spTgt spid="10"/>
                                        </p:tgtEl>
                                        <p:attrNameLst>
                                          <p:attrName>style.visibility</p:attrName>
                                        </p:attrNameLst>
                                      </p:cBhvr>
                                      <p:to>
                                        <p:strVal val="visible"/>
                                      </p:to>
                                    </p:set>
                                    <p:animEffect transition="in" filter="fade">
                                      <p:cBhvr>
                                        <p:cTn id="457" dur="500"/>
                                        <p:tgtEl>
                                          <p:spTgt spid="10"/>
                                        </p:tgtEl>
                                      </p:cBhvr>
                                    </p:animEffect>
                                  </p:childTnLst>
                                </p:cTn>
                              </p:par>
                              <p:par>
                                <p:cTn id="458" presetID="10" presetClass="entr" presetSubtype="0" fill="hold" nodeType="withEffect">
                                  <p:stCondLst>
                                    <p:cond delay="0"/>
                                  </p:stCondLst>
                                  <p:childTnLst>
                                    <p:set>
                                      <p:cBhvr>
                                        <p:cTn id="459" dur="1" fill="hold">
                                          <p:stCondLst>
                                            <p:cond delay="0"/>
                                          </p:stCondLst>
                                        </p:cTn>
                                        <p:tgtEl>
                                          <p:spTgt spid="12"/>
                                        </p:tgtEl>
                                        <p:attrNameLst>
                                          <p:attrName>style.visibility</p:attrName>
                                        </p:attrNameLst>
                                      </p:cBhvr>
                                      <p:to>
                                        <p:strVal val="visible"/>
                                      </p:to>
                                    </p:set>
                                    <p:animEffect transition="in" filter="fade">
                                      <p:cBhvr>
                                        <p:cTn id="460" dur="500"/>
                                        <p:tgtEl>
                                          <p:spTgt spid="12"/>
                                        </p:tgtEl>
                                      </p:cBhvr>
                                    </p:animEffect>
                                  </p:childTnLst>
                                </p:cTn>
                              </p:par>
                            </p:childTnLst>
                          </p:cTn>
                        </p:par>
                      </p:childTnLst>
                    </p:cTn>
                  </p:par>
                </p:childTnLst>
              </p:cTn>
              <p:nextCondLst>
                <p:cond evt="onClick" delay="0">
                  <p:tgtEl>
                    <p:spTgt spid="21"/>
                  </p:tgtEl>
                </p:cond>
              </p:nextCondLst>
            </p:seq>
            <p:seq concurrent="1" nextAc="seek">
              <p:cTn id="461" restart="whenNotActive" fill="hold" evtFilter="cancelBubble" nodeType="interactiveSeq">
                <p:stCondLst>
                  <p:cond evt="onClick" delay="0">
                    <p:tgtEl>
                      <p:spTgt spid="22"/>
                    </p:tgtEl>
                  </p:cond>
                </p:stCondLst>
                <p:endSync evt="end" delay="0">
                  <p:rtn val="all"/>
                </p:endSync>
                <p:childTnLst>
                  <p:par>
                    <p:cTn id="462" fill="hold">
                      <p:stCondLst>
                        <p:cond delay="0"/>
                      </p:stCondLst>
                      <p:childTnLst>
                        <p:par>
                          <p:cTn id="463" fill="hold">
                            <p:stCondLst>
                              <p:cond delay="0"/>
                            </p:stCondLst>
                            <p:childTnLst>
                              <p:par>
                                <p:cTn id="464" presetID="10" presetClass="exit" presetSubtype="0" fill="hold" nodeType="clickEffect">
                                  <p:stCondLst>
                                    <p:cond delay="0"/>
                                  </p:stCondLst>
                                  <p:childTnLst>
                                    <p:animEffect transition="out" filter="fade">
                                      <p:cBhvr>
                                        <p:cTn id="465" dur="500"/>
                                        <p:tgtEl>
                                          <p:spTgt spid="10"/>
                                        </p:tgtEl>
                                      </p:cBhvr>
                                    </p:animEffect>
                                    <p:set>
                                      <p:cBhvr>
                                        <p:cTn id="466" dur="1" fill="hold">
                                          <p:stCondLst>
                                            <p:cond delay="499"/>
                                          </p:stCondLst>
                                        </p:cTn>
                                        <p:tgtEl>
                                          <p:spTgt spid="10"/>
                                        </p:tgtEl>
                                        <p:attrNameLst>
                                          <p:attrName>style.visibility</p:attrName>
                                        </p:attrNameLst>
                                      </p:cBhvr>
                                      <p:to>
                                        <p:strVal val="hidden"/>
                                      </p:to>
                                    </p:set>
                                  </p:childTnLst>
                                </p:cTn>
                              </p:par>
                              <p:par>
                                <p:cTn id="467" presetID="10" presetClass="exit" presetSubtype="0" fill="hold" nodeType="withEffect">
                                  <p:stCondLst>
                                    <p:cond delay="0"/>
                                  </p:stCondLst>
                                  <p:childTnLst>
                                    <p:animEffect transition="out" filter="fade">
                                      <p:cBhvr>
                                        <p:cTn id="468" dur="500"/>
                                        <p:tgtEl>
                                          <p:spTgt spid="11"/>
                                        </p:tgtEl>
                                      </p:cBhvr>
                                    </p:animEffect>
                                    <p:set>
                                      <p:cBhvr>
                                        <p:cTn id="469" dur="1" fill="hold">
                                          <p:stCondLst>
                                            <p:cond delay="499"/>
                                          </p:stCondLst>
                                        </p:cTn>
                                        <p:tgtEl>
                                          <p:spTgt spid="11"/>
                                        </p:tgtEl>
                                        <p:attrNameLst>
                                          <p:attrName>style.visibility</p:attrName>
                                        </p:attrNameLst>
                                      </p:cBhvr>
                                      <p:to>
                                        <p:strVal val="hidden"/>
                                      </p:to>
                                    </p:set>
                                  </p:childTnLst>
                                </p:cTn>
                              </p:par>
                              <p:par>
                                <p:cTn id="470" presetID="10" presetClass="exit" presetSubtype="0" fill="hold" nodeType="withEffect">
                                  <p:stCondLst>
                                    <p:cond delay="0"/>
                                  </p:stCondLst>
                                  <p:childTnLst>
                                    <p:animEffect transition="out" filter="fade">
                                      <p:cBhvr>
                                        <p:cTn id="471" dur="500"/>
                                        <p:tgtEl>
                                          <p:spTgt spid="12"/>
                                        </p:tgtEl>
                                      </p:cBhvr>
                                    </p:animEffect>
                                    <p:set>
                                      <p:cBhvr>
                                        <p:cTn id="472" dur="1" fill="hold">
                                          <p:stCondLst>
                                            <p:cond delay="499"/>
                                          </p:stCondLst>
                                        </p:cTn>
                                        <p:tgtEl>
                                          <p:spTgt spid="12"/>
                                        </p:tgtEl>
                                        <p:attrNameLst>
                                          <p:attrName>style.visibility</p:attrName>
                                        </p:attrNameLst>
                                      </p:cBhvr>
                                      <p:to>
                                        <p:strVal val="hidden"/>
                                      </p:to>
                                    </p:set>
                                  </p:childTnLst>
                                </p:cTn>
                              </p:par>
                              <p:par>
                                <p:cTn id="473" presetID="10" presetClass="exit" presetSubtype="0" fill="hold" nodeType="withEffect">
                                  <p:stCondLst>
                                    <p:cond delay="0"/>
                                  </p:stCondLst>
                                  <p:childTnLst>
                                    <p:animEffect transition="out" filter="fade">
                                      <p:cBhvr>
                                        <p:cTn id="474" dur="500"/>
                                        <p:tgtEl>
                                          <p:spTgt spid="21"/>
                                        </p:tgtEl>
                                      </p:cBhvr>
                                    </p:animEffect>
                                    <p:set>
                                      <p:cBhvr>
                                        <p:cTn id="475" dur="1" fill="hold">
                                          <p:stCondLst>
                                            <p:cond delay="499"/>
                                          </p:stCondLst>
                                        </p:cTn>
                                        <p:tgtEl>
                                          <p:spTgt spid="21"/>
                                        </p:tgtEl>
                                        <p:attrNameLst>
                                          <p:attrName>style.visibility</p:attrName>
                                        </p:attrNameLst>
                                      </p:cBhvr>
                                      <p:to>
                                        <p:strVal val="hidden"/>
                                      </p:to>
                                    </p:set>
                                  </p:childTnLst>
                                </p:cTn>
                              </p:par>
                              <p:par>
                                <p:cTn id="476" presetID="10" presetClass="exit" presetSubtype="0" fill="hold" nodeType="withEffect">
                                  <p:stCondLst>
                                    <p:cond delay="0"/>
                                  </p:stCondLst>
                                  <p:childTnLst>
                                    <p:animEffect transition="out" filter="fade">
                                      <p:cBhvr>
                                        <p:cTn id="477" dur="500"/>
                                        <p:tgtEl>
                                          <p:spTgt spid="23"/>
                                        </p:tgtEl>
                                      </p:cBhvr>
                                    </p:animEffect>
                                    <p:set>
                                      <p:cBhvr>
                                        <p:cTn id="478" dur="1" fill="hold">
                                          <p:stCondLst>
                                            <p:cond delay="499"/>
                                          </p:stCondLst>
                                        </p:cTn>
                                        <p:tgtEl>
                                          <p:spTgt spid="23"/>
                                        </p:tgtEl>
                                        <p:attrNameLst>
                                          <p:attrName>style.visibility</p:attrName>
                                        </p:attrNameLst>
                                      </p:cBhvr>
                                      <p:to>
                                        <p:strVal val="hidden"/>
                                      </p:to>
                                    </p:set>
                                  </p:childTnLst>
                                </p:cTn>
                              </p:par>
                              <p:par>
                                <p:cTn id="479" presetID="10" presetClass="exit" presetSubtype="0" fill="hold" nodeType="withEffect">
                                  <p:stCondLst>
                                    <p:cond delay="0"/>
                                  </p:stCondLst>
                                  <p:childTnLst>
                                    <p:animEffect transition="out" filter="fade">
                                      <p:cBhvr>
                                        <p:cTn id="480" dur="500"/>
                                        <p:tgtEl>
                                          <p:spTgt spid="24"/>
                                        </p:tgtEl>
                                      </p:cBhvr>
                                    </p:animEffect>
                                    <p:set>
                                      <p:cBhvr>
                                        <p:cTn id="481" dur="1" fill="hold">
                                          <p:stCondLst>
                                            <p:cond delay="499"/>
                                          </p:stCondLst>
                                        </p:cTn>
                                        <p:tgtEl>
                                          <p:spTgt spid="24"/>
                                        </p:tgtEl>
                                        <p:attrNameLst>
                                          <p:attrName>style.visibility</p:attrName>
                                        </p:attrNameLst>
                                      </p:cBhvr>
                                      <p:to>
                                        <p:strVal val="hidden"/>
                                      </p:to>
                                    </p:set>
                                  </p:childTnLst>
                                </p:cTn>
                              </p:par>
                              <p:par>
                                <p:cTn id="482" presetID="10" presetClass="exit" presetSubtype="0" fill="hold" nodeType="withEffect">
                                  <p:stCondLst>
                                    <p:cond delay="0"/>
                                  </p:stCondLst>
                                  <p:childTnLst>
                                    <p:animEffect transition="out" filter="fade">
                                      <p:cBhvr>
                                        <p:cTn id="483" dur="500"/>
                                        <p:tgtEl>
                                          <p:spTgt spid="25"/>
                                        </p:tgtEl>
                                      </p:cBhvr>
                                    </p:animEffect>
                                    <p:set>
                                      <p:cBhvr>
                                        <p:cTn id="484" dur="1" fill="hold">
                                          <p:stCondLst>
                                            <p:cond delay="499"/>
                                          </p:stCondLst>
                                        </p:cTn>
                                        <p:tgtEl>
                                          <p:spTgt spid="25"/>
                                        </p:tgtEl>
                                        <p:attrNameLst>
                                          <p:attrName>style.visibility</p:attrName>
                                        </p:attrNameLst>
                                      </p:cBhvr>
                                      <p:to>
                                        <p:strVal val="hidden"/>
                                      </p:to>
                                    </p:set>
                                  </p:childTnLst>
                                </p:cTn>
                              </p:par>
                              <p:par>
                                <p:cTn id="485" presetID="10" presetClass="exit" presetSubtype="0" fill="hold" nodeType="withEffect">
                                  <p:stCondLst>
                                    <p:cond delay="0"/>
                                  </p:stCondLst>
                                  <p:childTnLst>
                                    <p:animEffect transition="out" filter="fade">
                                      <p:cBhvr>
                                        <p:cTn id="486" dur="500"/>
                                        <p:tgtEl>
                                          <p:spTgt spid="26"/>
                                        </p:tgtEl>
                                      </p:cBhvr>
                                    </p:animEffect>
                                    <p:set>
                                      <p:cBhvr>
                                        <p:cTn id="487" dur="1" fill="hold">
                                          <p:stCondLst>
                                            <p:cond delay="499"/>
                                          </p:stCondLst>
                                        </p:cTn>
                                        <p:tgtEl>
                                          <p:spTgt spid="26"/>
                                        </p:tgtEl>
                                        <p:attrNameLst>
                                          <p:attrName>style.visibility</p:attrName>
                                        </p:attrNameLst>
                                      </p:cBhvr>
                                      <p:to>
                                        <p:strVal val="hidden"/>
                                      </p:to>
                                    </p:set>
                                  </p:childTnLst>
                                </p:cTn>
                              </p:par>
                              <p:par>
                                <p:cTn id="488" presetID="10" presetClass="exit" presetSubtype="0" fill="hold" nodeType="withEffect">
                                  <p:stCondLst>
                                    <p:cond delay="0"/>
                                  </p:stCondLst>
                                  <p:childTnLst>
                                    <p:animEffect transition="out" filter="fade">
                                      <p:cBhvr>
                                        <p:cTn id="489" dur="500"/>
                                        <p:tgtEl>
                                          <p:spTgt spid="27"/>
                                        </p:tgtEl>
                                      </p:cBhvr>
                                    </p:animEffect>
                                    <p:set>
                                      <p:cBhvr>
                                        <p:cTn id="490" dur="1" fill="hold">
                                          <p:stCondLst>
                                            <p:cond delay="499"/>
                                          </p:stCondLst>
                                        </p:cTn>
                                        <p:tgtEl>
                                          <p:spTgt spid="27"/>
                                        </p:tgtEl>
                                        <p:attrNameLst>
                                          <p:attrName>style.visibility</p:attrName>
                                        </p:attrNameLst>
                                      </p:cBhvr>
                                      <p:to>
                                        <p:strVal val="hidden"/>
                                      </p:to>
                                    </p:set>
                                  </p:childTnLst>
                                </p:cTn>
                              </p:par>
                              <p:par>
                                <p:cTn id="491" presetID="10" presetClass="exit" presetSubtype="0" fill="hold" nodeType="withEffect">
                                  <p:stCondLst>
                                    <p:cond delay="0"/>
                                  </p:stCondLst>
                                  <p:childTnLst>
                                    <p:animEffect transition="out" filter="fade">
                                      <p:cBhvr>
                                        <p:cTn id="492" dur="500"/>
                                        <p:tgtEl>
                                          <p:spTgt spid="28"/>
                                        </p:tgtEl>
                                      </p:cBhvr>
                                    </p:animEffect>
                                    <p:set>
                                      <p:cBhvr>
                                        <p:cTn id="493" dur="1" fill="hold">
                                          <p:stCondLst>
                                            <p:cond delay="499"/>
                                          </p:stCondLst>
                                        </p:cTn>
                                        <p:tgtEl>
                                          <p:spTgt spid="28"/>
                                        </p:tgtEl>
                                        <p:attrNameLst>
                                          <p:attrName>style.visibility</p:attrName>
                                        </p:attrNameLst>
                                      </p:cBhvr>
                                      <p:to>
                                        <p:strVal val="hidden"/>
                                      </p:to>
                                    </p:set>
                                  </p:childTnLst>
                                </p:cTn>
                              </p:par>
                              <p:par>
                                <p:cTn id="494" presetID="10" presetClass="exit" presetSubtype="0" fill="hold" nodeType="withEffect">
                                  <p:stCondLst>
                                    <p:cond delay="0"/>
                                  </p:stCondLst>
                                  <p:childTnLst>
                                    <p:animEffect transition="out" filter="fade">
                                      <p:cBhvr>
                                        <p:cTn id="495" dur="500"/>
                                        <p:tgtEl>
                                          <p:spTgt spid="29"/>
                                        </p:tgtEl>
                                      </p:cBhvr>
                                    </p:animEffect>
                                    <p:set>
                                      <p:cBhvr>
                                        <p:cTn id="496" dur="1" fill="hold">
                                          <p:stCondLst>
                                            <p:cond delay="499"/>
                                          </p:stCondLst>
                                        </p:cTn>
                                        <p:tgtEl>
                                          <p:spTgt spid="29"/>
                                        </p:tgtEl>
                                        <p:attrNameLst>
                                          <p:attrName>style.visibility</p:attrName>
                                        </p:attrNameLst>
                                      </p:cBhvr>
                                      <p:to>
                                        <p:strVal val="hidden"/>
                                      </p:to>
                                    </p:set>
                                  </p:childTnLst>
                                </p:cTn>
                              </p:par>
                              <p:par>
                                <p:cTn id="497" presetID="10" presetClass="exit" presetSubtype="0" fill="hold" nodeType="withEffect">
                                  <p:stCondLst>
                                    <p:cond delay="0"/>
                                  </p:stCondLst>
                                  <p:childTnLst>
                                    <p:animEffect transition="out" filter="fade">
                                      <p:cBhvr>
                                        <p:cTn id="498" dur="500"/>
                                        <p:tgtEl>
                                          <p:spTgt spid="30"/>
                                        </p:tgtEl>
                                      </p:cBhvr>
                                    </p:animEffect>
                                    <p:set>
                                      <p:cBhvr>
                                        <p:cTn id="499" dur="1" fill="hold">
                                          <p:stCondLst>
                                            <p:cond delay="499"/>
                                          </p:stCondLst>
                                        </p:cTn>
                                        <p:tgtEl>
                                          <p:spTgt spid="30"/>
                                        </p:tgtEl>
                                        <p:attrNameLst>
                                          <p:attrName>style.visibility</p:attrName>
                                        </p:attrNameLst>
                                      </p:cBhvr>
                                      <p:to>
                                        <p:strVal val="hidden"/>
                                      </p:to>
                                    </p:set>
                                  </p:childTnLst>
                                </p:cTn>
                              </p:par>
                              <p:par>
                                <p:cTn id="500" presetID="10" presetClass="exit" presetSubtype="0" fill="hold" nodeType="withEffect">
                                  <p:stCondLst>
                                    <p:cond delay="0"/>
                                  </p:stCondLst>
                                  <p:childTnLst>
                                    <p:animEffect transition="out" filter="fade">
                                      <p:cBhvr>
                                        <p:cTn id="501" dur="500"/>
                                        <p:tgtEl>
                                          <p:spTgt spid="31"/>
                                        </p:tgtEl>
                                      </p:cBhvr>
                                    </p:animEffect>
                                    <p:set>
                                      <p:cBhvr>
                                        <p:cTn id="502" dur="1" fill="hold">
                                          <p:stCondLst>
                                            <p:cond delay="499"/>
                                          </p:stCondLst>
                                        </p:cTn>
                                        <p:tgtEl>
                                          <p:spTgt spid="31"/>
                                        </p:tgtEl>
                                        <p:attrNameLst>
                                          <p:attrName>style.visibility</p:attrName>
                                        </p:attrNameLst>
                                      </p:cBhvr>
                                      <p:to>
                                        <p:strVal val="hidden"/>
                                      </p:to>
                                    </p:set>
                                  </p:childTnLst>
                                </p:cTn>
                              </p:par>
                              <p:par>
                                <p:cTn id="503" presetID="6" presetClass="emph" presetSubtype="0" fill="hold" nodeType="withEffect">
                                  <p:stCondLst>
                                    <p:cond delay="0"/>
                                  </p:stCondLst>
                                  <p:childTnLst>
                                    <p:animScale>
                                      <p:cBhvr>
                                        <p:cTn id="504" dur="2000" fill="hold"/>
                                        <p:tgtEl>
                                          <p:spTgt spid="22"/>
                                        </p:tgtEl>
                                      </p:cBhvr>
                                      <p:by x="200000" y="200000"/>
                                    </p:animScale>
                                  </p:childTnLst>
                                </p:cTn>
                              </p:par>
                              <p:par>
                                <p:cTn id="505" presetID="42" presetClass="path" presetSubtype="0" accel="50000" decel="50000" fill="hold" nodeType="withEffect">
                                  <p:stCondLst>
                                    <p:cond delay="0"/>
                                  </p:stCondLst>
                                  <p:childTnLst>
                                    <p:animMotion origin="layout" path="M -5.55556E-7 1.23457E-6 L -0.17778 -0.24722 " pathEditMode="relative" rAng="0" ptsTypes="AA">
                                      <p:cBhvr>
                                        <p:cTn id="506" dur="2000" fill="hold"/>
                                        <p:tgtEl>
                                          <p:spTgt spid="22"/>
                                        </p:tgtEl>
                                        <p:attrNameLst>
                                          <p:attrName>ppt_x</p:attrName>
                                          <p:attrName>ppt_y</p:attrName>
                                        </p:attrNameLst>
                                      </p:cBhvr>
                                      <p:rCtr x="-8819" y="-12315"/>
                                    </p:animMotion>
                                  </p:childTnLst>
                                </p:cTn>
                              </p:par>
                            </p:childTnLst>
                          </p:cTn>
                        </p:par>
                        <p:par>
                          <p:cTn id="507" fill="hold">
                            <p:stCondLst>
                              <p:cond delay="2000"/>
                            </p:stCondLst>
                            <p:childTnLst>
                              <p:par>
                                <p:cTn id="508" presetID="10" presetClass="entr" presetSubtype="0" fill="hold" grpId="0" nodeType="afterEffect">
                                  <p:stCondLst>
                                    <p:cond delay="0"/>
                                  </p:stCondLst>
                                  <p:childTnLst>
                                    <p:set>
                                      <p:cBhvr>
                                        <p:cTn id="509" dur="1" fill="hold">
                                          <p:stCondLst>
                                            <p:cond delay="0"/>
                                          </p:stCondLst>
                                        </p:cTn>
                                        <p:tgtEl>
                                          <p:spTgt spid="43"/>
                                        </p:tgtEl>
                                        <p:attrNameLst>
                                          <p:attrName>style.visibility</p:attrName>
                                        </p:attrNameLst>
                                      </p:cBhvr>
                                      <p:to>
                                        <p:strVal val="visible"/>
                                      </p:to>
                                    </p:set>
                                    <p:animEffect transition="in" filter="fade">
                                      <p:cBhvr>
                                        <p:cTn id="510" dur="500"/>
                                        <p:tgtEl>
                                          <p:spTgt spid="43"/>
                                        </p:tgtEl>
                                      </p:cBhvr>
                                    </p:animEffect>
                                  </p:childTnLst>
                                </p:cTn>
                              </p:par>
                            </p:childTnLst>
                          </p:cTn>
                        </p:par>
                      </p:childTnLst>
                    </p:cTn>
                  </p:par>
                  <p:par>
                    <p:cTn id="511" fill="hold">
                      <p:stCondLst>
                        <p:cond delay="indefinite"/>
                      </p:stCondLst>
                      <p:childTnLst>
                        <p:par>
                          <p:cTn id="512" fill="hold">
                            <p:stCondLst>
                              <p:cond delay="0"/>
                            </p:stCondLst>
                            <p:childTnLst>
                              <p:par>
                                <p:cTn id="513" presetID="6" presetClass="emph" presetSubtype="0" fill="hold" nodeType="clickEffect">
                                  <p:stCondLst>
                                    <p:cond delay="0"/>
                                  </p:stCondLst>
                                  <p:childTnLst>
                                    <p:animScale>
                                      <p:cBhvr>
                                        <p:cTn id="514" dur="2000" fill="hold"/>
                                        <p:tgtEl>
                                          <p:spTgt spid="22"/>
                                        </p:tgtEl>
                                      </p:cBhvr>
                                      <p:by x="50000" y="50000"/>
                                    </p:animScale>
                                  </p:childTnLst>
                                </p:cTn>
                              </p:par>
                              <p:par>
                                <p:cTn id="515" presetID="42" presetClass="path" presetSubtype="0" accel="50000" decel="50000" fill="hold" nodeType="withEffect">
                                  <p:stCondLst>
                                    <p:cond delay="0"/>
                                  </p:stCondLst>
                                  <p:childTnLst>
                                    <p:animMotion origin="layout" path="M -0.17778 -0.24722 L 3.33333E-6 4.81481E-6 " pathEditMode="relative" rAng="0" ptsTypes="AA">
                                      <p:cBhvr>
                                        <p:cTn id="516" dur="2000" fill="hold"/>
                                        <p:tgtEl>
                                          <p:spTgt spid="22"/>
                                        </p:tgtEl>
                                        <p:attrNameLst>
                                          <p:attrName>ppt_x</p:attrName>
                                          <p:attrName>ppt_y</p:attrName>
                                        </p:attrNameLst>
                                      </p:cBhvr>
                                      <p:rCtr x="8663" y="12500"/>
                                    </p:animMotion>
                                  </p:childTnLst>
                                </p:cTn>
                              </p:par>
                              <p:par>
                                <p:cTn id="517" presetID="10" presetClass="exit" presetSubtype="0" fill="hold" grpId="1" nodeType="withEffect">
                                  <p:stCondLst>
                                    <p:cond delay="0"/>
                                  </p:stCondLst>
                                  <p:childTnLst>
                                    <p:animEffect transition="out" filter="fade">
                                      <p:cBhvr>
                                        <p:cTn id="518" dur="2000"/>
                                        <p:tgtEl>
                                          <p:spTgt spid="43"/>
                                        </p:tgtEl>
                                      </p:cBhvr>
                                    </p:animEffect>
                                    <p:set>
                                      <p:cBhvr>
                                        <p:cTn id="519" dur="1" fill="hold">
                                          <p:stCondLst>
                                            <p:cond delay="1999"/>
                                          </p:stCondLst>
                                        </p:cTn>
                                        <p:tgtEl>
                                          <p:spTgt spid="43"/>
                                        </p:tgtEl>
                                        <p:attrNameLst>
                                          <p:attrName>style.visibility</p:attrName>
                                        </p:attrNameLst>
                                      </p:cBhvr>
                                      <p:to>
                                        <p:strVal val="hidden"/>
                                      </p:to>
                                    </p:set>
                                  </p:childTnLst>
                                </p:cTn>
                              </p:par>
                            </p:childTnLst>
                          </p:cTn>
                        </p:par>
                        <p:par>
                          <p:cTn id="520" fill="hold">
                            <p:stCondLst>
                              <p:cond delay="2000"/>
                            </p:stCondLst>
                            <p:childTnLst>
                              <p:par>
                                <p:cTn id="521" presetID="10" presetClass="entr" presetSubtype="0" fill="hold" nodeType="afterEffect">
                                  <p:stCondLst>
                                    <p:cond delay="0"/>
                                  </p:stCondLst>
                                  <p:childTnLst>
                                    <p:set>
                                      <p:cBhvr>
                                        <p:cTn id="522" dur="1" fill="hold">
                                          <p:stCondLst>
                                            <p:cond delay="0"/>
                                          </p:stCondLst>
                                        </p:cTn>
                                        <p:tgtEl>
                                          <p:spTgt spid="10"/>
                                        </p:tgtEl>
                                        <p:attrNameLst>
                                          <p:attrName>style.visibility</p:attrName>
                                        </p:attrNameLst>
                                      </p:cBhvr>
                                      <p:to>
                                        <p:strVal val="visible"/>
                                      </p:to>
                                    </p:set>
                                    <p:animEffect transition="in" filter="fade">
                                      <p:cBhvr>
                                        <p:cTn id="523" dur="500"/>
                                        <p:tgtEl>
                                          <p:spTgt spid="10"/>
                                        </p:tgtEl>
                                      </p:cBhvr>
                                    </p:animEffect>
                                  </p:childTnLst>
                                </p:cTn>
                              </p:par>
                              <p:par>
                                <p:cTn id="524" presetID="10" presetClass="entr" presetSubtype="0" fill="hold" nodeType="withEffect">
                                  <p:stCondLst>
                                    <p:cond delay="0"/>
                                  </p:stCondLst>
                                  <p:childTnLst>
                                    <p:set>
                                      <p:cBhvr>
                                        <p:cTn id="525" dur="1" fill="hold">
                                          <p:stCondLst>
                                            <p:cond delay="0"/>
                                          </p:stCondLst>
                                        </p:cTn>
                                        <p:tgtEl>
                                          <p:spTgt spid="11"/>
                                        </p:tgtEl>
                                        <p:attrNameLst>
                                          <p:attrName>style.visibility</p:attrName>
                                        </p:attrNameLst>
                                      </p:cBhvr>
                                      <p:to>
                                        <p:strVal val="visible"/>
                                      </p:to>
                                    </p:set>
                                    <p:animEffect transition="in" filter="fade">
                                      <p:cBhvr>
                                        <p:cTn id="526" dur="500"/>
                                        <p:tgtEl>
                                          <p:spTgt spid="11"/>
                                        </p:tgtEl>
                                      </p:cBhvr>
                                    </p:animEffect>
                                  </p:childTnLst>
                                </p:cTn>
                              </p:par>
                              <p:par>
                                <p:cTn id="527" presetID="10" presetClass="entr" presetSubtype="0" fill="hold" nodeType="withEffect">
                                  <p:stCondLst>
                                    <p:cond delay="0"/>
                                  </p:stCondLst>
                                  <p:childTnLst>
                                    <p:set>
                                      <p:cBhvr>
                                        <p:cTn id="528" dur="1" fill="hold">
                                          <p:stCondLst>
                                            <p:cond delay="0"/>
                                          </p:stCondLst>
                                        </p:cTn>
                                        <p:tgtEl>
                                          <p:spTgt spid="12"/>
                                        </p:tgtEl>
                                        <p:attrNameLst>
                                          <p:attrName>style.visibility</p:attrName>
                                        </p:attrNameLst>
                                      </p:cBhvr>
                                      <p:to>
                                        <p:strVal val="visible"/>
                                      </p:to>
                                    </p:set>
                                    <p:animEffect transition="in" filter="fade">
                                      <p:cBhvr>
                                        <p:cTn id="529" dur="500"/>
                                        <p:tgtEl>
                                          <p:spTgt spid="12"/>
                                        </p:tgtEl>
                                      </p:cBhvr>
                                    </p:animEffect>
                                  </p:childTnLst>
                                </p:cTn>
                              </p:par>
                              <p:par>
                                <p:cTn id="530" presetID="10" presetClass="entr" presetSubtype="0" fill="hold" nodeType="withEffect">
                                  <p:stCondLst>
                                    <p:cond delay="0"/>
                                  </p:stCondLst>
                                  <p:childTnLst>
                                    <p:set>
                                      <p:cBhvr>
                                        <p:cTn id="531" dur="1" fill="hold">
                                          <p:stCondLst>
                                            <p:cond delay="0"/>
                                          </p:stCondLst>
                                        </p:cTn>
                                        <p:tgtEl>
                                          <p:spTgt spid="21"/>
                                        </p:tgtEl>
                                        <p:attrNameLst>
                                          <p:attrName>style.visibility</p:attrName>
                                        </p:attrNameLst>
                                      </p:cBhvr>
                                      <p:to>
                                        <p:strVal val="visible"/>
                                      </p:to>
                                    </p:set>
                                    <p:animEffect transition="in" filter="fade">
                                      <p:cBhvr>
                                        <p:cTn id="532" dur="500"/>
                                        <p:tgtEl>
                                          <p:spTgt spid="21"/>
                                        </p:tgtEl>
                                      </p:cBhvr>
                                    </p:animEffect>
                                  </p:childTnLst>
                                </p:cTn>
                              </p:par>
                              <p:par>
                                <p:cTn id="533" presetID="10" presetClass="entr" presetSubtype="0" fill="hold" nodeType="withEffect">
                                  <p:stCondLst>
                                    <p:cond delay="0"/>
                                  </p:stCondLst>
                                  <p:childTnLst>
                                    <p:set>
                                      <p:cBhvr>
                                        <p:cTn id="534" dur="1" fill="hold">
                                          <p:stCondLst>
                                            <p:cond delay="0"/>
                                          </p:stCondLst>
                                        </p:cTn>
                                        <p:tgtEl>
                                          <p:spTgt spid="23"/>
                                        </p:tgtEl>
                                        <p:attrNameLst>
                                          <p:attrName>style.visibility</p:attrName>
                                        </p:attrNameLst>
                                      </p:cBhvr>
                                      <p:to>
                                        <p:strVal val="visible"/>
                                      </p:to>
                                    </p:set>
                                    <p:animEffect transition="in" filter="fade">
                                      <p:cBhvr>
                                        <p:cTn id="535" dur="500"/>
                                        <p:tgtEl>
                                          <p:spTgt spid="23"/>
                                        </p:tgtEl>
                                      </p:cBhvr>
                                    </p:animEffect>
                                  </p:childTnLst>
                                </p:cTn>
                              </p:par>
                              <p:par>
                                <p:cTn id="536" presetID="10" presetClass="entr" presetSubtype="0" fill="hold" nodeType="withEffect">
                                  <p:stCondLst>
                                    <p:cond delay="0"/>
                                  </p:stCondLst>
                                  <p:childTnLst>
                                    <p:set>
                                      <p:cBhvr>
                                        <p:cTn id="537" dur="1" fill="hold">
                                          <p:stCondLst>
                                            <p:cond delay="0"/>
                                          </p:stCondLst>
                                        </p:cTn>
                                        <p:tgtEl>
                                          <p:spTgt spid="24"/>
                                        </p:tgtEl>
                                        <p:attrNameLst>
                                          <p:attrName>style.visibility</p:attrName>
                                        </p:attrNameLst>
                                      </p:cBhvr>
                                      <p:to>
                                        <p:strVal val="visible"/>
                                      </p:to>
                                    </p:set>
                                    <p:animEffect transition="in" filter="fade">
                                      <p:cBhvr>
                                        <p:cTn id="538" dur="500"/>
                                        <p:tgtEl>
                                          <p:spTgt spid="24"/>
                                        </p:tgtEl>
                                      </p:cBhvr>
                                    </p:animEffect>
                                  </p:childTnLst>
                                </p:cTn>
                              </p:par>
                              <p:par>
                                <p:cTn id="539" presetID="10" presetClass="entr" presetSubtype="0" fill="hold" nodeType="withEffect">
                                  <p:stCondLst>
                                    <p:cond delay="0"/>
                                  </p:stCondLst>
                                  <p:childTnLst>
                                    <p:set>
                                      <p:cBhvr>
                                        <p:cTn id="540" dur="1" fill="hold">
                                          <p:stCondLst>
                                            <p:cond delay="0"/>
                                          </p:stCondLst>
                                        </p:cTn>
                                        <p:tgtEl>
                                          <p:spTgt spid="25"/>
                                        </p:tgtEl>
                                        <p:attrNameLst>
                                          <p:attrName>style.visibility</p:attrName>
                                        </p:attrNameLst>
                                      </p:cBhvr>
                                      <p:to>
                                        <p:strVal val="visible"/>
                                      </p:to>
                                    </p:set>
                                    <p:animEffect transition="in" filter="fade">
                                      <p:cBhvr>
                                        <p:cTn id="541" dur="500"/>
                                        <p:tgtEl>
                                          <p:spTgt spid="25"/>
                                        </p:tgtEl>
                                      </p:cBhvr>
                                    </p:animEffect>
                                  </p:childTnLst>
                                </p:cTn>
                              </p:par>
                              <p:par>
                                <p:cTn id="542" presetID="10" presetClass="entr" presetSubtype="0" fill="hold" nodeType="withEffect">
                                  <p:stCondLst>
                                    <p:cond delay="0"/>
                                  </p:stCondLst>
                                  <p:childTnLst>
                                    <p:set>
                                      <p:cBhvr>
                                        <p:cTn id="543" dur="1" fill="hold">
                                          <p:stCondLst>
                                            <p:cond delay="0"/>
                                          </p:stCondLst>
                                        </p:cTn>
                                        <p:tgtEl>
                                          <p:spTgt spid="26"/>
                                        </p:tgtEl>
                                        <p:attrNameLst>
                                          <p:attrName>style.visibility</p:attrName>
                                        </p:attrNameLst>
                                      </p:cBhvr>
                                      <p:to>
                                        <p:strVal val="visible"/>
                                      </p:to>
                                    </p:set>
                                    <p:animEffect transition="in" filter="fade">
                                      <p:cBhvr>
                                        <p:cTn id="544" dur="500"/>
                                        <p:tgtEl>
                                          <p:spTgt spid="26"/>
                                        </p:tgtEl>
                                      </p:cBhvr>
                                    </p:animEffect>
                                  </p:childTnLst>
                                </p:cTn>
                              </p:par>
                              <p:par>
                                <p:cTn id="545" presetID="10" presetClass="entr" presetSubtype="0" fill="hold" nodeType="withEffect">
                                  <p:stCondLst>
                                    <p:cond delay="0"/>
                                  </p:stCondLst>
                                  <p:childTnLst>
                                    <p:set>
                                      <p:cBhvr>
                                        <p:cTn id="546" dur="1" fill="hold">
                                          <p:stCondLst>
                                            <p:cond delay="0"/>
                                          </p:stCondLst>
                                        </p:cTn>
                                        <p:tgtEl>
                                          <p:spTgt spid="27"/>
                                        </p:tgtEl>
                                        <p:attrNameLst>
                                          <p:attrName>style.visibility</p:attrName>
                                        </p:attrNameLst>
                                      </p:cBhvr>
                                      <p:to>
                                        <p:strVal val="visible"/>
                                      </p:to>
                                    </p:set>
                                    <p:animEffect transition="in" filter="fade">
                                      <p:cBhvr>
                                        <p:cTn id="547" dur="500"/>
                                        <p:tgtEl>
                                          <p:spTgt spid="27"/>
                                        </p:tgtEl>
                                      </p:cBhvr>
                                    </p:animEffect>
                                  </p:childTnLst>
                                </p:cTn>
                              </p:par>
                              <p:par>
                                <p:cTn id="548" presetID="10" presetClass="entr" presetSubtype="0" fill="hold" nodeType="withEffect">
                                  <p:stCondLst>
                                    <p:cond delay="0"/>
                                  </p:stCondLst>
                                  <p:childTnLst>
                                    <p:set>
                                      <p:cBhvr>
                                        <p:cTn id="549" dur="1" fill="hold">
                                          <p:stCondLst>
                                            <p:cond delay="0"/>
                                          </p:stCondLst>
                                        </p:cTn>
                                        <p:tgtEl>
                                          <p:spTgt spid="28"/>
                                        </p:tgtEl>
                                        <p:attrNameLst>
                                          <p:attrName>style.visibility</p:attrName>
                                        </p:attrNameLst>
                                      </p:cBhvr>
                                      <p:to>
                                        <p:strVal val="visible"/>
                                      </p:to>
                                    </p:set>
                                    <p:animEffect transition="in" filter="fade">
                                      <p:cBhvr>
                                        <p:cTn id="550" dur="500"/>
                                        <p:tgtEl>
                                          <p:spTgt spid="28"/>
                                        </p:tgtEl>
                                      </p:cBhvr>
                                    </p:animEffect>
                                  </p:childTnLst>
                                </p:cTn>
                              </p:par>
                              <p:par>
                                <p:cTn id="551" presetID="10" presetClass="entr" presetSubtype="0" fill="hold" nodeType="withEffect">
                                  <p:stCondLst>
                                    <p:cond delay="0"/>
                                  </p:stCondLst>
                                  <p:childTnLst>
                                    <p:set>
                                      <p:cBhvr>
                                        <p:cTn id="552" dur="1" fill="hold">
                                          <p:stCondLst>
                                            <p:cond delay="0"/>
                                          </p:stCondLst>
                                        </p:cTn>
                                        <p:tgtEl>
                                          <p:spTgt spid="29"/>
                                        </p:tgtEl>
                                        <p:attrNameLst>
                                          <p:attrName>style.visibility</p:attrName>
                                        </p:attrNameLst>
                                      </p:cBhvr>
                                      <p:to>
                                        <p:strVal val="visible"/>
                                      </p:to>
                                    </p:set>
                                    <p:animEffect transition="in" filter="fade">
                                      <p:cBhvr>
                                        <p:cTn id="553" dur="500"/>
                                        <p:tgtEl>
                                          <p:spTgt spid="29"/>
                                        </p:tgtEl>
                                      </p:cBhvr>
                                    </p:animEffect>
                                  </p:childTnLst>
                                </p:cTn>
                              </p:par>
                              <p:par>
                                <p:cTn id="554" presetID="10" presetClass="entr" presetSubtype="0" fill="hold" nodeType="withEffect">
                                  <p:stCondLst>
                                    <p:cond delay="0"/>
                                  </p:stCondLst>
                                  <p:childTnLst>
                                    <p:set>
                                      <p:cBhvr>
                                        <p:cTn id="555" dur="1" fill="hold">
                                          <p:stCondLst>
                                            <p:cond delay="0"/>
                                          </p:stCondLst>
                                        </p:cTn>
                                        <p:tgtEl>
                                          <p:spTgt spid="30"/>
                                        </p:tgtEl>
                                        <p:attrNameLst>
                                          <p:attrName>style.visibility</p:attrName>
                                        </p:attrNameLst>
                                      </p:cBhvr>
                                      <p:to>
                                        <p:strVal val="visible"/>
                                      </p:to>
                                    </p:set>
                                    <p:animEffect transition="in" filter="fade">
                                      <p:cBhvr>
                                        <p:cTn id="556" dur="500"/>
                                        <p:tgtEl>
                                          <p:spTgt spid="30"/>
                                        </p:tgtEl>
                                      </p:cBhvr>
                                    </p:animEffect>
                                  </p:childTnLst>
                                </p:cTn>
                              </p:par>
                              <p:par>
                                <p:cTn id="557" presetID="10" presetClass="entr" presetSubtype="0" fill="hold" nodeType="withEffect">
                                  <p:stCondLst>
                                    <p:cond delay="0"/>
                                  </p:stCondLst>
                                  <p:childTnLst>
                                    <p:set>
                                      <p:cBhvr>
                                        <p:cTn id="558" dur="1" fill="hold">
                                          <p:stCondLst>
                                            <p:cond delay="0"/>
                                          </p:stCondLst>
                                        </p:cTn>
                                        <p:tgtEl>
                                          <p:spTgt spid="31"/>
                                        </p:tgtEl>
                                        <p:attrNameLst>
                                          <p:attrName>style.visibility</p:attrName>
                                        </p:attrNameLst>
                                      </p:cBhvr>
                                      <p:to>
                                        <p:strVal val="visible"/>
                                      </p:to>
                                    </p:set>
                                    <p:animEffect transition="in" filter="fade">
                                      <p:cBhvr>
                                        <p:cTn id="559" dur="500"/>
                                        <p:tgtEl>
                                          <p:spTgt spid="31"/>
                                        </p:tgtEl>
                                      </p:cBhvr>
                                    </p:animEffect>
                                  </p:childTnLst>
                                </p:cTn>
                              </p:par>
                            </p:childTnLst>
                          </p:cTn>
                        </p:par>
                      </p:childTnLst>
                    </p:cTn>
                  </p:par>
                </p:childTnLst>
              </p:cTn>
              <p:nextCondLst>
                <p:cond evt="onClick" delay="0">
                  <p:tgtEl>
                    <p:spTgt spid="22"/>
                  </p:tgtEl>
                </p:cond>
              </p:nextCondLst>
            </p:seq>
            <p:seq concurrent="1" nextAc="seek">
              <p:cTn id="560" restart="whenNotActive" fill="hold" evtFilter="cancelBubble" nodeType="interactiveSeq">
                <p:stCondLst>
                  <p:cond evt="onClick" delay="0">
                    <p:tgtEl>
                      <p:spTgt spid="23"/>
                    </p:tgtEl>
                  </p:cond>
                </p:stCondLst>
                <p:endSync evt="end" delay="0">
                  <p:rtn val="all"/>
                </p:endSync>
                <p:childTnLst>
                  <p:par>
                    <p:cTn id="561" fill="hold">
                      <p:stCondLst>
                        <p:cond delay="0"/>
                      </p:stCondLst>
                      <p:childTnLst>
                        <p:par>
                          <p:cTn id="562" fill="hold">
                            <p:stCondLst>
                              <p:cond delay="0"/>
                            </p:stCondLst>
                            <p:childTnLst>
                              <p:par>
                                <p:cTn id="563" presetID="10" presetClass="exit" presetSubtype="0" fill="hold" nodeType="clickEffect">
                                  <p:stCondLst>
                                    <p:cond delay="0"/>
                                  </p:stCondLst>
                                  <p:childTnLst>
                                    <p:animEffect transition="out" filter="fade">
                                      <p:cBhvr>
                                        <p:cTn id="564" dur="500"/>
                                        <p:tgtEl>
                                          <p:spTgt spid="10"/>
                                        </p:tgtEl>
                                      </p:cBhvr>
                                    </p:animEffect>
                                    <p:set>
                                      <p:cBhvr>
                                        <p:cTn id="565" dur="1" fill="hold">
                                          <p:stCondLst>
                                            <p:cond delay="499"/>
                                          </p:stCondLst>
                                        </p:cTn>
                                        <p:tgtEl>
                                          <p:spTgt spid="10"/>
                                        </p:tgtEl>
                                        <p:attrNameLst>
                                          <p:attrName>style.visibility</p:attrName>
                                        </p:attrNameLst>
                                      </p:cBhvr>
                                      <p:to>
                                        <p:strVal val="hidden"/>
                                      </p:to>
                                    </p:set>
                                  </p:childTnLst>
                                </p:cTn>
                              </p:par>
                              <p:par>
                                <p:cTn id="566" presetID="10" presetClass="exit" presetSubtype="0" fill="hold" nodeType="withEffect">
                                  <p:stCondLst>
                                    <p:cond delay="0"/>
                                  </p:stCondLst>
                                  <p:childTnLst>
                                    <p:animEffect transition="out" filter="fade">
                                      <p:cBhvr>
                                        <p:cTn id="567" dur="500"/>
                                        <p:tgtEl>
                                          <p:spTgt spid="11"/>
                                        </p:tgtEl>
                                      </p:cBhvr>
                                    </p:animEffect>
                                    <p:set>
                                      <p:cBhvr>
                                        <p:cTn id="568" dur="1" fill="hold">
                                          <p:stCondLst>
                                            <p:cond delay="499"/>
                                          </p:stCondLst>
                                        </p:cTn>
                                        <p:tgtEl>
                                          <p:spTgt spid="11"/>
                                        </p:tgtEl>
                                        <p:attrNameLst>
                                          <p:attrName>style.visibility</p:attrName>
                                        </p:attrNameLst>
                                      </p:cBhvr>
                                      <p:to>
                                        <p:strVal val="hidden"/>
                                      </p:to>
                                    </p:set>
                                  </p:childTnLst>
                                </p:cTn>
                              </p:par>
                              <p:par>
                                <p:cTn id="569" presetID="10" presetClass="exit" presetSubtype="0" fill="hold" nodeType="withEffect">
                                  <p:stCondLst>
                                    <p:cond delay="0"/>
                                  </p:stCondLst>
                                  <p:childTnLst>
                                    <p:animEffect transition="out" filter="fade">
                                      <p:cBhvr>
                                        <p:cTn id="570" dur="500"/>
                                        <p:tgtEl>
                                          <p:spTgt spid="12"/>
                                        </p:tgtEl>
                                      </p:cBhvr>
                                    </p:animEffect>
                                    <p:set>
                                      <p:cBhvr>
                                        <p:cTn id="571" dur="1" fill="hold">
                                          <p:stCondLst>
                                            <p:cond delay="499"/>
                                          </p:stCondLst>
                                        </p:cTn>
                                        <p:tgtEl>
                                          <p:spTgt spid="12"/>
                                        </p:tgtEl>
                                        <p:attrNameLst>
                                          <p:attrName>style.visibility</p:attrName>
                                        </p:attrNameLst>
                                      </p:cBhvr>
                                      <p:to>
                                        <p:strVal val="hidden"/>
                                      </p:to>
                                    </p:set>
                                  </p:childTnLst>
                                </p:cTn>
                              </p:par>
                              <p:par>
                                <p:cTn id="572" presetID="10" presetClass="exit" presetSubtype="0" fill="hold" nodeType="withEffect">
                                  <p:stCondLst>
                                    <p:cond delay="0"/>
                                  </p:stCondLst>
                                  <p:childTnLst>
                                    <p:animEffect transition="out" filter="fade">
                                      <p:cBhvr>
                                        <p:cTn id="573" dur="500"/>
                                        <p:tgtEl>
                                          <p:spTgt spid="21"/>
                                        </p:tgtEl>
                                      </p:cBhvr>
                                    </p:animEffect>
                                    <p:set>
                                      <p:cBhvr>
                                        <p:cTn id="574" dur="1" fill="hold">
                                          <p:stCondLst>
                                            <p:cond delay="499"/>
                                          </p:stCondLst>
                                        </p:cTn>
                                        <p:tgtEl>
                                          <p:spTgt spid="21"/>
                                        </p:tgtEl>
                                        <p:attrNameLst>
                                          <p:attrName>style.visibility</p:attrName>
                                        </p:attrNameLst>
                                      </p:cBhvr>
                                      <p:to>
                                        <p:strVal val="hidden"/>
                                      </p:to>
                                    </p:set>
                                  </p:childTnLst>
                                </p:cTn>
                              </p:par>
                              <p:par>
                                <p:cTn id="575" presetID="10" presetClass="exit" presetSubtype="0" fill="hold" nodeType="withEffect">
                                  <p:stCondLst>
                                    <p:cond delay="0"/>
                                  </p:stCondLst>
                                  <p:childTnLst>
                                    <p:animEffect transition="out" filter="fade">
                                      <p:cBhvr>
                                        <p:cTn id="576" dur="500"/>
                                        <p:tgtEl>
                                          <p:spTgt spid="22"/>
                                        </p:tgtEl>
                                      </p:cBhvr>
                                    </p:animEffect>
                                    <p:set>
                                      <p:cBhvr>
                                        <p:cTn id="577" dur="1" fill="hold">
                                          <p:stCondLst>
                                            <p:cond delay="499"/>
                                          </p:stCondLst>
                                        </p:cTn>
                                        <p:tgtEl>
                                          <p:spTgt spid="22"/>
                                        </p:tgtEl>
                                        <p:attrNameLst>
                                          <p:attrName>style.visibility</p:attrName>
                                        </p:attrNameLst>
                                      </p:cBhvr>
                                      <p:to>
                                        <p:strVal val="hidden"/>
                                      </p:to>
                                    </p:set>
                                  </p:childTnLst>
                                </p:cTn>
                              </p:par>
                              <p:par>
                                <p:cTn id="578" presetID="10" presetClass="exit" presetSubtype="0" fill="hold" nodeType="withEffect">
                                  <p:stCondLst>
                                    <p:cond delay="0"/>
                                  </p:stCondLst>
                                  <p:childTnLst>
                                    <p:animEffect transition="out" filter="fade">
                                      <p:cBhvr>
                                        <p:cTn id="579" dur="500"/>
                                        <p:tgtEl>
                                          <p:spTgt spid="24"/>
                                        </p:tgtEl>
                                      </p:cBhvr>
                                    </p:animEffect>
                                    <p:set>
                                      <p:cBhvr>
                                        <p:cTn id="580" dur="1" fill="hold">
                                          <p:stCondLst>
                                            <p:cond delay="499"/>
                                          </p:stCondLst>
                                        </p:cTn>
                                        <p:tgtEl>
                                          <p:spTgt spid="24"/>
                                        </p:tgtEl>
                                        <p:attrNameLst>
                                          <p:attrName>style.visibility</p:attrName>
                                        </p:attrNameLst>
                                      </p:cBhvr>
                                      <p:to>
                                        <p:strVal val="hidden"/>
                                      </p:to>
                                    </p:set>
                                  </p:childTnLst>
                                </p:cTn>
                              </p:par>
                              <p:par>
                                <p:cTn id="581" presetID="10" presetClass="exit" presetSubtype="0" fill="hold" nodeType="withEffect">
                                  <p:stCondLst>
                                    <p:cond delay="0"/>
                                  </p:stCondLst>
                                  <p:childTnLst>
                                    <p:animEffect transition="out" filter="fade">
                                      <p:cBhvr>
                                        <p:cTn id="582" dur="500"/>
                                        <p:tgtEl>
                                          <p:spTgt spid="25"/>
                                        </p:tgtEl>
                                      </p:cBhvr>
                                    </p:animEffect>
                                    <p:set>
                                      <p:cBhvr>
                                        <p:cTn id="583" dur="1" fill="hold">
                                          <p:stCondLst>
                                            <p:cond delay="499"/>
                                          </p:stCondLst>
                                        </p:cTn>
                                        <p:tgtEl>
                                          <p:spTgt spid="25"/>
                                        </p:tgtEl>
                                        <p:attrNameLst>
                                          <p:attrName>style.visibility</p:attrName>
                                        </p:attrNameLst>
                                      </p:cBhvr>
                                      <p:to>
                                        <p:strVal val="hidden"/>
                                      </p:to>
                                    </p:set>
                                  </p:childTnLst>
                                </p:cTn>
                              </p:par>
                              <p:par>
                                <p:cTn id="584" presetID="10" presetClass="exit" presetSubtype="0" fill="hold" nodeType="withEffect">
                                  <p:stCondLst>
                                    <p:cond delay="0"/>
                                  </p:stCondLst>
                                  <p:childTnLst>
                                    <p:animEffect transition="out" filter="fade">
                                      <p:cBhvr>
                                        <p:cTn id="585" dur="500"/>
                                        <p:tgtEl>
                                          <p:spTgt spid="26"/>
                                        </p:tgtEl>
                                      </p:cBhvr>
                                    </p:animEffect>
                                    <p:set>
                                      <p:cBhvr>
                                        <p:cTn id="586" dur="1" fill="hold">
                                          <p:stCondLst>
                                            <p:cond delay="499"/>
                                          </p:stCondLst>
                                        </p:cTn>
                                        <p:tgtEl>
                                          <p:spTgt spid="26"/>
                                        </p:tgtEl>
                                        <p:attrNameLst>
                                          <p:attrName>style.visibility</p:attrName>
                                        </p:attrNameLst>
                                      </p:cBhvr>
                                      <p:to>
                                        <p:strVal val="hidden"/>
                                      </p:to>
                                    </p:set>
                                  </p:childTnLst>
                                </p:cTn>
                              </p:par>
                              <p:par>
                                <p:cTn id="587" presetID="10" presetClass="exit" presetSubtype="0" fill="hold" nodeType="withEffect">
                                  <p:stCondLst>
                                    <p:cond delay="0"/>
                                  </p:stCondLst>
                                  <p:childTnLst>
                                    <p:animEffect transition="out" filter="fade">
                                      <p:cBhvr>
                                        <p:cTn id="588" dur="500"/>
                                        <p:tgtEl>
                                          <p:spTgt spid="27"/>
                                        </p:tgtEl>
                                      </p:cBhvr>
                                    </p:animEffect>
                                    <p:set>
                                      <p:cBhvr>
                                        <p:cTn id="589" dur="1" fill="hold">
                                          <p:stCondLst>
                                            <p:cond delay="499"/>
                                          </p:stCondLst>
                                        </p:cTn>
                                        <p:tgtEl>
                                          <p:spTgt spid="27"/>
                                        </p:tgtEl>
                                        <p:attrNameLst>
                                          <p:attrName>style.visibility</p:attrName>
                                        </p:attrNameLst>
                                      </p:cBhvr>
                                      <p:to>
                                        <p:strVal val="hidden"/>
                                      </p:to>
                                    </p:set>
                                  </p:childTnLst>
                                </p:cTn>
                              </p:par>
                              <p:par>
                                <p:cTn id="590" presetID="10" presetClass="exit" presetSubtype="0" fill="hold" nodeType="withEffect">
                                  <p:stCondLst>
                                    <p:cond delay="0"/>
                                  </p:stCondLst>
                                  <p:childTnLst>
                                    <p:animEffect transition="out" filter="fade">
                                      <p:cBhvr>
                                        <p:cTn id="591" dur="500"/>
                                        <p:tgtEl>
                                          <p:spTgt spid="28"/>
                                        </p:tgtEl>
                                      </p:cBhvr>
                                    </p:animEffect>
                                    <p:set>
                                      <p:cBhvr>
                                        <p:cTn id="592" dur="1" fill="hold">
                                          <p:stCondLst>
                                            <p:cond delay="499"/>
                                          </p:stCondLst>
                                        </p:cTn>
                                        <p:tgtEl>
                                          <p:spTgt spid="28"/>
                                        </p:tgtEl>
                                        <p:attrNameLst>
                                          <p:attrName>style.visibility</p:attrName>
                                        </p:attrNameLst>
                                      </p:cBhvr>
                                      <p:to>
                                        <p:strVal val="hidden"/>
                                      </p:to>
                                    </p:set>
                                  </p:childTnLst>
                                </p:cTn>
                              </p:par>
                              <p:par>
                                <p:cTn id="593" presetID="10" presetClass="exit" presetSubtype="0" fill="hold" nodeType="withEffect">
                                  <p:stCondLst>
                                    <p:cond delay="0"/>
                                  </p:stCondLst>
                                  <p:childTnLst>
                                    <p:animEffect transition="out" filter="fade">
                                      <p:cBhvr>
                                        <p:cTn id="594" dur="500"/>
                                        <p:tgtEl>
                                          <p:spTgt spid="29"/>
                                        </p:tgtEl>
                                      </p:cBhvr>
                                    </p:animEffect>
                                    <p:set>
                                      <p:cBhvr>
                                        <p:cTn id="595" dur="1" fill="hold">
                                          <p:stCondLst>
                                            <p:cond delay="499"/>
                                          </p:stCondLst>
                                        </p:cTn>
                                        <p:tgtEl>
                                          <p:spTgt spid="29"/>
                                        </p:tgtEl>
                                        <p:attrNameLst>
                                          <p:attrName>style.visibility</p:attrName>
                                        </p:attrNameLst>
                                      </p:cBhvr>
                                      <p:to>
                                        <p:strVal val="hidden"/>
                                      </p:to>
                                    </p:set>
                                  </p:childTnLst>
                                </p:cTn>
                              </p:par>
                              <p:par>
                                <p:cTn id="596" presetID="10" presetClass="exit" presetSubtype="0" fill="hold" nodeType="withEffect">
                                  <p:stCondLst>
                                    <p:cond delay="0"/>
                                  </p:stCondLst>
                                  <p:childTnLst>
                                    <p:animEffect transition="out" filter="fade">
                                      <p:cBhvr>
                                        <p:cTn id="597" dur="500"/>
                                        <p:tgtEl>
                                          <p:spTgt spid="30"/>
                                        </p:tgtEl>
                                      </p:cBhvr>
                                    </p:animEffect>
                                    <p:set>
                                      <p:cBhvr>
                                        <p:cTn id="598" dur="1" fill="hold">
                                          <p:stCondLst>
                                            <p:cond delay="499"/>
                                          </p:stCondLst>
                                        </p:cTn>
                                        <p:tgtEl>
                                          <p:spTgt spid="30"/>
                                        </p:tgtEl>
                                        <p:attrNameLst>
                                          <p:attrName>style.visibility</p:attrName>
                                        </p:attrNameLst>
                                      </p:cBhvr>
                                      <p:to>
                                        <p:strVal val="hidden"/>
                                      </p:to>
                                    </p:set>
                                  </p:childTnLst>
                                </p:cTn>
                              </p:par>
                              <p:par>
                                <p:cTn id="599" presetID="10" presetClass="exit" presetSubtype="0" fill="hold" nodeType="withEffect">
                                  <p:stCondLst>
                                    <p:cond delay="0"/>
                                  </p:stCondLst>
                                  <p:childTnLst>
                                    <p:animEffect transition="out" filter="fade">
                                      <p:cBhvr>
                                        <p:cTn id="600" dur="500"/>
                                        <p:tgtEl>
                                          <p:spTgt spid="31"/>
                                        </p:tgtEl>
                                      </p:cBhvr>
                                    </p:animEffect>
                                    <p:set>
                                      <p:cBhvr>
                                        <p:cTn id="601" dur="1" fill="hold">
                                          <p:stCondLst>
                                            <p:cond delay="499"/>
                                          </p:stCondLst>
                                        </p:cTn>
                                        <p:tgtEl>
                                          <p:spTgt spid="31"/>
                                        </p:tgtEl>
                                        <p:attrNameLst>
                                          <p:attrName>style.visibility</p:attrName>
                                        </p:attrNameLst>
                                      </p:cBhvr>
                                      <p:to>
                                        <p:strVal val="hidden"/>
                                      </p:to>
                                    </p:set>
                                  </p:childTnLst>
                                </p:cTn>
                              </p:par>
                              <p:par>
                                <p:cTn id="602" presetID="6" presetClass="emph" presetSubtype="0" fill="hold" nodeType="withEffect">
                                  <p:stCondLst>
                                    <p:cond delay="0"/>
                                  </p:stCondLst>
                                  <p:childTnLst>
                                    <p:animScale>
                                      <p:cBhvr>
                                        <p:cTn id="603" dur="2000" fill="hold"/>
                                        <p:tgtEl>
                                          <p:spTgt spid="23"/>
                                        </p:tgtEl>
                                      </p:cBhvr>
                                      <p:by x="200000" y="200000"/>
                                    </p:animScale>
                                  </p:childTnLst>
                                </p:cTn>
                              </p:par>
                              <p:par>
                                <p:cTn id="604" presetID="42" presetClass="path" presetSubtype="0" accel="50000" decel="50000" fill="hold" nodeType="withEffect">
                                  <p:stCondLst>
                                    <p:cond delay="0"/>
                                  </p:stCondLst>
                                  <p:childTnLst>
                                    <p:animMotion origin="layout" path="M 2.22222E-6 -4.44444E-6 L -0.04063 -0.23457 " pathEditMode="relative" rAng="0" ptsTypes="AA">
                                      <p:cBhvr>
                                        <p:cTn id="605" dur="2000" fill="hold"/>
                                        <p:tgtEl>
                                          <p:spTgt spid="23"/>
                                        </p:tgtEl>
                                        <p:attrNameLst>
                                          <p:attrName>ppt_x</p:attrName>
                                          <p:attrName>ppt_y</p:attrName>
                                        </p:attrNameLst>
                                      </p:cBhvr>
                                      <p:rCtr x="-2031" y="-11698"/>
                                    </p:animMotion>
                                  </p:childTnLst>
                                </p:cTn>
                              </p:par>
                            </p:childTnLst>
                          </p:cTn>
                        </p:par>
                        <p:par>
                          <p:cTn id="606" fill="hold">
                            <p:stCondLst>
                              <p:cond delay="2000"/>
                            </p:stCondLst>
                            <p:childTnLst>
                              <p:par>
                                <p:cTn id="607" presetID="10" presetClass="entr" presetSubtype="0" fill="hold" grpId="0" nodeType="afterEffect">
                                  <p:stCondLst>
                                    <p:cond delay="0"/>
                                  </p:stCondLst>
                                  <p:childTnLst>
                                    <p:set>
                                      <p:cBhvr>
                                        <p:cTn id="608" dur="1" fill="hold">
                                          <p:stCondLst>
                                            <p:cond delay="0"/>
                                          </p:stCondLst>
                                        </p:cTn>
                                        <p:tgtEl>
                                          <p:spTgt spid="44"/>
                                        </p:tgtEl>
                                        <p:attrNameLst>
                                          <p:attrName>style.visibility</p:attrName>
                                        </p:attrNameLst>
                                      </p:cBhvr>
                                      <p:to>
                                        <p:strVal val="visible"/>
                                      </p:to>
                                    </p:set>
                                    <p:animEffect transition="in" filter="fade">
                                      <p:cBhvr>
                                        <p:cTn id="609" dur="500"/>
                                        <p:tgtEl>
                                          <p:spTgt spid="44"/>
                                        </p:tgtEl>
                                      </p:cBhvr>
                                    </p:animEffect>
                                  </p:childTnLst>
                                </p:cTn>
                              </p:par>
                            </p:childTnLst>
                          </p:cTn>
                        </p:par>
                      </p:childTnLst>
                    </p:cTn>
                  </p:par>
                  <p:par>
                    <p:cTn id="610" fill="hold">
                      <p:stCondLst>
                        <p:cond delay="indefinite"/>
                      </p:stCondLst>
                      <p:childTnLst>
                        <p:par>
                          <p:cTn id="611" fill="hold">
                            <p:stCondLst>
                              <p:cond delay="0"/>
                            </p:stCondLst>
                            <p:childTnLst>
                              <p:par>
                                <p:cTn id="612" presetID="6" presetClass="emph" presetSubtype="0" fill="hold" nodeType="clickEffect">
                                  <p:stCondLst>
                                    <p:cond delay="0"/>
                                  </p:stCondLst>
                                  <p:childTnLst>
                                    <p:animScale>
                                      <p:cBhvr>
                                        <p:cTn id="613" dur="2000" fill="hold"/>
                                        <p:tgtEl>
                                          <p:spTgt spid="23"/>
                                        </p:tgtEl>
                                      </p:cBhvr>
                                      <p:by x="50000" y="50000"/>
                                    </p:animScale>
                                  </p:childTnLst>
                                </p:cTn>
                              </p:par>
                              <p:par>
                                <p:cTn id="614" presetID="42" presetClass="path" presetSubtype="0" accel="50000" decel="50000" fill="hold" nodeType="withEffect">
                                  <p:stCondLst>
                                    <p:cond delay="0"/>
                                  </p:stCondLst>
                                  <p:childTnLst>
                                    <p:animMotion origin="layout" path="M -0.04063 -0.23456 L -3.05556E-6 4.19753E-6 " pathEditMode="relative" rAng="0" ptsTypes="AA">
                                      <p:cBhvr>
                                        <p:cTn id="615" dur="2000" fill="hold"/>
                                        <p:tgtEl>
                                          <p:spTgt spid="23"/>
                                        </p:tgtEl>
                                        <p:attrNameLst>
                                          <p:attrName>ppt_x</p:attrName>
                                          <p:attrName>ppt_y</p:attrName>
                                        </p:attrNameLst>
                                      </p:cBhvr>
                                      <p:rCtr x="2083" y="11698"/>
                                    </p:animMotion>
                                  </p:childTnLst>
                                </p:cTn>
                              </p:par>
                              <p:par>
                                <p:cTn id="616" presetID="10" presetClass="exit" presetSubtype="0" fill="hold" grpId="1" nodeType="withEffect">
                                  <p:stCondLst>
                                    <p:cond delay="0"/>
                                  </p:stCondLst>
                                  <p:childTnLst>
                                    <p:animEffect transition="out" filter="fade">
                                      <p:cBhvr>
                                        <p:cTn id="617" dur="2000"/>
                                        <p:tgtEl>
                                          <p:spTgt spid="44"/>
                                        </p:tgtEl>
                                      </p:cBhvr>
                                    </p:animEffect>
                                    <p:set>
                                      <p:cBhvr>
                                        <p:cTn id="618" dur="1" fill="hold">
                                          <p:stCondLst>
                                            <p:cond delay="1999"/>
                                          </p:stCondLst>
                                        </p:cTn>
                                        <p:tgtEl>
                                          <p:spTgt spid="44"/>
                                        </p:tgtEl>
                                        <p:attrNameLst>
                                          <p:attrName>style.visibility</p:attrName>
                                        </p:attrNameLst>
                                      </p:cBhvr>
                                      <p:to>
                                        <p:strVal val="hidden"/>
                                      </p:to>
                                    </p:set>
                                  </p:childTnLst>
                                </p:cTn>
                              </p:par>
                            </p:childTnLst>
                          </p:cTn>
                        </p:par>
                        <p:par>
                          <p:cTn id="619" fill="hold">
                            <p:stCondLst>
                              <p:cond delay="2000"/>
                            </p:stCondLst>
                            <p:childTnLst>
                              <p:par>
                                <p:cTn id="620" presetID="10" presetClass="entr" presetSubtype="0" fill="hold" nodeType="afterEffect">
                                  <p:stCondLst>
                                    <p:cond delay="0"/>
                                  </p:stCondLst>
                                  <p:childTnLst>
                                    <p:set>
                                      <p:cBhvr>
                                        <p:cTn id="621" dur="1" fill="hold">
                                          <p:stCondLst>
                                            <p:cond delay="0"/>
                                          </p:stCondLst>
                                        </p:cTn>
                                        <p:tgtEl>
                                          <p:spTgt spid="10"/>
                                        </p:tgtEl>
                                        <p:attrNameLst>
                                          <p:attrName>style.visibility</p:attrName>
                                        </p:attrNameLst>
                                      </p:cBhvr>
                                      <p:to>
                                        <p:strVal val="visible"/>
                                      </p:to>
                                    </p:set>
                                    <p:animEffect transition="in" filter="fade">
                                      <p:cBhvr>
                                        <p:cTn id="622" dur="500"/>
                                        <p:tgtEl>
                                          <p:spTgt spid="10"/>
                                        </p:tgtEl>
                                      </p:cBhvr>
                                    </p:animEffect>
                                  </p:childTnLst>
                                </p:cTn>
                              </p:par>
                              <p:par>
                                <p:cTn id="623" presetID="10" presetClass="entr" presetSubtype="0" fill="hold" nodeType="withEffect">
                                  <p:stCondLst>
                                    <p:cond delay="0"/>
                                  </p:stCondLst>
                                  <p:childTnLst>
                                    <p:set>
                                      <p:cBhvr>
                                        <p:cTn id="624" dur="1" fill="hold">
                                          <p:stCondLst>
                                            <p:cond delay="0"/>
                                          </p:stCondLst>
                                        </p:cTn>
                                        <p:tgtEl>
                                          <p:spTgt spid="11"/>
                                        </p:tgtEl>
                                        <p:attrNameLst>
                                          <p:attrName>style.visibility</p:attrName>
                                        </p:attrNameLst>
                                      </p:cBhvr>
                                      <p:to>
                                        <p:strVal val="visible"/>
                                      </p:to>
                                    </p:set>
                                    <p:animEffect transition="in" filter="fade">
                                      <p:cBhvr>
                                        <p:cTn id="625" dur="500"/>
                                        <p:tgtEl>
                                          <p:spTgt spid="11"/>
                                        </p:tgtEl>
                                      </p:cBhvr>
                                    </p:animEffect>
                                  </p:childTnLst>
                                </p:cTn>
                              </p:par>
                              <p:par>
                                <p:cTn id="626" presetID="10" presetClass="entr" presetSubtype="0" fill="hold" nodeType="withEffect">
                                  <p:stCondLst>
                                    <p:cond delay="0"/>
                                  </p:stCondLst>
                                  <p:childTnLst>
                                    <p:set>
                                      <p:cBhvr>
                                        <p:cTn id="627" dur="1" fill="hold">
                                          <p:stCondLst>
                                            <p:cond delay="0"/>
                                          </p:stCondLst>
                                        </p:cTn>
                                        <p:tgtEl>
                                          <p:spTgt spid="12"/>
                                        </p:tgtEl>
                                        <p:attrNameLst>
                                          <p:attrName>style.visibility</p:attrName>
                                        </p:attrNameLst>
                                      </p:cBhvr>
                                      <p:to>
                                        <p:strVal val="visible"/>
                                      </p:to>
                                    </p:set>
                                    <p:animEffect transition="in" filter="fade">
                                      <p:cBhvr>
                                        <p:cTn id="628" dur="500"/>
                                        <p:tgtEl>
                                          <p:spTgt spid="12"/>
                                        </p:tgtEl>
                                      </p:cBhvr>
                                    </p:animEffect>
                                  </p:childTnLst>
                                </p:cTn>
                              </p:par>
                              <p:par>
                                <p:cTn id="629" presetID="10" presetClass="entr" presetSubtype="0" fill="hold" nodeType="withEffect">
                                  <p:stCondLst>
                                    <p:cond delay="0"/>
                                  </p:stCondLst>
                                  <p:childTnLst>
                                    <p:set>
                                      <p:cBhvr>
                                        <p:cTn id="630" dur="1" fill="hold">
                                          <p:stCondLst>
                                            <p:cond delay="0"/>
                                          </p:stCondLst>
                                        </p:cTn>
                                        <p:tgtEl>
                                          <p:spTgt spid="21"/>
                                        </p:tgtEl>
                                        <p:attrNameLst>
                                          <p:attrName>style.visibility</p:attrName>
                                        </p:attrNameLst>
                                      </p:cBhvr>
                                      <p:to>
                                        <p:strVal val="visible"/>
                                      </p:to>
                                    </p:set>
                                    <p:animEffect transition="in" filter="fade">
                                      <p:cBhvr>
                                        <p:cTn id="631" dur="500"/>
                                        <p:tgtEl>
                                          <p:spTgt spid="21"/>
                                        </p:tgtEl>
                                      </p:cBhvr>
                                    </p:animEffect>
                                  </p:childTnLst>
                                </p:cTn>
                              </p:par>
                              <p:par>
                                <p:cTn id="632" presetID="10" presetClass="entr" presetSubtype="0" fill="hold" nodeType="withEffect">
                                  <p:stCondLst>
                                    <p:cond delay="0"/>
                                  </p:stCondLst>
                                  <p:childTnLst>
                                    <p:set>
                                      <p:cBhvr>
                                        <p:cTn id="633" dur="1" fill="hold">
                                          <p:stCondLst>
                                            <p:cond delay="0"/>
                                          </p:stCondLst>
                                        </p:cTn>
                                        <p:tgtEl>
                                          <p:spTgt spid="22"/>
                                        </p:tgtEl>
                                        <p:attrNameLst>
                                          <p:attrName>style.visibility</p:attrName>
                                        </p:attrNameLst>
                                      </p:cBhvr>
                                      <p:to>
                                        <p:strVal val="visible"/>
                                      </p:to>
                                    </p:set>
                                    <p:animEffect transition="in" filter="fade">
                                      <p:cBhvr>
                                        <p:cTn id="634" dur="500"/>
                                        <p:tgtEl>
                                          <p:spTgt spid="22"/>
                                        </p:tgtEl>
                                      </p:cBhvr>
                                    </p:animEffect>
                                  </p:childTnLst>
                                </p:cTn>
                              </p:par>
                              <p:par>
                                <p:cTn id="635" presetID="10" presetClass="entr" presetSubtype="0" fill="hold" nodeType="withEffect">
                                  <p:stCondLst>
                                    <p:cond delay="0"/>
                                  </p:stCondLst>
                                  <p:childTnLst>
                                    <p:set>
                                      <p:cBhvr>
                                        <p:cTn id="636" dur="1" fill="hold">
                                          <p:stCondLst>
                                            <p:cond delay="0"/>
                                          </p:stCondLst>
                                        </p:cTn>
                                        <p:tgtEl>
                                          <p:spTgt spid="24"/>
                                        </p:tgtEl>
                                        <p:attrNameLst>
                                          <p:attrName>style.visibility</p:attrName>
                                        </p:attrNameLst>
                                      </p:cBhvr>
                                      <p:to>
                                        <p:strVal val="visible"/>
                                      </p:to>
                                    </p:set>
                                    <p:animEffect transition="in" filter="fade">
                                      <p:cBhvr>
                                        <p:cTn id="637" dur="500"/>
                                        <p:tgtEl>
                                          <p:spTgt spid="24"/>
                                        </p:tgtEl>
                                      </p:cBhvr>
                                    </p:animEffect>
                                  </p:childTnLst>
                                </p:cTn>
                              </p:par>
                              <p:par>
                                <p:cTn id="638" presetID="10" presetClass="entr" presetSubtype="0" fill="hold" nodeType="withEffect">
                                  <p:stCondLst>
                                    <p:cond delay="0"/>
                                  </p:stCondLst>
                                  <p:childTnLst>
                                    <p:set>
                                      <p:cBhvr>
                                        <p:cTn id="639" dur="1" fill="hold">
                                          <p:stCondLst>
                                            <p:cond delay="0"/>
                                          </p:stCondLst>
                                        </p:cTn>
                                        <p:tgtEl>
                                          <p:spTgt spid="25"/>
                                        </p:tgtEl>
                                        <p:attrNameLst>
                                          <p:attrName>style.visibility</p:attrName>
                                        </p:attrNameLst>
                                      </p:cBhvr>
                                      <p:to>
                                        <p:strVal val="visible"/>
                                      </p:to>
                                    </p:set>
                                    <p:animEffect transition="in" filter="fade">
                                      <p:cBhvr>
                                        <p:cTn id="640" dur="500"/>
                                        <p:tgtEl>
                                          <p:spTgt spid="25"/>
                                        </p:tgtEl>
                                      </p:cBhvr>
                                    </p:animEffect>
                                  </p:childTnLst>
                                </p:cTn>
                              </p:par>
                              <p:par>
                                <p:cTn id="641" presetID="10" presetClass="entr" presetSubtype="0" fill="hold" nodeType="withEffect">
                                  <p:stCondLst>
                                    <p:cond delay="0"/>
                                  </p:stCondLst>
                                  <p:childTnLst>
                                    <p:set>
                                      <p:cBhvr>
                                        <p:cTn id="642" dur="1" fill="hold">
                                          <p:stCondLst>
                                            <p:cond delay="0"/>
                                          </p:stCondLst>
                                        </p:cTn>
                                        <p:tgtEl>
                                          <p:spTgt spid="26"/>
                                        </p:tgtEl>
                                        <p:attrNameLst>
                                          <p:attrName>style.visibility</p:attrName>
                                        </p:attrNameLst>
                                      </p:cBhvr>
                                      <p:to>
                                        <p:strVal val="visible"/>
                                      </p:to>
                                    </p:set>
                                    <p:animEffect transition="in" filter="fade">
                                      <p:cBhvr>
                                        <p:cTn id="643" dur="500"/>
                                        <p:tgtEl>
                                          <p:spTgt spid="26"/>
                                        </p:tgtEl>
                                      </p:cBhvr>
                                    </p:animEffect>
                                  </p:childTnLst>
                                </p:cTn>
                              </p:par>
                              <p:par>
                                <p:cTn id="644" presetID="10" presetClass="entr" presetSubtype="0" fill="hold" nodeType="withEffect">
                                  <p:stCondLst>
                                    <p:cond delay="0"/>
                                  </p:stCondLst>
                                  <p:childTnLst>
                                    <p:set>
                                      <p:cBhvr>
                                        <p:cTn id="645" dur="1" fill="hold">
                                          <p:stCondLst>
                                            <p:cond delay="0"/>
                                          </p:stCondLst>
                                        </p:cTn>
                                        <p:tgtEl>
                                          <p:spTgt spid="27"/>
                                        </p:tgtEl>
                                        <p:attrNameLst>
                                          <p:attrName>style.visibility</p:attrName>
                                        </p:attrNameLst>
                                      </p:cBhvr>
                                      <p:to>
                                        <p:strVal val="visible"/>
                                      </p:to>
                                    </p:set>
                                    <p:animEffect transition="in" filter="fade">
                                      <p:cBhvr>
                                        <p:cTn id="646" dur="500"/>
                                        <p:tgtEl>
                                          <p:spTgt spid="27"/>
                                        </p:tgtEl>
                                      </p:cBhvr>
                                    </p:animEffect>
                                  </p:childTnLst>
                                </p:cTn>
                              </p:par>
                              <p:par>
                                <p:cTn id="647" presetID="10" presetClass="entr" presetSubtype="0" fill="hold" nodeType="withEffect">
                                  <p:stCondLst>
                                    <p:cond delay="0"/>
                                  </p:stCondLst>
                                  <p:childTnLst>
                                    <p:set>
                                      <p:cBhvr>
                                        <p:cTn id="648" dur="1" fill="hold">
                                          <p:stCondLst>
                                            <p:cond delay="0"/>
                                          </p:stCondLst>
                                        </p:cTn>
                                        <p:tgtEl>
                                          <p:spTgt spid="28"/>
                                        </p:tgtEl>
                                        <p:attrNameLst>
                                          <p:attrName>style.visibility</p:attrName>
                                        </p:attrNameLst>
                                      </p:cBhvr>
                                      <p:to>
                                        <p:strVal val="visible"/>
                                      </p:to>
                                    </p:set>
                                    <p:animEffect transition="in" filter="fade">
                                      <p:cBhvr>
                                        <p:cTn id="649" dur="500"/>
                                        <p:tgtEl>
                                          <p:spTgt spid="28"/>
                                        </p:tgtEl>
                                      </p:cBhvr>
                                    </p:animEffect>
                                  </p:childTnLst>
                                </p:cTn>
                              </p:par>
                              <p:par>
                                <p:cTn id="650" presetID="10" presetClass="entr" presetSubtype="0" fill="hold" nodeType="withEffect">
                                  <p:stCondLst>
                                    <p:cond delay="0"/>
                                  </p:stCondLst>
                                  <p:childTnLst>
                                    <p:set>
                                      <p:cBhvr>
                                        <p:cTn id="651" dur="1" fill="hold">
                                          <p:stCondLst>
                                            <p:cond delay="0"/>
                                          </p:stCondLst>
                                        </p:cTn>
                                        <p:tgtEl>
                                          <p:spTgt spid="29"/>
                                        </p:tgtEl>
                                        <p:attrNameLst>
                                          <p:attrName>style.visibility</p:attrName>
                                        </p:attrNameLst>
                                      </p:cBhvr>
                                      <p:to>
                                        <p:strVal val="visible"/>
                                      </p:to>
                                    </p:set>
                                    <p:animEffect transition="in" filter="fade">
                                      <p:cBhvr>
                                        <p:cTn id="652" dur="500"/>
                                        <p:tgtEl>
                                          <p:spTgt spid="29"/>
                                        </p:tgtEl>
                                      </p:cBhvr>
                                    </p:animEffect>
                                  </p:childTnLst>
                                </p:cTn>
                              </p:par>
                              <p:par>
                                <p:cTn id="653" presetID="10" presetClass="entr" presetSubtype="0" fill="hold" nodeType="withEffect">
                                  <p:stCondLst>
                                    <p:cond delay="0"/>
                                  </p:stCondLst>
                                  <p:childTnLst>
                                    <p:set>
                                      <p:cBhvr>
                                        <p:cTn id="654" dur="1" fill="hold">
                                          <p:stCondLst>
                                            <p:cond delay="0"/>
                                          </p:stCondLst>
                                        </p:cTn>
                                        <p:tgtEl>
                                          <p:spTgt spid="30"/>
                                        </p:tgtEl>
                                        <p:attrNameLst>
                                          <p:attrName>style.visibility</p:attrName>
                                        </p:attrNameLst>
                                      </p:cBhvr>
                                      <p:to>
                                        <p:strVal val="visible"/>
                                      </p:to>
                                    </p:set>
                                    <p:animEffect transition="in" filter="fade">
                                      <p:cBhvr>
                                        <p:cTn id="655" dur="500"/>
                                        <p:tgtEl>
                                          <p:spTgt spid="30"/>
                                        </p:tgtEl>
                                      </p:cBhvr>
                                    </p:animEffect>
                                  </p:childTnLst>
                                </p:cTn>
                              </p:par>
                              <p:par>
                                <p:cTn id="656" presetID="10" presetClass="entr" presetSubtype="0" fill="hold" nodeType="withEffect">
                                  <p:stCondLst>
                                    <p:cond delay="0"/>
                                  </p:stCondLst>
                                  <p:childTnLst>
                                    <p:set>
                                      <p:cBhvr>
                                        <p:cTn id="657" dur="1" fill="hold">
                                          <p:stCondLst>
                                            <p:cond delay="0"/>
                                          </p:stCondLst>
                                        </p:cTn>
                                        <p:tgtEl>
                                          <p:spTgt spid="31"/>
                                        </p:tgtEl>
                                        <p:attrNameLst>
                                          <p:attrName>style.visibility</p:attrName>
                                        </p:attrNameLst>
                                      </p:cBhvr>
                                      <p:to>
                                        <p:strVal val="visible"/>
                                      </p:to>
                                    </p:set>
                                    <p:animEffect transition="in" filter="fade">
                                      <p:cBhvr>
                                        <p:cTn id="658" dur="500"/>
                                        <p:tgtEl>
                                          <p:spTgt spid="31"/>
                                        </p:tgtEl>
                                      </p:cBhvr>
                                    </p:animEffect>
                                  </p:childTnLst>
                                </p:cTn>
                              </p:par>
                            </p:childTnLst>
                          </p:cTn>
                        </p:par>
                      </p:childTnLst>
                    </p:cTn>
                  </p:par>
                </p:childTnLst>
              </p:cTn>
              <p:nextCondLst>
                <p:cond evt="onClick" delay="0">
                  <p:tgtEl>
                    <p:spTgt spid="23"/>
                  </p:tgtEl>
                </p:cond>
              </p:nextCondLst>
            </p:seq>
            <p:seq concurrent="1" nextAc="seek">
              <p:cTn id="659" restart="whenNotActive" fill="hold" evtFilter="cancelBubble" nodeType="interactiveSeq">
                <p:stCondLst>
                  <p:cond evt="onClick" delay="0">
                    <p:tgtEl>
                      <p:spTgt spid="24"/>
                    </p:tgtEl>
                  </p:cond>
                </p:stCondLst>
                <p:endSync evt="end" delay="0">
                  <p:rtn val="all"/>
                </p:endSync>
                <p:childTnLst>
                  <p:par>
                    <p:cTn id="660" fill="hold">
                      <p:stCondLst>
                        <p:cond delay="0"/>
                      </p:stCondLst>
                      <p:childTnLst>
                        <p:par>
                          <p:cTn id="661" fill="hold">
                            <p:stCondLst>
                              <p:cond delay="0"/>
                            </p:stCondLst>
                            <p:childTnLst>
                              <p:par>
                                <p:cTn id="662" presetID="10" presetClass="exit" presetSubtype="0" fill="hold" nodeType="withEffect">
                                  <p:stCondLst>
                                    <p:cond delay="0"/>
                                  </p:stCondLst>
                                  <p:childTnLst>
                                    <p:animEffect transition="out" filter="fade">
                                      <p:cBhvr>
                                        <p:cTn id="663" dur="500"/>
                                        <p:tgtEl>
                                          <p:spTgt spid="10"/>
                                        </p:tgtEl>
                                      </p:cBhvr>
                                    </p:animEffect>
                                    <p:set>
                                      <p:cBhvr>
                                        <p:cTn id="664" dur="1" fill="hold">
                                          <p:stCondLst>
                                            <p:cond delay="499"/>
                                          </p:stCondLst>
                                        </p:cTn>
                                        <p:tgtEl>
                                          <p:spTgt spid="10"/>
                                        </p:tgtEl>
                                        <p:attrNameLst>
                                          <p:attrName>style.visibility</p:attrName>
                                        </p:attrNameLst>
                                      </p:cBhvr>
                                      <p:to>
                                        <p:strVal val="hidden"/>
                                      </p:to>
                                    </p:set>
                                  </p:childTnLst>
                                </p:cTn>
                              </p:par>
                              <p:par>
                                <p:cTn id="665" presetID="10" presetClass="exit" presetSubtype="0" fill="hold" nodeType="withEffect">
                                  <p:stCondLst>
                                    <p:cond delay="0"/>
                                  </p:stCondLst>
                                  <p:childTnLst>
                                    <p:animEffect transition="out" filter="fade">
                                      <p:cBhvr>
                                        <p:cTn id="666" dur="500"/>
                                        <p:tgtEl>
                                          <p:spTgt spid="11"/>
                                        </p:tgtEl>
                                      </p:cBhvr>
                                    </p:animEffect>
                                    <p:set>
                                      <p:cBhvr>
                                        <p:cTn id="667" dur="1" fill="hold">
                                          <p:stCondLst>
                                            <p:cond delay="499"/>
                                          </p:stCondLst>
                                        </p:cTn>
                                        <p:tgtEl>
                                          <p:spTgt spid="11"/>
                                        </p:tgtEl>
                                        <p:attrNameLst>
                                          <p:attrName>style.visibility</p:attrName>
                                        </p:attrNameLst>
                                      </p:cBhvr>
                                      <p:to>
                                        <p:strVal val="hidden"/>
                                      </p:to>
                                    </p:set>
                                  </p:childTnLst>
                                </p:cTn>
                              </p:par>
                              <p:par>
                                <p:cTn id="668" presetID="10" presetClass="exit" presetSubtype="0" fill="hold" nodeType="withEffect">
                                  <p:stCondLst>
                                    <p:cond delay="0"/>
                                  </p:stCondLst>
                                  <p:childTnLst>
                                    <p:animEffect transition="out" filter="fade">
                                      <p:cBhvr>
                                        <p:cTn id="669" dur="500"/>
                                        <p:tgtEl>
                                          <p:spTgt spid="12"/>
                                        </p:tgtEl>
                                      </p:cBhvr>
                                    </p:animEffect>
                                    <p:set>
                                      <p:cBhvr>
                                        <p:cTn id="670" dur="1" fill="hold">
                                          <p:stCondLst>
                                            <p:cond delay="499"/>
                                          </p:stCondLst>
                                        </p:cTn>
                                        <p:tgtEl>
                                          <p:spTgt spid="12"/>
                                        </p:tgtEl>
                                        <p:attrNameLst>
                                          <p:attrName>style.visibility</p:attrName>
                                        </p:attrNameLst>
                                      </p:cBhvr>
                                      <p:to>
                                        <p:strVal val="hidden"/>
                                      </p:to>
                                    </p:set>
                                  </p:childTnLst>
                                </p:cTn>
                              </p:par>
                              <p:par>
                                <p:cTn id="671" presetID="10" presetClass="exit" presetSubtype="0" fill="hold" nodeType="withEffect">
                                  <p:stCondLst>
                                    <p:cond delay="0"/>
                                  </p:stCondLst>
                                  <p:childTnLst>
                                    <p:animEffect transition="out" filter="fade">
                                      <p:cBhvr>
                                        <p:cTn id="672" dur="500"/>
                                        <p:tgtEl>
                                          <p:spTgt spid="21"/>
                                        </p:tgtEl>
                                      </p:cBhvr>
                                    </p:animEffect>
                                    <p:set>
                                      <p:cBhvr>
                                        <p:cTn id="673" dur="1" fill="hold">
                                          <p:stCondLst>
                                            <p:cond delay="499"/>
                                          </p:stCondLst>
                                        </p:cTn>
                                        <p:tgtEl>
                                          <p:spTgt spid="21"/>
                                        </p:tgtEl>
                                        <p:attrNameLst>
                                          <p:attrName>style.visibility</p:attrName>
                                        </p:attrNameLst>
                                      </p:cBhvr>
                                      <p:to>
                                        <p:strVal val="hidden"/>
                                      </p:to>
                                    </p:set>
                                  </p:childTnLst>
                                </p:cTn>
                              </p:par>
                              <p:par>
                                <p:cTn id="674" presetID="10" presetClass="exit" presetSubtype="0" fill="hold" nodeType="withEffect">
                                  <p:stCondLst>
                                    <p:cond delay="0"/>
                                  </p:stCondLst>
                                  <p:childTnLst>
                                    <p:animEffect transition="out" filter="fade">
                                      <p:cBhvr>
                                        <p:cTn id="675" dur="500"/>
                                        <p:tgtEl>
                                          <p:spTgt spid="22"/>
                                        </p:tgtEl>
                                      </p:cBhvr>
                                    </p:animEffect>
                                    <p:set>
                                      <p:cBhvr>
                                        <p:cTn id="676" dur="1" fill="hold">
                                          <p:stCondLst>
                                            <p:cond delay="499"/>
                                          </p:stCondLst>
                                        </p:cTn>
                                        <p:tgtEl>
                                          <p:spTgt spid="22"/>
                                        </p:tgtEl>
                                        <p:attrNameLst>
                                          <p:attrName>style.visibility</p:attrName>
                                        </p:attrNameLst>
                                      </p:cBhvr>
                                      <p:to>
                                        <p:strVal val="hidden"/>
                                      </p:to>
                                    </p:set>
                                  </p:childTnLst>
                                </p:cTn>
                              </p:par>
                              <p:par>
                                <p:cTn id="677" presetID="10" presetClass="exit" presetSubtype="0" fill="hold" nodeType="withEffect">
                                  <p:stCondLst>
                                    <p:cond delay="0"/>
                                  </p:stCondLst>
                                  <p:childTnLst>
                                    <p:animEffect transition="out" filter="fade">
                                      <p:cBhvr>
                                        <p:cTn id="678" dur="500"/>
                                        <p:tgtEl>
                                          <p:spTgt spid="23"/>
                                        </p:tgtEl>
                                      </p:cBhvr>
                                    </p:animEffect>
                                    <p:set>
                                      <p:cBhvr>
                                        <p:cTn id="679" dur="1" fill="hold">
                                          <p:stCondLst>
                                            <p:cond delay="499"/>
                                          </p:stCondLst>
                                        </p:cTn>
                                        <p:tgtEl>
                                          <p:spTgt spid="23"/>
                                        </p:tgtEl>
                                        <p:attrNameLst>
                                          <p:attrName>style.visibility</p:attrName>
                                        </p:attrNameLst>
                                      </p:cBhvr>
                                      <p:to>
                                        <p:strVal val="hidden"/>
                                      </p:to>
                                    </p:set>
                                  </p:childTnLst>
                                </p:cTn>
                              </p:par>
                              <p:par>
                                <p:cTn id="680" presetID="10" presetClass="exit" presetSubtype="0" fill="hold" nodeType="withEffect">
                                  <p:stCondLst>
                                    <p:cond delay="0"/>
                                  </p:stCondLst>
                                  <p:childTnLst>
                                    <p:animEffect transition="out" filter="fade">
                                      <p:cBhvr>
                                        <p:cTn id="681" dur="500"/>
                                        <p:tgtEl>
                                          <p:spTgt spid="25"/>
                                        </p:tgtEl>
                                      </p:cBhvr>
                                    </p:animEffect>
                                    <p:set>
                                      <p:cBhvr>
                                        <p:cTn id="682" dur="1" fill="hold">
                                          <p:stCondLst>
                                            <p:cond delay="499"/>
                                          </p:stCondLst>
                                        </p:cTn>
                                        <p:tgtEl>
                                          <p:spTgt spid="25"/>
                                        </p:tgtEl>
                                        <p:attrNameLst>
                                          <p:attrName>style.visibility</p:attrName>
                                        </p:attrNameLst>
                                      </p:cBhvr>
                                      <p:to>
                                        <p:strVal val="hidden"/>
                                      </p:to>
                                    </p:set>
                                  </p:childTnLst>
                                </p:cTn>
                              </p:par>
                              <p:par>
                                <p:cTn id="683" presetID="10" presetClass="exit" presetSubtype="0" fill="hold" nodeType="withEffect">
                                  <p:stCondLst>
                                    <p:cond delay="0"/>
                                  </p:stCondLst>
                                  <p:childTnLst>
                                    <p:animEffect transition="out" filter="fade">
                                      <p:cBhvr>
                                        <p:cTn id="684" dur="500"/>
                                        <p:tgtEl>
                                          <p:spTgt spid="26"/>
                                        </p:tgtEl>
                                      </p:cBhvr>
                                    </p:animEffect>
                                    <p:set>
                                      <p:cBhvr>
                                        <p:cTn id="685" dur="1" fill="hold">
                                          <p:stCondLst>
                                            <p:cond delay="499"/>
                                          </p:stCondLst>
                                        </p:cTn>
                                        <p:tgtEl>
                                          <p:spTgt spid="26"/>
                                        </p:tgtEl>
                                        <p:attrNameLst>
                                          <p:attrName>style.visibility</p:attrName>
                                        </p:attrNameLst>
                                      </p:cBhvr>
                                      <p:to>
                                        <p:strVal val="hidden"/>
                                      </p:to>
                                    </p:set>
                                  </p:childTnLst>
                                </p:cTn>
                              </p:par>
                              <p:par>
                                <p:cTn id="686" presetID="10" presetClass="exit" presetSubtype="0" fill="hold" nodeType="withEffect">
                                  <p:stCondLst>
                                    <p:cond delay="0"/>
                                  </p:stCondLst>
                                  <p:childTnLst>
                                    <p:animEffect transition="out" filter="fade">
                                      <p:cBhvr>
                                        <p:cTn id="687" dur="500"/>
                                        <p:tgtEl>
                                          <p:spTgt spid="27"/>
                                        </p:tgtEl>
                                      </p:cBhvr>
                                    </p:animEffect>
                                    <p:set>
                                      <p:cBhvr>
                                        <p:cTn id="688" dur="1" fill="hold">
                                          <p:stCondLst>
                                            <p:cond delay="499"/>
                                          </p:stCondLst>
                                        </p:cTn>
                                        <p:tgtEl>
                                          <p:spTgt spid="27"/>
                                        </p:tgtEl>
                                        <p:attrNameLst>
                                          <p:attrName>style.visibility</p:attrName>
                                        </p:attrNameLst>
                                      </p:cBhvr>
                                      <p:to>
                                        <p:strVal val="hidden"/>
                                      </p:to>
                                    </p:set>
                                  </p:childTnLst>
                                </p:cTn>
                              </p:par>
                              <p:par>
                                <p:cTn id="689" presetID="10" presetClass="exit" presetSubtype="0" fill="hold" nodeType="withEffect">
                                  <p:stCondLst>
                                    <p:cond delay="0"/>
                                  </p:stCondLst>
                                  <p:childTnLst>
                                    <p:animEffect transition="out" filter="fade">
                                      <p:cBhvr>
                                        <p:cTn id="690" dur="500"/>
                                        <p:tgtEl>
                                          <p:spTgt spid="28"/>
                                        </p:tgtEl>
                                      </p:cBhvr>
                                    </p:animEffect>
                                    <p:set>
                                      <p:cBhvr>
                                        <p:cTn id="691" dur="1" fill="hold">
                                          <p:stCondLst>
                                            <p:cond delay="499"/>
                                          </p:stCondLst>
                                        </p:cTn>
                                        <p:tgtEl>
                                          <p:spTgt spid="28"/>
                                        </p:tgtEl>
                                        <p:attrNameLst>
                                          <p:attrName>style.visibility</p:attrName>
                                        </p:attrNameLst>
                                      </p:cBhvr>
                                      <p:to>
                                        <p:strVal val="hidden"/>
                                      </p:to>
                                    </p:set>
                                  </p:childTnLst>
                                </p:cTn>
                              </p:par>
                              <p:par>
                                <p:cTn id="692" presetID="10" presetClass="exit" presetSubtype="0" fill="hold" nodeType="withEffect">
                                  <p:stCondLst>
                                    <p:cond delay="0"/>
                                  </p:stCondLst>
                                  <p:childTnLst>
                                    <p:animEffect transition="out" filter="fade">
                                      <p:cBhvr>
                                        <p:cTn id="693" dur="500"/>
                                        <p:tgtEl>
                                          <p:spTgt spid="29"/>
                                        </p:tgtEl>
                                      </p:cBhvr>
                                    </p:animEffect>
                                    <p:set>
                                      <p:cBhvr>
                                        <p:cTn id="694" dur="1" fill="hold">
                                          <p:stCondLst>
                                            <p:cond delay="499"/>
                                          </p:stCondLst>
                                        </p:cTn>
                                        <p:tgtEl>
                                          <p:spTgt spid="29"/>
                                        </p:tgtEl>
                                        <p:attrNameLst>
                                          <p:attrName>style.visibility</p:attrName>
                                        </p:attrNameLst>
                                      </p:cBhvr>
                                      <p:to>
                                        <p:strVal val="hidden"/>
                                      </p:to>
                                    </p:set>
                                  </p:childTnLst>
                                </p:cTn>
                              </p:par>
                              <p:par>
                                <p:cTn id="695" presetID="10" presetClass="exit" presetSubtype="0" fill="hold" nodeType="withEffect">
                                  <p:stCondLst>
                                    <p:cond delay="0"/>
                                  </p:stCondLst>
                                  <p:childTnLst>
                                    <p:animEffect transition="out" filter="fade">
                                      <p:cBhvr>
                                        <p:cTn id="696" dur="500"/>
                                        <p:tgtEl>
                                          <p:spTgt spid="30"/>
                                        </p:tgtEl>
                                      </p:cBhvr>
                                    </p:animEffect>
                                    <p:set>
                                      <p:cBhvr>
                                        <p:cTn id="697" dur="1" fill="hold">
                                          <p:stCondLst>
                                            <p:cond delay="499"/>
                                          </p:stCondLst>
                                        </p:cTn>
                                        <p:tgtEl>
                                          <p:spTgt spid="30"/>
                                        </p:tgtEl>
                                        <p:attrNameLst>
                                          <p:attrName>style.visibility</p:attrName>
                                        </p:attrNameLst>
                                      </p:cBhvr>
                                      <p:to>
                                        <p:strVal val="hidden"/>
                                      </p:to>
                                    </p:set>
                                  </p:childTnLst>
                                </p:cTn>
                              </p:par>
                              <p:par>
                                <p:cTn id="698" presetID="10" presetClass="exit" presetSubtype="0" fill="hold" nodeType="withEffect">
                                  <p:stCondLst>
                                    <p:cond delay="0"/>
                                  </p:stCondLst>
                                  <p:childTnLst>
                                    <p:animEffect transition="out" filter="fade">
                                      <p:cBhvr>
                                        <p:cTn id="699" dur="500"/>
                                        <p:tgtEl>
                                          <p:spTgt spid="31"/>
                                        </p:tgtEl>
                                      </p:cBhvr>
                                    </p:animEffect>
                                    <p:set>
                                      <p:cBhvr>
                                        <p:cTn id="700" dur="1" fill="hold">
                                          <p:stCondLst>
                                            <p:cond delay="499"/>
                                          </p:stCondLst>
                                        </p:cTn>
                                        <p:tgtEl>
                                          <p:spTgt spid="31"/>
                                        </p:tgtEl>
                                        <p:attrNameLst>
                                          <p:attrName>style.visibility</p:attrName>
                                        </p:attrNameLst>
                                      </p:cBhvr>
                                      <p:to>
                                        <p:strVal val="hidden"/>
                                      </p:to>
                                    </p:set>
                                  </p:childTnLst>
                                </p:cTn>
                              </p:par>
                              <p:par>
                                <p:cTn id="701" presetID="6" presetClass="emph" presetSubtype="0" fill="hold" nodeType="withEffect">
                                  <p:stCondLst>
                                    <p:cond delay="0"/>
                                  </p:stCondLst>
                                  <p:childTnLst>
                                    <p:animScale>
                                      <p:cBhvr>
                                        <p:cTn id="702" dur="2000" fill="hold"/>
                                        <p:tgtEl>
                                          <p:spTgt spid="24"/>
                                        </p:tgtEl>
                                      </p:cBhvr>
                                      <p:by x="200000" y="200000"/>
                                    </p:animScale>
                                  </p:childTnLst>
                                </p:cTn>
                              </p:par>
                              <p:par>
                                <p:cTn id="703" presetID="42" presetClass="path" presetSubtype="0" accel="50000" decel="50000" fill="hold" nodeType="withEffect">
                                  <p:stCondLst>
                                    <p:cond delay="0"/>
                                  </p:stCondLst>
                                  <p:childTnLst>
                                    <p:animMotion origin="layout" path="M -1.38889E-6 -3.20988E-6 L 0.10295 -0.19167 " pathEditMode="relative" rAng="0" ptsTypes="AA">
                                      <p:cBhvr>
                                        <p:cTn id="704" dur="2000" fill="hold"/>
                                        <p:tgtEl>
                                          <p:spTgt spid="24"/>
                                        </p:tgtEl>
                                        <p:attrNameLst>
                                          <p:attrName>ppt_x</p:attrName>
                                          <p:attrName>ppt_y</p:attrName>
                                        </p:attrNameLst>
                                      </p:cBhvr>
                                      <p:rCtr x="5139" y="-9537"/>
                                    </p:animMotion>
                                  </p:childTnLst>
                                </p:cTn>
                              </p:par>
                            </p:childTnLst>
                          </p:cTn>
                        </p:par>
                        <p:par>
                          <p:cTn id="705" fill="hold">
                            <p:stCondLst>
                              <p:cond delay="2000"/>
                            </p:stCondLst>
                            <p:childTnLst>
                              <p:par>
                                <p:cTn id="706" presetID="10" presetClass="entr" presetSubtype="0" fill="hold" grpId="0" nodeType="afterEffect">
                                  <p:stCondLst>
                                    <p:cond delay="0"/>
                                  </p:stCondLst>
                                  <p:childTnLst>
                                    <p:set>
                                      <p:cBhvr>
                                        <p:cTn id="707" dur="1" fill="hold">
                                          <p:stCondLst>
                                            <p:cond delay="0"/>
                                          </p:stCondLst>
                                        </p:cTn>
                                        <p:tgtEl>
                                          <p:spTgt spid="45"/>
                                        </p:tgtEl>
                                        <p:attrNameLst>
                                          <p:attrName>style.visibility</p:attrName>
                                        </p:attrNameLst>
                                      </p:cBhvr>
                                      <p:to>
                                        <p:strVal val="visible"/>
                                      </p:to>
                                    </p:set>
                                    <p:animEffect transition="in" filter="fade">
                                      <p:cBhvr>
                                        <p:cTn id="708" dur="500"/>
                                        <p:tgtEl>
                                          <p:spTgt spid="45"/>
                                        </p:tgtEl>
                                      </p:cBhvr>
                                    </p:animEffect>
                                  </p:childTnLst>
                                </p:cTn>
                              </p:par>
                            </p:childTnLst>
                          </p:cTn>
                        </p:par>
                      </p:childTnLst>
                    </p:cTn>
                  </p:par>
                  <p:par>
                    <p:cTn id="709" fill="hold">
                      <p:stCondLst>
                        <p:cond delay="indefinite"/>
                      </p:stCondLst>
                      <p:childTnLst>
                        <p:par>
                          <p:cTn id="710" fill="hold">
                            <p:stCondLst>
                              <p:cond delay="0"/>
                            </p:stCondLst>
                            <p:childTnLst>
                              <p:par>
                                <p:cTn id="711" presetID="6" presetClass="emph" presetSubtype="0" fill="hold" nodeType="clickEffect">
                                  <p:stCondLst>
                                    <p:cond delay="0"/>
                                  </p:stCondLst>
                                  <p:childTnLst>
                                    <p:animScale>
                                      <p:cBhvr>
                                        <p:cTn id="712" dur="2000" fill="hold"/>
                                        <p:tgtEl>
                                          <p:spTgt spid="24"/>
                                        </p:tgtEl>
                                      </p:cBhvr>
                                      <p:by x="50000" y="50000"/>
                                    </p:animScale>
                                  </p:childTnLst>
                                </p:cTn>
                              </p:par>
                              <p:par>
                                <p:cTn id="713" presetID="42" presetClass="path" presetSubtype="0" accel="50000" decel="50000" fill="hold" nodeType="withEffect">
                                  <p:stCondLst>
                                    <p:cond delay="0"/>
                                  </p:stCondLst>
                                  <p:childTnLst>
                                    <p:animMotion origin="layout" path="M 0.10295 -0.19166 L -3.33333E-6 -4.5679E-6 " pathEditMode="relative" rAng="0" ptsTypes="AA">
                                      <p:cBhvr>
                                        <p:cTn id="714" dur="2000" fill="hold"/>
                                        <p:tgtEl>
                                          <p:spTgt spid="24"/>
                                        </p:tgtEl>
                                        <p:attrNameLst>
                                          <p:attrName>ppt_x</p:attrName>
                                          <p:attrName>ppt_y</p:attrName>
                                        </p:attrNameLst>
                                      </p:cBhvr>
                                      <p:rCtr x="-4878" y="9568"/>
                                    </p:animMotion>
                                  </p:childTnLst>
                                </p:cTn>
                              </p:par>
                              <p:par>
                                <p:cTn id="715" presetID="10" presetClass="exit" presetSubtype="0" fill="hold" grpId="1" nodeType="withEffect">
                                  <p:stCondLst>
                                    <p:cond delay="0"/>
                                  </p:stCondLst>
                                  <p:childTnLst>
                                    <p:animEffect transition="out" filter="fade">
                                      <p:cBhvr>
                                        <p:cTn id="716" dur="2000"/>
                                        <p:tgtEl>
                                          <p:spTgt spid="45"/>
                                        </p:tgtEl>
                                      </p:cBhvr>
                                    </p:animEffect>
                                    <p:set>
                                      <p:cBhvr>
                                        <p:cTn id="717" dur="1" fill="hold">
                                          <p:stCondLst>
                                            <p:cond delay="1999"/>
                                          </p:stCondLst>
                                        </p:cTn>
                                        <p:tgtEl>
                                          <p:spTgt spid="45"/>
                                        </p:tgtEl>
                                        <p:attrNameLst>
                                          <p:attrName>style.visibility</p:attrName>
                                        </p:attrNameLst>
                                      </p:cBhvr>
                                      <p:to>
                                        <p:strVal val="hidden"/>
                                      </p:to>
                                    </p:set>
                                  </p:childTnLst>
                                </p:cTn>
                              </p:par>
                            </p:childTnLst>
                          </p:cTn>
                        </p:par>
                        <p:par>
                          <p:cTn id="718" fill="hold">
                            <p:stCondLst>
                              <p:cond delay="2000"/>
                            </p:stCondLst>
                            <p:childTnLst>
                              <p:par>
                                <p:cTn id="719" presetID="10" presetClass="entr" presetSubtype="0" fill="hold" nodeType="afterEffect">
                                  <p:stCondLst>
                                    <p:cond delay="0"/>
                                  </p:stCondLst>
                                  <p:childTnLst>
                                    <p:set>
                                      <p:cBhvr>
                                        <p:cTn id="720" dur="1" fill="hold">
                                          <p:stCondLst>
                                            <p:cond delay="0"/>
                                          </p:stCondLst>
                                        </p:cTn>
                                        <p:tgtEl>
                                          <p:spTgt spid="10"/>
                                        </p:tgtEl>
                                        <p:attrNameLst>
                                          <p:attrName>style.visibility</p:attrName>
                                        </p:attrNameLst>
                                      </p:cBhvr>
                                      <p:to>
                                        <p:strVal val="visible"/>
                                      </p:to>
                                    </p:set>
                                    <p:animEffect transition="in" filter="fade">
                                      <p:cBhvr>
                                        <p:cTn id="721" dur="500"/>
                                        <p:tgtEl>
                                          <p:spTgt spid="10"/>
                                        </p:tgtEl>
                                      </p:cBhvr>
                                    </p:animEffect>
                                  </p:childTnLst>
                                </p:cTn>
                              </p:par>
                              <p:par>
                                <p:cTn id="722" presetID="10" presetClass="entr" presetSubtype="0" fill="hold" nodeType="withEffect">
                                  <p:stCondLst>
                                    <p:cond delay="0"/>
                                  </p:stCondLst>
                                  <p:childTnLst>
                                    <p:set>
                                      <p:cBhvr>
                                        <p:cTn id="723" dur="1" fill="hold">
                                          <p:stCondLst>
                                            <p:cond delay="0"/>
                                          </p:stCondLst>
                                        </p:cTn>
                                        <p:tgtEl>
                                          <p:spTgt spid="11"/>
                                        </p:tgtEl>
                                        <p:attrNameLst>
                                          <p:attrName>style.visibility</p:attrName>
                                        </p:attrNameLst>
                                      </p:cBhvr>
                                      <p:to>
                                        <p:strVal val="visible"/>
                                      </p:to>
                                    </p:set>
                                    <p:animEffect transition="in" filter="fade">
                                      <p:cBhvr>
                                        <p:cTn id="724" dur="500"/>
                                        <p:tgtEl>
                                          <p:spTgt spid="11"/>
                                        </p:tgtEl>
                                      </p:cBhvr>
                                    </p:animEffect>
                                  </p:childTnLst>
                                </p:cTn>
                              </p:par>
                              <p:par>
                                <p:cTn id="725" presetID="10" presetClass="entr" presetSubtype="0" fill="hold" nodeType="withEffect">
                                  <p:stCondLst>
                                    <p:cond delay="0"/>
                                  </p:stCondLst>
                                  <p:childTnLst>
                                    <p:set>
                                      <p:cBhvr>
                                        <p:cTn id="726" dur="1" fill="hold">
                                          <p:stCondLst>
                                            <p:cond delay="0"/>
                                          </p:stCondLst>
                                        </p:cTn>
                                        <p:tgtEl>
                                          <p:spTgt spid="12"/>
                                        </p:tgtEl>
                                        <p:attrNameLst>
                                          <p:attrName>style.visibility</p:attrName>
                                        </p:attrNameLst>
                                      </p:cBhvr>
                                      <p:to>
                                        <p:strVal val="visible"/>
                                      </p:to>
                                    </p:set>
                                    <p:animEffect transition="in" filter="fade">
                                      <p:cBhvr>
                                        <p:cTn id="727" dur="500"/>
                                        <p:tgtEl>
                                          <p:spTgt spid="12"/>
                                        </p:tgtEl>
                                      </p:cBhvr>
                                    </p:animEffect>
                                  </p:childTnLst>
                                </p:cTn>
                              </p:par>
                              <p:par>
                                <p:cTn id="728" presetID="10" presetClass="entr" presetSubtype="0" fill="hold" nodeType="withEffect">
                                  <p:stCondLst>
                                    <p:cond delay="0"/>
                                  </p:stCondLst>
                                  <p:childTnLst>
                                    <p:set>
                                      <p:cBhvr>
                                        <p:cTn id="729" dur="1" fill="hold">
                                          <p:stCondLst>
                                            <p:cond delay="0"/>
                                          </p:stCondLst>
                                        </p:cTn>
                                        <p:tgtEl>
                                          <p:spTgt spid="21"/>
                                        </p:tgtEl>
                                        <p:attrNameLst>
                                          <p:attrName>style.visibility</p:attrName>
                                        </p:attrNameLst>
                                      </p:cBhvr>
                                      <p:to>
                                        <p:strVal val="visible"/>
                                      </p:to>
                                    </p:set>
                                    <p:animEffect transition="in" filter="fade">
                                      <p:cBhvr>
                                        <p:cTn id="730" dur="500"/>
                                        <p:tgtEl>
                                          <p:spTgt spid="21"/>
                                        </p:tgtEl>
                                      </p:cBhvr>
                                    </p:animEffect>
                                  </p:childTnLst>
                                </p:cTn>
                              </p:par>
                              <p:par>
                                <p:cTn id="731" presetID="10" presetClass="entr" presetSubtype="0" fill="hold" nodeType="withEffect">
                                  <p:stCondLst>
                                    <p:cond delay="0"/>
                                  </p:stCondLst>
                                  <p:childTnLst>
                                    <p:set>
                                      <p:cBhvr>
                                        <p:cTn id="732" dur="1" fill="hold">
                                          <p:stCondLst>
                                            <p:cond delay="0"/>
                                          </p:stCondLst>
                                        </p:cTn>
                                        <p:tgtEl>
                                          <p:spTgt spid="22"/>
                                        </p:tgtEl>
                                        <p:attrNameLst>
                                          <p:attrName>style.visibility</p:attrName>
                                        </p:attrNameLst>
                                      </p:cBhvr>
                                      <p:to>
                                        <p:strVal val="visible"/>
                                      </p:to>
                                    </p:set>
                                    <p:animEffect transition="in" filter="fade">
                                      <p:cBhvr>
                                        <p:cTn id="733" dur="500"/>
                                        <p:tgtEl>
                                          <p:spTgt spid="22"/>
                                        </p:tgtEl>
                                      </p:cBhvr>
                                    </p:animEffect>
                                  </p:childTnLst>
                                </p:cTn>
                              </p:par>
                              <p:par>
                                <p:cTn id="734" presetID="10" presetClass="entr" presetSubtype="0" fill="hold" nodeType="withEffect">
                                  <p:stCondLst>
                                    <p:cond delay="0"/>
                                  </p:stCondLst>
                                  <p:childTnLst>
                                    <p:set>
                                      <p:cBhvr>
                                        <p:cTn id="735" dur="1" fill="hold">
                                          <p:stCondLst>
                                            <p:cond delay="0"/>
                                          </p:stCondLst>
                                        </p:cTn>
                                        <p:tgtEl>
                                          <p:spTgt spid="23"/>
                                        </p:tgtEl>
                                        <p:attrNameLst>
                                          <p:attrName>style.visibility</p:attrName>
                                        </p:attrNameLst>
                                      </p:cBhvr>
                                      <p:to>
                                        <p:strVal val="visible"/>
                                      </p:to>
                                    </p:set>
                                    <p:animEffect transition="in" filter="fade">
                                      <p:cBhvr>
                                        <p:cTn id="736" dur="500"/>
                                        <p:tgtEl>
                                          <p:spTgt spid="23"/>
                                        </p:tgtEl>
                                      </p:cBhvr>
                                    </p:animEffect>
                                  </p:childTnLst>
                                </p:cTn>
                              </p:par>
                              <p:par>
                                <p:cTn id="737" presetID="10" presetClass="entr" presetSubtype="0" fill="hold" nodeType="withEffect">
                                  <p:stCondLst>
                                    <p:cond delay="0"/>
                                  </p:stCondLst>
                                  <p:childTnLst>
                                    <p:set>
                                      <p:cBhvr>
                                        <p:cTn id="738" dur="1" fill="hold">
                                          <p:stCondLst>
                                            <p:cond delay="0"/>
                                          </p:stCondLst>
                                        </p:cTn>
                                        <p:tgtEl>
                                          <p:spTgt spid="25"/>
                                        </p:tgtEl>
                                        <p:attrNameLst>
                                          <p:attrName>style.visibility</p:attrName>
                                        </p:attrNameLst>
                                      </p:cBhvr>
                                      <p:to>
                                        <p:strVal val="visible"/>
                                      </p:to>
                                    </p:set>
                                    <p:animEffect transition="in" filter="fade">
                                      <p:cBhvr>
                                        <p:cTn id="739" dur="500"/>
                                        <p:tgtEl>
                                          <p:spTgt spid="25"/>
                                        </p:tgtEl>
                                      </p:cBhvr>
                                    </p:animEffect>
                                  </p:childTnLst>
                                </p:cTn>
                              </p:par>
                              <p:par>
                                <p:cTn id="740" presetID="10" presetClass="entr" presetSubtype="0" fill="hold" nodeType="withEffect">
                                  <p:stCondLst>
                                    <p:cond delay="0"/>
                                  </p:stCondLst>
                                  <p:childTnLst>
                                    <p:set>
                                      <p:cBhvr>
                                        <p:cTn id="741" dur="1" fill="hold">
                                          <p:stCondLst>
                                            <p:cond delay="0"/>
                                          </p:stCondLst>
                                        </p:cTn>
                                        <p:tgtEl>
                                          <p:spTgt spid="26"/>
                                        </p:tgtEl>
                                        <p:attrNameLst>
                                          <p:attrName>style.visibility</p:attrName>
                                        </p:attrNameLst>
                                      </p:cBhvr>
                                      <p:to>
                                        <p:strVal val="visible"/>
                                      </p:to>
                                    </p:set>
                                    <p:animEffect transition="in" filter="fade">
                                      <p:cBhvr>
                                        <p:cTn id="742" dur="500"/>
                                        <p:tgtEl>
                                          <p:spTgt spid="26"/>
                                        </p:tgtEl>
                                      </p:cBhvr>
                                    </p:animEffect>
                                  </p:childTnLst>
                                </p:cTn>
                              </p:par>
                              <p:par>
                                <p:cTn id="743" presetID="10" presetClass="entr" presetSubtype="0" fill="hold" nodeType="withEffect">
                                  <p:stCondLst>
                                    <p:cond delay="0"/>
                                  </p:stCondLst>
                                  <p:childTnLst>
                                    <p:set>
                                      <p:cBhvr>
                                        <p:cTn id="744" dur="1" fill="hold">
                                          <p:stCondLst>
                                            <p:cond delay="0"/>
                                          </p:stCondLst>
                                        </p:cTn>
                                        <p:tgtEl>
                                          <p:spTgt spid="27"/>
                                        </p:tgtEl>
                                        <p:attrNameLst>
                                          <p:attrName>style.visibility</p:attrName>
                                        </p:attrNameLst>
                                      </p:cBhvr>
                                      <p:to>
                                        <p:strVal val="visible"/>
                                      </p:to>
                                    </p:set>
                                    <p:animEffect transition="in" filter="fade">
                                      <p:cBhvr>
                                        <p:cTn id="745" dur="500"/>
                                        <p:tgtEl>
                                          <p:spTgt spid="27"/>
                                        </p:tgtEl>
                                      </p:cBhvr>
                                    </p:animEffect>
                                  </p:childTnLst>
                                </p:cTn>
                              </p:par>
                              <p:par>
                                <p:cTn id="746" presetID="10" presetClass="entr" presetSubtype="0" fill="hold" nodeType="withEffect">
                                  <p:stCondLst>
                                    <p:cond delay="0"/>
                                  </p:stCondLst>
                                  <p:childTnLst>
                                    <p:set>
                                      <p:cBhvr>
                                        <p:cTn id="747" dur="1" fill="hold">
                                          <p:stCondLst>
                                            <p:cond delay="0"/>
                                          </p:stCondLst>
                                        </p:cTn>
                                        <p:tgtEl>
                                          <p:spTgt spid="28"/>
                                        </p:tgtEl>
                                        <p:attrNameLst>
                                          <p:attrName>style.visibility</p:attrName>
                                        </p:attrNameLst>
                                      </p:cBhvr>
                                      <p:to>
                                        <p:strVal val="visible"/>
                                      </p:to>
                                    </p:set>
                                    <p:animEffect transition="in" filter="fade">
                                      <p:cBhvr>
                                        <p:cTn id="748" dur="500"/>
                                        <p:tgtEl>
                                          <p:spTgt spid="28"/>
                                        </p:tgtEl>
                                      </p:cBhvr>
                                    </p:animEffect>
                                  </p:childTnLst>
                                </p:cTn>
                              </p:par>
                              <p:par>
                                <p:cTn id="749" presetID="10" presetClass="entr" presetSubtype="0" fill="hold" nodeType="withEffect">
                                  <p:stCondLst>
                                    <p:cond delay="0"/>
                                  </p:stCondLst>
                                  <p:childTnLst>
                                    <p:set>
                                      <p:cBhvr>
                                        <p:cTn id="750" dur="1" fill="hold">
                                          <p:stCondLst>
                                            <p:cond delay="0"/>
                                          </p:stCondLst>
                                        </p:cTn>
                                        <p:tgtEl>
                                          <p:spTgt spid="29"/>
                                        </p:tgtEl>
                                        <p:attrNameLst>
                                          <p:attrName>style.visibility</p:attrName>
                                        </p:attrNameLst>
                                      </p:cBhvr>
                                      <p:to>
                                        <p:strVal val="visible"/>
                                      </p:to>
                                    </p:set>
                                    <p:animEffect transition="in" filter="fade">
                                      <p:cBhvr>
                                        <p:cTn id="751" dur="500"/>
                                        <p:tgtEl>
                                          <p:spTgt spid="29"/>
                                        </p:tgtEl>
                                      </p:cBhvr>
                                    </p:animEffect>
                                  </p:childTnLst>
                                </p:cTn>
                              </p:par>
                              <p:par>
                                <p:cTn id="752" presetID="10" presetClass="entr" presetSubtype="0" fill="hold" nodeType="withEffect">
                                  <p:stCondLst>
                                    <p:cond delay="0"/>
                                  </p:stCondLst>
                                  <p:childTnLst>
                                    <p:set>
                                      <p:cBhvr>
                                        <p:cTn id="753" dur="1" fill="hold">
                                          <p:stCondLst>
                                            <p:cond delay="0"/>
                                          </p:stCondLst>
                                        </p:cTn>
                                        <p:tgtEl>
                                          <p:spTgt spid="30"/>
                                        </p:tgtEl>
                                        <p:attrNameLst>
                                          <p:attrName>style.visibility</p:attrName>
                                        </p:attrNameLst>
                                      </p:cBhvr>
                                      <p:to>
                                        <p:strVal val="visible"/>
                                      </p:to>
                                    </p:set>
                                    <p:animEffect transition="in" filter="fade">
                                      <p:cBhvr>
                                        <p:cTn id="754" dur="500"/>
                                        <p:tgtEl>
                                          <p:spTgt spid="30"/>
                                        </p:tgtEl>
                                      </p:cBhvr>
                                    </p:animEffect>
                                  </p:childTnLst>
                                </p:cTn>
                              </p:par>
                              <p:par>
                                <p:cTn id="755" presetID="10" presetClass="entr" presetSubtype="0" fill="hold" nodeType="withEffect">
                                  <p:stCondLst>
                                    <p:cond delay="0"/>
                                  </p:stCondLst>
                                  <p:childTnLst>
                                    <p:set>
                                      <p:cBhvr>
                                        <p:cTn id="756" dur="1" fill="hold">
                                          <p:stCondLst>
                                            <p:cond delay="0"/>
                                          </p:stCondLst>
                                        </p:cTn>
                                        <p:tgtEl>
                                          <p:spTgt spid="31"/>
                                        </p:tgtEl>
                                        <p:attrNameLst>
                                          <p:attrName>style.visibility</p:attrName>
                                        </p:attrNameLst>
                                      </p:cBhvr>
                                      <p:to>
                                        <p:strVal val="visible"/>
                                      </p:to>
                                    </p:set>
                                    <p:animEffect transition="in" filter="fade">
                                      <p:cBhvr>
                                        <p:cTn id="757" dur="500"/>
                                        <p:tgtEl>
                                          <p:spTgt spid="31"/>
                                        </p:tgtEl>
                                      </p:cBhvr>
                                    </p:animEffect>
                                  </p:childTnLst>
                                </p:cTn>
                              </p:par>
                            </p:childTnLst>
                          </p:cTn>
                        </p:par>
                      </p:childTnLst>
                    </p:cTn>
                  </p:par>
                </p:childTnLst>
              </p:cTn>
              <p:nextCondLst>
                <p:cond evt="onClick" delay="0">
                  <p:tgtEl>
                    <p:spTgt spid="24"/>
                  </p:tgtEl>
                </p:cond>
              </p:nextCondLst>
            </p:seq>
            <p:seq concurrent="1" nextAc="seek">
              <p:cTn id="758" restart="whenNotActive" fill="hold" evtFilter="cancelBubble" nodeType="interactiveSeq">
                <p:stCondLst>
                  <p:cond evt="onClick" delay="0">
                    <p:tgtEl>
                      <p:spTgt spid="25"/>
                    </p:tgtEl>
                  </p:cond>
                </p:stCondLst>
                <p:endSync evt="end" delay="0">
                  <p:rtn val="all"/>
                </p:endSync>
                <p:childTnLst>
                  <p:par>
                    <p:cTn id="759" fill="hold">
                      <p:stCondLst>
                        <p:cond delay="0"/>
                      </p:stCondLst>
                      <p:childTnLst>
                        <p:par>
                          <p:cTn id="760" fill="hold">
                            <p:stCondLst>
                              <p:cond delay="0"/>
                            </p:stCondLst>
                            <p:childTnLst>
                              <p:par>
                                <p:cTn id="761" presetID="10" presetClass="exit" presetSubtype="0" fill="hold" nodeType="clickEffect">
                                  <p:stCondLst>
                                    <p:cond delay="0"/>
                                  </p:stCondLst>
                                  <p:childTnLst>
                                    <p:animEffect transition="out" filter="fade">
                                      <p:cBhvr>
                                        <p:cTn id="762" dur="500"/>
                                        <p:tgtEl>
                                          <p:spTgt spid="10"/>
                                        </p:tgtEl>
                                      </p:cBhvr>
                                    </p:animEffect>
                                    <p:set>
                                      <p:cBhvr>
                                        <p:cTn id="763" dur="1" fill="hold">
                                          <p:stCondLst>
                                            <p:cond delay="499"/>
                                          </p:stCondLst>
                                        </p:cTn>
                                        <p:tgtEl>
                                          <p:spTgt spid="10"/>
                                        </p:tgtEl>
                                        <p:attrNameLst>
                                          <p:attrName>style.visibility</p:attrName>
                                        </p:attrNameLst>
                                      </p:cBhvr>
                                      <p:to>
                                        <p:strVal val="hidden"/>
                                      </p:to>
                                    </p:set>
                                  </p:childTnLst>
                                </p:cTn>
                              </p:par>
                              <p:par>
                                <p:cTn id="764" presetID="10" presetClass="exit" presetSubtype="0" fill="hold" nodeType="withEffect">
                                  <p:stCondLst>
                                    <p:cond delay="0"/>
                                  </p:stCondLst>
                                  <p:childTnLst>
                                    <p:animEffect transition="out" filter="fade">
                                      <p:cBhvr>
                                        <p:cTn id="765" dur="500"/>
                                        <p:tgtEl>
                                          <p:spTgt spid="11"/>
                                        </p:tgtEl>
                                      </p:cBhvr>
                                    </p:animEffect>
                                    <p:set>
                                      <p:cBhvr>
                                        <p:cTn id="766" dur="1" fill="hold">
                                          <p:stCondLst>
                                            <p:cond delay="499"/>
                                          </p:stCondLst>
                                        </p:cTn>
                                        <p:tgtEl>
                                          <p:spTgt spid="11"/>
                                        </p:tgtEl>
                                        <p:attrNameLst>
                                          <p:attrName>style.visibility</p:attrName>
                                        </p:attrNameLst>
                                      </p:cBhvr>
                                      <p:to>
                                        <p:strVal val="hidden"/>
                                      </p:to>
                                    </p:set>
                                  </p:childTnLst>
                                </p:cTn>
                              </p:par>
                              <p:par>
                                <p:cTn id="767" presetID="10" presetClass="exit" presetSubtype="0" fill="hold" nodeType="withEffect">
                                  <p:stCondLst>
                                    <p:cond delay="0"/>
                                  </p:stCondLst>
                                  <p:childTnLst>
                                    <p:animEffect transition="out" filter="fade">
                                      <p:cBhvr>
                                        <p:cTn id="768" dur="500"/>
                                        <p:tgtEl>
                                          <p:spTgt spid="12"/>
                                        </p:tgtEl>
                                      </p:cBhvr>
                                    </p:animEffect>
                                    <p:set>
                                      <p:cBhvr>
                                        <p:cTn id="769" dur="1" fill="hold">
                                          <p:stCondLst>
                                            <p:cond delay="499"/>
                                          </p:stCondLst>
                                        </p:cTn>
                                        <p:tgtEl>
                                          <p:spTgt spid="12"/>
                                        </p:tgtEl>
                                        <p:attrNameLst>
                                          <p:attrName>style.visibility</p:attrName>
                                        </p:attrNameLst>
                                      </p:cBhvr>
                                      <p:to>
                                        <p:strVal val="hidden"/>
                                      </p:to>
                                    </p:set>
                                  </p:childTnLst>
                                </p:cTn>
                              </p:par>
                              <p:par>
                                <p:cTn id="770" presetID="10" presetClass="exit" presetSubtype="0" fill="hold" nodeType="withEffect">
                                  <p:stCondLst>
                                    <p:cond delay="0"/>
                                  </p:stCondLst>
                                  <p:childTnLst>
                                    <p:animEffect transition="out" filter="fade">
                                      <p:cBhvr>
                                        <p:cTn id="771" dur="500"/>
                                        <p:tgtEl>
                                          <p:spTgt spid="21"/>
                                        </p:tgtEl>
                                      </p:cBhvr>
                                    </p:animEffect>
                                    <p:set>
                                      <p:cBhvr>
                                        <p:cTn id="772" dur="1" fill="hold">
                                          <p:stCondLst>
                                            <p:cond delay="499"/>
                                          </p:stCondLst>
                                        </p:cTn>
                                        <p:tgtEl>
                                          <p:spTgt spid="21"/>
                                        </p:tgtEl>
                                        <p:attrNameLst>
                                          <p:attrName>style.visibility</p:attrName>
                                        </p:attrNameLst>
                                      </p:cBhvr>
                                      <p:to>
                                        <p:strVal val="hidden"/>
                                      </p:to>
                                    </p:set>
                                  </p:childTnLst>
                                </p:cTn>
                              </p:par>
                              <p:par>
                                <p:cTn id="773" presetID="10" presetClass="exit" presetSubtype="0" fill="hold" nodeType="withEffect">
                                  <p:stCondLst>
                                    <p:cond delay="0"/>
                                  </p:stCondLst>
                                  <p:childTnLst>
                                    <p:animEffect transition="out" filter="fade">
                                      <p:cBhvr>
                                        <p:cTn id="774" dur="500"/>
                                        <p:tgtEl>
                                          <p:spTgt spid="22"/>
                                        </p:tgtEl>
                                      </p:cBhvr>
                                    </p:animEffect>
                                    <p:set>
                                      <p:cBhvr>
                                        <p:cTn id="775" dur="1" fill="hold">
                                          <p:stCondLst>
                                            <p:cond delay="499"/>
                                          </p:stCondLst>
                                        </p:cTn>
                                        <p:tgtEl>
                                          <p:spTgt spid="22"/>
                                        </p:tgtEl>
                                        <p:attrNameLst>
                                          <p:attrName>style.visibility</p:attrName>
                                        </p:attrNameLst>
                                      </p:cBhvr>
                                      <p:to>
                                        <p:strVal val="hidden"/>
                                      </p:to>
                                    </p:set>
                                  </p:childTnLst>
                                </p:cTn>
                              </p:par>
                              <p:par>
                                <p:cTn id="776" presetID="10" presetClass="exit" presetSubtype="0" fill="hold" nodeType="withEffect">
                                  <p:stCondLst>
                                    <p:cond delay="0"/>
                                  </p:stCondLst>
                                  <p:childTnLst>
                                    <p:animEffect transition="out" filter="fade">
                                      <p:cBhvr>
                                        <p:cTn id="777" dur="500"/>
                                        <p:tgtEl>
                                          <p:spTgt spid="23"/>
                                        </p:tgtEl>
                                      </p:cBhvr>
                                    </p:animEffect>
                                    <p:set>
                                      <p:cBhvr>
                                        <p:cTn id="778" dur="1" fill="hold">
                                          <p:stCondLst>
                                            <p:cond delay="499"/>
                                          </p:stCondLst>
                                        </p:cTn>
                                        <p:tgtEl>
                                          <p:spTgt spid="23"/>
                                        </p:tgtEl>
                                        <p:attrNameLst>
                                          <p:attrName>style.visibility</p:attrName>
                                        </p:attrNameLst>
                                      </p:cBhvr>
                                      <p:to>
                                        <p:strVal val="hidden"/>
                                      </p:to>
                                    </p:set>
                                  </p:childTnLst>
                                </p:cTn>
                              </p:par>
                              <p:par>
                                <p:cTn id="779" presetID="10" presetClass="exit" presetSubtype="0" fill="hold" nodeType="withEffect">
                                  <p:stCondLst>
                                    <p:cond delay="0"/>
                                  </p:stCondLst>
                                  <p:childTnLst>
                                    <p:animEffect transition="out" filter="fade">
                                      <p:cBhvr>
                                        <p:cTn id="780" dur="500"/>
                                        <p:tgtEl>
                                          <p:spTgt spid="24"/>
                                        </p:tgtEl>
                                      </p:cBhvr>
                                    </p:animEffect>
                                    <p:set>
                                      <p:cBhvr>
                                        <p:cTn id="781" dur="1" fill="hold">
                                          <p:stCondLst>
                                            <p:cond delay="499"/>
                                          </p:stCondLst>
                                        </p:cTn>
                                        <p:tgtEl>
                                          <p:spTgt spid="24"/>
                                        </p:tgtEl>
                                        <p:attrNameLst>
                                          <p:attrName>style.visibility</p:attrName>
                                        </p:attrNameLst>
                                      </p:cBhvr>
                                      <p:to>
                                        <p:strVal val="hidden"/>
                                      </p:to>
                                    </p:set>
                                  </p:childTnLst>
                                </p:cTn>
                              </p:par>
                              <p:par>
                                <p:cTn id="782" presetID="10" presetClass="exit" presetSubtype="0" fill="hold" nodeType="withEffect">
                                  <p:stCondLst>
                                    <p:cond delay="0"/>
                                  </p:stCondLst>
                                  <p:childTnLst>
                                    <p:animEffect transition="out" filter="fade">
                                      <p:cBhvr>
                                        <p:cTn id="783" dur="500"/>
                                        <p:tgtEl>
                                          <p:spTgt spid="26"/>
                                        </p:tgtEl>
                                      </p:cBhvr>
                                    </p:animEffect>
                                    <p:set>
                                      <p:cBhvr>
                                        <p:cTn id="784" dur="1" fill="hold">
                                          <p:stCondLst>
                                            <p:cond delay="499"/>
                                          </p:stCondLst>
                                        </p:cTn>
                                        <p:tgtEl>
                                          <p:spTgt spid="26"/>
                                        </p:tgtEl>
                                        <p:attrNameLst>
                                          <p:attrName>style.visibility</p:attrName>
                                        </p:attrNameLst>
                                      </p:cBhvr>
                                      <p:to>
                                        <p:strVal val="hidden"/>
                                      </p:to>
                                    </p:set>
                                  </p:childTnLst>
                                </p:cTn>
                              </p:par>
                              <p:par>
                                <p:cTn id="785" presetID="10" presetClass="exit" presetSubtype="0" fill="hold" nodeType="withEffect">
                                  <p:stCondLst>
                                    <p:cond delay="0"/>
                                  </p:stCondLst>
                                  <p:childTnLst>
                                    <p:animEffect transition="out" filter="fade">
                                      <p:cBhvr>
                                        <p:cTn id="786" dur="500"/>
                                        <p:tgtEl>
                                          <p:spTgt spid="27"/>
                                        </p:tgtEl>
                                      </p:cBhvr>
                                    </p:animEffect>
                                    <p:set>
                                      <p:cBhvr>
                                        <p:cTn id="787" dur="1" fill="hold">
                                          <p:stCondLst>
                                            <p:cond delay="499"/>
                                          </p:stCondLst>
                                        </p:cTn>
                                        <p:tgtEl>
                                          <p:spTgt spid="27"/>
                                        </p:tgtEl>
                                        <p:attrNameLst>
                                          <p:attrName>style.visibility</p:attrName>
                                        </p:attrNameLst>
                                      </p:cBhvr>
                                      <p:to>
                                        <p:strVal val="hidden"/>
                                      </p:to>
                                    </p:set>
                                  </p:childTnLst>
                                </p:cTn>
                              </p:par>
                              <p:par>
                                <p:cTn id="788" presetID="10" presetClass="exit" presetSubtype="0" fill="hold" nodeType="withEffect">
                                  <p:stCondLst>
                                    <p:cond delay="0"/>
                                  </p:stCondLst>
                                  <p:childTnLst>
                                    <p:animEffect transition="out" filter="fade">
                                      <p:cBhvr>
                                        <p:cTn id="789" dur="500"/>
                                        <p:tgtEl>
                                          <p:spTgt spid="28"/>
                                        </p:tgtEl>
                                      </p:cBhvr>
                                    </p:animEffect>
                                    <p:set>
                                      <p:cBhvr>
                                        <p:cTn id="790" dur="1" fill="hold">
                                          <p:stCondLst>
                                            <p:cond delay="499"/>
                                          </p:stCondLst>
                                        </p:cTn>
                                        <p:tgtEl>
                                          <p:spTgt spid="28"/>
                                        </p:tgtEl>
                                        <p:attrNameLst>
                                          <p:attrName>style.visibility</p:attrName>
                                        </p:attrNameLst>
                                      </p:cBhvr>
                                      <p:to>
                                        <p:strVal val="hidden"/>
                                      </p:to>
                                    </p:set>
                                  </p:childTnLst>
                                </p:cTn>
                              </p:par>
                              <p:par>
                                <p:cTn id="791" presetID="10" presetClass="exit" presetSubtype="0" fill="hold" nodeType="withEffect">
                                  <p:stCondLst>
                                    <p:cond delay="0"/>
                                  </p:stCondLst>
                                  <p:childTnLst>
                                    <p:animEffect transition="out" filter="fade">
                                      <p:cBhvr>
                                        <p:cTn id="792" dur="500"/>
                                        <p:tgtEl>
                                          <p:spTgt spid="29"/>
                                        </p:tgtEl>
                                      </p:cBhvr>
                                    </p:animEffect>
                                    <p:set>
                                      <p:cBhvr>
                                        <p:cTn id="793" dur="1" fill="hold">
                                          <p:stCondLst>
                                            <p:cond delay="499"/>
                                          </p:stCondLst>
                                        </p:cTn>
                                        <p:tgtEl>
                                          <p:spTgt spid="29"/>
                                        </p:tgtEl>
                                        <p:attrNameLst>
                                          <p:attrName>style.visibility</p:attrName>
                                        </p:attrNameLst>
                                      </p:cBhvr>
                                      <p:to>
                                        <p:strVal val="hidden"/>
                                      </p:to>
                                    </p:set>
                                  </p:childTnLst>
                                </p:cTn>
                              </p:par>
                              <p:par>
                                <p:cTn id="794" presetID="10" presetClass="exit" presetSubtype="0" fill="hold" nodeType="withEffect">
                                  <p:stCondLst>
                                    <p:cond delay="0"/>
                                  </p:stCondLst>
                                  <p:childTnLst>
                                    <p:animEffect transition="out" filter="fade">
                                      <p:cBhvr>
                                        <p:cTn id="795" dur="500"/>
                                        <p:tgtEl>
                                          <p:spTgt spid="30"/>
                                        </p:tgtEl>
                                      </p:cBhvr>
                                    </p:animEffect>
                                    <p:set>
                                      <p:cBhvr>
                                        <p:cTn id="796" dur="1" fill="hold">
                                          <p:stCondLst>
                                            <p:cond delay="499"/>
                                          </p:stCondLst>
                                        </p:cTn>
                                        <p:tgtEl>
                                          <p:spTgt spid="30"/>
                                        </p:tgtEl>
                                        <p:attrNameLst>
                                          <p:attrName>style.visibility</p:attrName>
                                        </p:attrNameLst>
                                      </p:cBhvr>
                                      <p:to>
                                        <p:strVal val="hidden"/>
                                      </p:to>
                                    </p:set>
                                  </p:childTnLst>
                                </p:cTn>
                              </p:par>
                              <p:par>
                                <p:cTn id="797" presetID="10" presetClass="exit" presetSubtype="0" fill="hold" nodeType="withEffect">
                                  <p:stCondLst>
                                    <p:cond delay="0"/>
                                  </p:stCondLst>
                                  <p:childTnLst>
                                    <p:animEffect transition="out" filter="fade">
                                      <p:cBhvr>
                                        <p:cTn id="798" dur="500"/>
                                        <p:tgtEl>
                                          <p:spTgt spid="31"/>
                                        </p:tgtEl>
                                      </p:cBhvr>
                                    </p:animEffect>
                                    <p:set>
                                      <p:cBhvr>
                                        <p:cTn id="799" dur="1" fill="hold">
                                          <p:stCondLst>
                                            <p:cond delay="499"/>
                                          </p:stCondLst>
                                        </p:cTn>
                                        <p:tgtEl>
                                          <p:spTgt spid="31"/>
                                        </p:tgtEl>
                                        <p:attrNameLst>
                                          <p:attrName>style.visibility</p:attrName>
                                        </p:attrNameLst>
                                      </p:cBhvr>
                                      <p:to>
                                        <p:strVal val="hidden"/>
                                      </p:to>
                                    </p:set>
                                  </p:childTnLst>
                                </p:cTn>
                              </p:par>
                              <p:par>
                                <p:cTn id="800" presetID="6" presetClass="emph" presetSubtype="0" fill="hold" nodeType="withEffect">
                                  <p:stCondLst>
                                    <p:cond delay="0"/>
                                  </p:stCondLst>
                                  <p:childTnLst>
                                    <p:animScale>
                                      <p:cBhvr>
                                        <p:cTn id="801" dur="2000" fill="hold"/>
                                        <p:tgtEl>
                                          <p:spTgt spid="25"/>
                                        </p:tgtEl>
                                      </p:cBhvr>
                                      <p:by x="200000" y="200000"/>
                                    </p:animScale>
                                  </p:childTnLst>
                                </p:cTn>
                              </p:par>
                              <p:par>
                                <p:cTn id="802" presetID="42" presetClass="path" presetSubtype="0" accel="50000" decel="50000" fill="hold" nodeType="withEffect">
                                  <p:stCondLst>
                                    <p:cond delay="0"/>
                                  </p:stCondLst>
                                  <p:childTnLst>
                                    <p:animMotion origin="layout" path="M 3.05556E-6 -4.69136E-6 L 0.07968 0.04414 " pathEditMode="relative" rAng="0" ptsTypes="AA">
                                      <p:cBhvr>
                                        <p:cTn id="803" dur="2000" fill="hold"/>
                                        <p:tgtEl>
                                          <p:spTgt spid="25"/>
                                        </p:tgtEl>
                                        <p:attrNameLst>
                                          <p:attrName>ppt_x</p:attrName>
                                          <p:attrName>ppt_y</p:attrName>
                                        </p:attrNameLst>
                                      </p:cBhvr>
                                      <p:rCtr x="3976" y="2191"/>
                                    </p:animMotion>
                                  </p:childTnLst>
                                </p:cTn>
                              </p:par>
                            </p:childTnLst>
                          </p:cTn>
                        </p:par>
                        <p:par>
                          <p:cTn id="804" fill="hold">
                            <p:stCondLst>
                              <p:cond delay="2000"/>
                            </p:stCondLst>
                            <p:childTnLst>
                              <p:par>
                                <p:cTn id="805" presetID="10" presetClass="entr" presetSubtype="0" fill="hold" grpId="0" nodeType="afterEffect">
                                  <p:stCondLst>
                                    <p:cond delay="0"/>
                                  </p:stCondLst>
                                  <p:childTnLst>
                                    <p:set>
                                      <p:cBhvr>
                                        <p:cTn id="806" dur="1" fill="hold">
                                          <p:stCondLst>
                                            <p:cond delay="0"/>
                                          </p:stCondLst>
                                        </p:cTn>
                                        <p:tgtEl>
                                          <p:spTgt spid="46"/>
                                        </p:tgtEl>
                                        <p:attrNameLst>
                                          <p:attrName>style.visibility</p:attrName>
                                        </p:attrNameLst>
                                      </p:cBhvr>
                                      <p:to>
                                        <p:strVal val="visible"/>
                                      </p:to>
                                    </p:set>
                                    <p:animEffect transition="in" filter="fade">
                                      <p:cBhvr>
                                        <p:cTn id="807" dur="500"/>
                                        <p:tgtEl>
                                          <p:spTgt spid="46"/>
                                        </p:tgtEl>
                                      </p:cBhvr>
                                    </p:animEffect>
                                  </p:childTnLst>
                                </p:cTn>
                              </p:par>
                            </p:childTnLst>
                          </p:cTn>
                        </p:par>
                      </p:childTnLst>
                    </p:cTn>
                  </p:par>
                  <p:par>
                    <p:cTn id="808" fill="hold">
                      <p:stCondLst>
                        <p:cond delay="indefinite"/>
                      </p:stCondLst>
                      <p:childTnLst>
                        <p:par>
                          <p:cTn id="809" fill="hold">
                            <p:stCondLst>
                              <p:cond delay="0"/>
                            </p:stCondLst>
                            <p:childTnLst>
                              <p:par>
                                <p:cTn id="810" presetID="6" presetClass="emph" presetSubtype="0" fill="hold" nodeType="clickEffect">
                                  <p:stCondLst>
                                    <p:cond delay="0"/>
                                  </p:stCondLst>
                                  <p:childTnLst>
                                    <p:animScale>
                                      <p:cBhvr>
                                        <p:cTn id="811" dur="2000" fill="hold"/>
                                        <p:tgtEl>
                                          <p:spTgt spid="25"/>
                                        </p:tgtEl>
                                      </p:cBhvr>
                                      <p:by x="50000" y="50000"/>
                                    </p:animScale>
                                  </p:childTnLst>
                                </p:cTn>
                              </p:par>
                              <p:par>
                                <p:cTn id="812" presetID="42" presetClass="path" presetSubtype="0" accel="50000" decel="50000" fill="hold" nodeType="withEffect">
                                  <p:stCondLst>
                                    <p:cond delay="0"/>
                                  </p:stCondLst>
                                  <p:childTnLst>
                                    <p:animMotion origin="layout" path="M 0.07968 0.04414 L 3.05556E-6 -4.69136E-6 " pathEditMode="relative" rAng="0" ptsTypes="AA">
                                      <p:cBhvr>
                                        <p:cTn id="813" dur="2000" fill="hold"/>
                                        <p:tgtEl>
                                          <p:spTgt spid="25"/>
                                        </p:tgtEl>
                                        <p:attrNameLst>
                                          <p:attrName>ppt_x</p:attrName>
                                          <p:attrName>ppt_y</p:attrName>
                                        </p:attrNameLst>
                                      </p:cBhvr>
                                      <p:rCtr x="-3993" y="-2222"/>
                                    </p:animMotion>
                                  </p:childTnLst>
                                </p:cTn>
                              </p:par>
                              <p:par>
                                <p:cTn id="814" presetID="10" presetClass="exit" presetSubtype="0" fill="hold" grpId="1" nodeType="withEffect">
                                  <p:stCondLst>
                                    <p:cond delay="0"/>
                                  </p:stCondLst>
                                  <p:childTnLst>
                                    <p:animEffect transition="out" filter="fade">
                                      <p:cBhvr>
                                        <p:cTn id="815" dur="2000"/>
                                        <p:tgtEl>
                                          <p:spTgt spid="46"/>
                                        </p:tgtEl>
                                      </p:cBhvr>
                                    </p:animEffect>
                                    <p:set>
                                      <p:cBhvr>
                                        <p:cTn id="816" dur="1" fill="hold">
                                          <p:stCondLst>
                                            <p:cond delay="1999"/>
                                          </p:stCondLst>
                                        </p:cTn>
                                        <p:tgtEl>
                                          <p:spTgt spid="46"/>
                                        </p:tgtEl>
                                        <p:attrNameLst>
                                          <p:attrName>style.visibility</p:attrName>
                                        </p:attrNameLst>
                                      </p:cBhvr>
                                      <p:to>
                                        <p:strVal val="hidden"/>
                                      </p:to>
                                    </p:set>
                                  </p:childTnLst>
                                </p:cTn>
                              </p:par>
                            </p:childTnLst>
                          </p:cTn>
                        </p:par>
                        <p:par>
                          <p:cTn id="817" fill="hold">
                            <p:stCondLst>
                              <p:cond delay="2000"/>
                            </p:stCondLst>
                            <p:childTnLst>
                              <p:par>
                                <p:cTn id="818" presetID="10" presetClass="entr" presetSubtype="0" fill="hold" nodeType="afterEffect">
                                  <p:stCondLst>
                                    <p:cond delay="0"/>
                                  </p:stCondLst>
                                  <p:childTnLst>
                                    <p:set>
                                      <p:cBhvr>
                                        <p:cTn id="819" dur="1" fill="hold">
                                          <p:stCondLst>
                                            <p:cond delay="0"/>
                                          </p:stCondLst>
                                        </p:cTn>
                                        <p:tgtEl>
                                          <p:spTgt spid="10"/>
                                        </p:tgtEl>
                                        <p:attrNameLst>
                                          <p:attrName>style.visibility</p:attrName>
                                        </p:attrNameLst>
                                      </p:cBhvr>
                                      <p:to>
                                        <p:strVal val="visible"/>
                                      </p:to>
                                    </p:set>
                                    <p:animEffect transition="in" filter="fade">
                                      <p:cBhvr>
                                        <p:cTn id="820" dur="500"/>
                                        <p:tgtEl>
                                          <p:spTgt spid="10"/>
                                        </p:tgtEl>
                                      </p:cBhvr>
                                    </p:animEffect>
                                  </p:childTnLst>
                                </p:cTn>
                              </p:par>
                              <p:par>
                                <p:cTn id="821" presetID="10" presetClass="entr" presetSubtype="0" fill="hold" nodeType="withEffect">
                                  <p:stCondLst>
                                    <p:cond delay="0"/>
                                  </p:stCondLst>
                                  <p:childTnLst>
                                    <p:set>
                                      <p:cBhvr>
                                        <p:cTn id="822" dur="1" fill="hold">
                                          <p:stCondLst>
                                            <p:cond delay="0"/>
                                          </p:stCondLst>
                                        </p:cTn>
                                        <p:tgtEl>
                                          <p:spTgt spid="11"/>
                                        </p:tgtEl>
                                        <p:attrNameLst>
                                          <p:attrName>style.visibility</p:attrName>
                                        </p:attrNameLst>
                                      </p:cBhvr>
                                      <p:to>
                                        <p:strVal val="visible"/>
                                      </p:to>
                                    </p:set>
                                    <p:animEffect transition="in" filter="fade">
                                      <p:cBhvr>
                                        <p:cTn id="823" dur="500"/>
                                        <p:tgtEl>
                                          <p:spTgt spid="11"/>
                                        </p:tgtEl>
                                      </p:cBhvr>
                                    </p:animEffect>
                                  </p:childTnLst>
                                </p:cTn>
                              </p:par>
                              <p:par>
                                <p:cTn id="824" presetID="10" presetClass="entr" presetSubtype="0" fill="hold" nodeType="withEffect">
                                  <p:stCondLst>
                                    <p:cond delay="0"/>
                                  </p:stCondLst>
                                  <p:childTnLst>
                                    <p:set>
                                      <p:cBhvr>
                                        <p:cTn id="825" dur="1" fill="hold">
                                          <p:stCondLst>
                                            <p:cond delay="0"/>
                                          </p:stCondLst>
                                        </p:cTn>
                                        <p:tgtEl>
                                          <p:spTgt spid="12"/>
                                        </p:tgtEl>
                                        <p:attrNameLst>
                                          <p:attrName>style.visibility</p:attrName>
                                        </p:attrNameLst>
                                      </p:cBhvr>
                                      <p:to>
                                        <p:strVal val="visible"/>
                                      </p:to>
                                    </p:set>
                                    <p:animEffect transition="in" filter="fade">
                                      <p:cBhvr>
                                        <p:cTn id="826" dur="500"/>
                                        <p:tgtEl>
                                          <p:spTgt spid="12"/>
                                        </p:tgtEl>
                                      </p:cBhvr>
                                    </p:animEffect>
                                  </p:childTnLst>
                                </p:cTn>
                              </p:par>
                              <p:par>
                                <p:cTn id="827" presetID="10" presetClass="entr" presetSubtype="0" fill="hold" nodeType="withEffect">
                                  <p:stCondLst>
                                    <p:cond delay="0"/>
                                  </p:stCondLst>
                                  <p:childTnLst>
                                    <p:set>
                                      <p:cBhvr>
                                        <p:cTn id="828" dur="1" fill="hold">
                                          <p:stCondLst>
                                            <p:cond delay="0"/>
                                          </p:stCondLst>
                                        </p:cTn>
                                        <p:tgtEl>
                                          <p:spTgt spid="21"/>
                                        </p:tgtEl>
                                        <p:attrNameLst>
                                          <p:attrName>style.visibility</p:attrName>
                                        </p:attrNameLst>
                                      </p:cBhvr>
                                      <p:to>
                                        <p:strVal val="visible"/>
                                      </p:to>
                                    </p:set>
                                    <p:animEffect transition="in" filter="fade">
                                      <p:cBhvr>
                                        <p:cTn id="829" dur="500"/>
                                        <p:tgtEl>
                                          <p:spTgt spid="21"/>
                                        </p:tgtEl>
                                      </p:cBhvr>
                                    </p:animEffect>
                                  </p:childTnLst>
                                </p:cTn>
                              </p:par>
                              <p:par>
                                <p:cTn id="830" presetID="10" presetClass="entr" presetSubtype="0" fill="hold" nodeType="withEffect">
                                  <p:stCondLst>
                                    <p:cond delay="0"/>
                                  </p:stCondLst>
                                  <p:childTnLst>
                                    <p:set>
                                      <p:cBhvr>
                                        <p:cTn id="831" dur="1" fill="hold">
                                          <p:stCondLst>
                                            <p:cond delay="0"/>
                                          </p:stCondLst>
                                        </p:cTn>
                                        <p:tgtEl>
                                          <p:spTgt spid="22"/>
                                        </p:tgtEl>
                                        <p:attrNameLst>
                                          <p:attrName>style.visibility</p:attrName>
                                        </p:attrNameLst>
                                      </p:cBhvr>
                                      <p:to>
                                        <p:strVal val="visible"/>
                                      </p:to>
                                    </p:set>
                                    <p:animEffect transition="in" filter="fade">
                                      <p:cBhvr>
                                        <p:cTn id="832" dur="500"/>
                                        <p:tgtEl>
                                          <p:spTgt spid="22"/>
                                        </p:tgtEl>
                                      </p:cBhvr>
                                    </p:animEffect>
                                  </p:childTnLst>
                                </p:cTn>
                              </p:par>
                              <p:par>
                                <p:cTn id="833" presetID="10" presetClass="entr" presetSubtype="0" fill="hold" nodeType="withEffect">
                                  <p:stCondLst>
                                    <p:cond delay="0"/>
                                  </p:stCondLst>
                                  <p:childTnLst>
                                    <p:set>
                                      <p:cBhvr>
                                        <p:cTn id="834" dur="1" fill="hold">
                                          <p:stCondLst>
                                            <p:cond delay="0"/>
                                          </p:stCondLst>
                                        </p:cTn>
                                        <p:tgtEl>
                                          <p:spTgt spid="23"/>
                                        </p:tgtEl>
                                        <p:attrNameLst>
                                          <p:attrName>style.visibility</p:attrName>
                                        </p:attrNameLst>
                                      </p:cBhvr>
                                      <p:to>
                                        <p:strVal val="visible"/>
                                      </p:to>
                                    </p:set>
                                    <p:animEffect transition="in" filter="fade">
                                      <p:cBhvr>
                                        <p:cTn id="835" dur="500"/>
                                        <p:tgtEl>
                                          <p:spTgt spid="23"/>
                                        </p:tgtEl>
                                      </p:cBhvr>
                                    </p:animEffect>
                                  </p:childTnLst>
                                </p:cTn>
                              </p:par>
                              <p:par>
                                <p:cTn id="836" presetID="10" presetClass="entr" presetSubtype="0" fill="hold" nodeType="withEffect">
                                  <p:stCondLst>
                                    <p:cond delay="0"/>
                                  </p:stCondLst>
                                  <p:childTnLst>
                                    <p:set>
                                      <p:cBhvr>
                                        <p:cTn id="837" dur="1" fill="hold">
                                          <p:stCondLst>
                                            <p:cond delay="0"/>
                                          </p:stCondLst>
                                        </p:cTn>
                                        <p:tgtEl>
                                          <p:spTgt spid="24"/>
                                        </p:tgtEl>
                                        <p:attrNameLst>
                                          <p:attrName>style.visibility</p:attrName>
                                        </p:attrNameLst>
                                      </p:cBhvr>
                                      <p:to>
                                        <p:strVal val="visible"/>
                                      </p:to>
                                    </p:set>
                                    <p:animEffect transition="in" filter="fade">
                                      <p:cBhvr>
                                        <p:cTn id="838" dur="500"/>
                                        <p:tgtEl>
                                          <p:spTgt spid="24"/>
                                        </p:tgtEl>
                                      </p:cBhvr>
                                    </p:animEffect>
                                  </p:childTnLst>
                                </p:cTn>
                              </p:par>
                              <p:par>
                                <p:cTn id="839" presetID="10" presetClass="entr" presetSubtype="0" fill="hold" nodeType="withEffect">
                                  <p:stCondLst>
                                    <p:cond delay="0"/>
                                  </p:stCondLst>
                                  <p:childTnLst>
                                    <p:set>
                                      <p:cBhvr>
                                        <p:cTn id="840" dur="1" fill="hold">
                                          <p:stCondLst>
                                            <p:cond delay="0"/>
                                          </p:stCondLst>
                                        </p:cTn>
                                        <p:tgtEl>
                                          <p:spTgt spid="26"/>
                                        </p:tgtEl>
                                        <p:attrNameLst>
                                          <p:attrName>style.visibility</p:attrName>
                                        </p:attrNameLst>
                                      </p:cBhvr>
                                      <p:to>
                                        <p:strVal val="visible"/>
                                      </p:to>
                                    </p:set>
                                    <p:animEffect transition="in" filter="fade">
                                      <p:cBhvr>
                                        <p:cTn id="841" dur="500"/>
                                        <p:tgtEl>
                                          <p:spTgt spid="26"/>
                                        </p:tgtEl>
                                      </p:cBhvr>
                                    </p:animEffect>
                                  </p:childTnLst>
                                </p:cTn>
                              </p:par>
                              <p:par>
                                <p:cTn id="842" presetID="10" presetClass="entr" presetSubtype="0" fill="hold" nodeType="withEffect">
                                  <p:stCondLst>
                                    <p:cond delay="0"/>
                                  </p:stCondLst>
                                  <p:childTnLst>
                                    <p:set>
                                      <p:cBhvr>
                                        <p:cTn id="843" dur="1" fill="hold">
                                          <p:stCondLst>
                                            <p:cond delay="0"/>
                                          </p:stCondLst>
                                        </p:cTn>
                                        <p:tgtEl>
                                          <p:spTgt spid="27"/>
                                        </p:tgtEl>
                                        <p:attrNameLst>
                                          <p:attrName>style.visibility</p:attrName>
                                        </p:attrNameLst>
                                      </p:cBhvr>
                                      <p:to>
                                        <p:strVal val="visible"/>
                                      </p:to>
                                    </p:set>
                                    <p:animEffect transition="in" filter="fade">
                                      <p:cBhvr>
                                        <p:cTn id="844" dur="500"/>
                                        <p:tgtEl>
                                          <p:spTgt spid="27"/>
                                        </p:tgtEl>
                                      </p:cBhvr>
                                    </p:animEffect>
                                  </p:childTnLst>
                                </p:cTn>
                              </p:par>
                              <p:par>
                                <p:cTn id="845" presetID="10" presetClass="entr" presetSubtype="0" fill="hold" nodeType="withEffect">
                                  <p:stCondLst>
                                    <p:cond delay="0"/>
                                  </p:stCondLst>
                                  <p:childTnLst>
                                    <p:set>
                                      <p:cBhvr>
                                        <p:cTn id="846" dur="1" fill="hold">
                                          <p:stCondLst>
                                            <p:cond delay="0"/>
                                          </p:stCondLst>
                                        </p:cTn>
                                        <p:tgtEl>
                                          <p:spTgt spid="28"/>
                                        </p:tgtEl>
                                        <p:attrNameLst>
                                          <p:attrName>style.visibility</p:attrName>
                                        </p:attrNameLst>
                                      </p:cBhvr>
                                      <p:to>
                                        <p:strVal val="visible"/>
                                      </p:to>
                                    </p:set>
                                    <p:animEffect transition="in" filter="fade">
                                      <p:cBhvr>
                                        <p:cTn id="847" dur="500"/>
                                        <p:tgtEl>
                                          <p:spTgt spid="28"/>
                                        </p:tgtEl>
                                      </p:cBhvr>
                                    </p:animEffect>
                                  </p:childTnLst>
                                </p:cTn>
                              </p:par>
                              <p:par>
                                <p:cTn id="848" presetID="10" presetClass="entr" presetSubtype="0" fill="hold" nodeType="withEffect">
                                  <p:stCondLst>
                                    <p:cond delay="0"/>
                                  </p:stCondLst>
                                  <p:childTnLst>
                                    <p:set>
                                      <p:cBhvr>
                                        <p:cTn id="849" dur="1" fill="hold">
                                          <p:stCondLst>
                                            <p:cond delay="0"/>
                                          </p:stCondLst>
                                        </p:cTn>
                                        <p:tgtEl>
                                          <p:spTgt spid="29"/>
                                        </p:tgtEl>
                                        <p:attrNameLst>
                                          <p:attrName>style.visibility</p:attrName>
                                        </p:attrNameLst>
                                      </p:cBhvr>
                                      <p:to>
                                        <p:strVal val="visible"/>
                                      </p:to>
                                    </p:set>
                                    <p:animEffect transition="in" filter="fade">
                                      <p:cBhvr>
                                        <p:cTn id="850" dur="500"/>
                                        <p:tgtEl>
                                          <p:spTgt spid="29"/>
                                        </p:tgtEl>
                                      </p:cBhvr>
                                    </p:animEffect>
                                  </p:childTnLst>
                                </p:cTn>
                              </p:par>
                              <p:par>
                                <p:cTn id="851" presetID="10" presetClass="entr" presetSubtype="0" fill="hold" nodeType="withEffect">
                                  <p:stCondLst>
                                    <p:cond delay="0"/>
                                  </p:stCondLst>
                                  <p:childTnLst>
                                    <p:set>
                                      <p:cBhvr>
                                        <p:cTn id="852" dur="1" fill="hold">
                                          <p:stCondLst>
                                            <p:cond delay="0"/>
                                          </p:stCondLst>
                                        </p:cTn>
                                        <p:tgtEl>
                                          <p:spTgt spid="30"/>
                                        </p:tgtEl>
                                        <p:attrNameLst>
                                          <p:attrName>style.visibility</p:attrName>
                                        </p:attrNameLst>
                                      </p:cBhvr>
                                      <p:to>
                                        <p:strVal val="visible"/>
                                      </p:to>
                                    </p:set>
                                    <p:animEffect transition="in" filter="fade">
                                      <p:cBhvr>
                                        <p:cTn id="853" dur="500"/>
                                        <p:tgtEl>
                                          <p:spTgt spid="30"/>
                                        </p:tgtEl>
                                      </p:cBhvr>
                                    </p:animEffect>
                                  </p:childTnLst>
                                </p:cTn>
                              </p:par>
                              <p:par>
                                <p:cTn id="854" presetID="10" presetClass="entr" presetSubtype="0" fill="hold" nodeType="withEffect">
                                  <p:stCondLst>
                                    <p:cond delay="0"/>
                                  </p:stCondLst>
                                  <p:childTnLst>
                                    <p:set>
                                      <p:cBhvr>
                                        <p:cTn id="855" dur="1" fill="hold">
                                          <p:stCondLst>
                                            <p:cond delay="0"/>
                                          </p:stCondLst>
                                        </p:cTn>
                                        <p:tgtEl>
                                          <p:spTgt spid="31"/>
                                        </p:tgtEl>
                                        <p:attrNameLst>
                                          <p:attrName>style.visibility</p:attrName>
                                        </p:attrNameLst>
                                      </p:cBhvr>
                                      <p:to>
                                        <p:strVal val="visible"/>
                                      </p:to>
                                    </p:set>
                                    <p:animEffect transition="in" filter="fade">
                                      <p:cBhvr>
                                        <p:cTn id="856" dur="500"/>
                                        <p:tgtEl>
                                          <p:spTgt spid="31"/>
                                        </p:tgtEl>
                                      </p:cBhvr>
                                    </p:animEffect>
                                  </p:childTnLst>
                                </p:cTn>
                              </p:par>
                            </p:childTnLst>
                          </p:cTn>
                        </p:par>
                      </p:childTnLst>
                    </p:cTn>
                  </p:par>
                </p:childTnLst>
              </p:cTn>
              <p:nextCondLst>
                <p:cond evt="onClick" delay="0">
                  <p:tgtEl>
                    <p:spTgt spid="25"/>
                  </p:tgtEl>
                </p:cond>
              </p:nextCondLst>
            </p:seq>
            <p:seq concurrent="1" nextAc="seek">
              <p:cTn id="857" restart="whenNotActive" fill="hold" evtFilter="cancelBubble" nodeType="interactiveSeq">
                <p:stCondLst>
                  <p:cond evt="onClick" delay="0">
                    <p:tgtEl>
                      <p:spTgt spid="26"/>
                    </p:tgtEl>
                  </p:cond>
                </p:stCondLst>
                <p:endSync evt="end" delay="0">
                  <p:rtn val="all"/>
                </p:endSync>
                <p:childTnLst>
                  <p:par>
                    <p:cTn id="858" fill="hold">
                      <p:stCondLst>
                        <p:cond delay="0"/>
                      </p:stCondLst>
                      <p:childTnLst>
                        <p:par>
                          <p:cTn id="859" fill="hold">
                            <p:stCondLst>
                              <p:cond delay="0"/>
                            </p:stCondLst>
                            <p:childTnLst>
                              <p:par>
                                <p:cTn id="860" presetID="10" presetClass="exit" presetSubtype="0" fill="hold" nodeType="clickEffect">
                                  <p:stCondLst>
                                    <p:cond delay="0"/>
                                  </p:stCondLst>
                                  <p:childTnLst>
                                    <p:animEffect transition="out" filter="fade">
                                      <p:cBhvr>
                                        <p:cTn id="861" dur="500"/>
                                        <p:tgtEl>
                                          <p:spTgt spid="10"/>
                                        </p:tgtEl>
                                      </p:cBhvr>
                                    </p:animEffect>
                                    <p:set>
                                      <p:cBhvr>
                                        <p:cTn id="862" dur="1" fill="hold">
                                          <p:stCondLst>
                                            <p:cond delay="499"/>
                                          </p:stCondLst>
                                        </p:cTn>
                                        <p:tgtEl>
                                          <p:spTgt spid="10"/>
                                        </p:tgtEl>
                                        <p:attrNameLst>
                                          <p:attrName>style.visibility</p:attrName>
                                        </p:attrNameLst>
                                      </p:cBhvr>
                                      <p:to>
                                        <p:strVal val="hidden"/>
                                      </p:to>
                                    </p:set>
                                  </p:childTnLst>
                                </p:cTn>
                              </p:par>
                              <p:par>
                                <p:cTn id="863" presetID="10" presetClass="exit" presetSubtype="0" fill="hold" nodeType="withEffect">
                                  <p:stCondLst>
                                    <p:cond delay="0"/>
                                  </p:stCondLst>
                                  <p:childTnLst>
                                    <p:animEffect transition="out" filter="fade">
                                      <p:cBhvr>
                                        <p:cTn id="864" dur="500"/>
                                        <p:tgtEl>
                                          <p:spTgt spid="11"/>
                                        </p:tgtEl>
                                      </p:cBhvr>
                                    </p:animEffect>
                                    <p:set>
                                      <p:cBhvr>
                                        <p:cTn id="865" dur="1" fill="hold">
                                          <p:stCondLst>
                                            <p:cond delay="499"/>
                                          </p:stCondLst>
                                        </p:cTn>
                                        <p:tgtEl>
                                          <p:spTgt spid="11"/>
                                        </p:tgtEl>
                                        <p:attrNameLst>
                                          <p:attrName>style.visibility</p:attrName>
                                        </p:attrNameLst>
                                      </p:cBhvr>
                                      <p:to>
                                        <p:strVal val="hidden"/>
                                      </p:to>
                                    </p:set>
                                  </p:childTnLst>
                                </p:cTn>
                              </p:par>
                              <p:par>
                                <p:cTn id="866" presetID="10" presetClass="exit" presetSubtype="0" fill="hold" nodeType="withEffect">
                                  <p:stCondLst>
                                    <p:cond delay="0"/>
                                  </p:stCondLst>
                                  <p:childTnLst>
                                    <p:animEffect transition="out" filter="fade">
                                      <p:cBhvr>
                                        <p:cTn id="867" dur="500"/>
                                        <p:tgtEl>
                                          <p:spTgt spid="12"/>
                                        </p:tgtEl>
                                      </p:cBhvr>
                                    </p:animEffect>
                                    <p:set>
                                      <p:cBhvr>
                                        <p:cTn id="868" dur="1" fill="hold">
                                          <p:stCondLst>
                                            <p:cond delay="499"/>
                                          </p:stCondLst>
                                        </p:cTn>
                                        <p:tgtEl>
                                          <p:spTgt spid="12"/>
                                        </p:tgtEl>
                                        <p:attrNameLst>
                                          <p:attrName>style.visibility</p:attrName>
                                        </p:attrNameLst>
                                      </p:cBhvr>
                                      <p:to>
                                        <p:strVal val="hidden"/>
                                      </p:to>
                                    </p:set>
                                  </p:childTnLst>
                                </p:cTn>
                              </p:par>
                              <p:par>
                                <p:cTn id="869" presetID="10" presetClass="exit" presetSubtype="0" fill="hold" nodeType="withEffect">
                                  <p:stCondLst>
                                    <p:cond delay="0"/>
                                  </p:stCondLst>
                                  <p:childTnLst>
                                    <p:animEffect transition="out" filter="fade">
                                      <p:cBhvr>
                                        <p:cTn id="870" dur="500"/>
                                        <p:tgtEl>
                                          <p:spTgt spid="21"/>
                                        </p:tgtEl>
                                      </p:cBhvr>
                                    </p:animEffect>
                                    <p:set>
                                      <p:cBhvr>
                                        <p:cTn id="871" dur="1" fill="hold">
                                          <p:stCondLst>
                                            <p:cond delay="499"/>
                                          </p:stCondLst>
                                        </p:cTn>
                                        <p:tgtEl>
                                          <p:spTgt spid="21"/>
                                        </p:tgtEl>
                                        <p:attrNameLst>
                                          <p:attrName>style.visibility</p:attrName>
                                        </p:attrNameLst>
                                      </p:cBhvr>
                                      <p:to>
                                        <p:strVal val="hidden"/>
                                      </p:to>
                                    </p:set>
                                  </p:childTnLst>
                                </p:cTn>
                              </p:par>
                              <p:par>
                                <p:cTn id="872" presetID="10" presetClass="exit" presetSubtype="0" fill="hold" nodeType="withEffect">
                                  <p:stCondLst>
                                    <p:cond delay="0"/>
                                  </p:stCondLst>
                                  <p:childTnLst>
                                    <p:animEffect transition="out" filter="fade">
                                      <p:cBhvr>
                                        <p:cTn id="873" dur="500"/>
                                        <p:tgtEl>
                                          <p:spTgt spid="22"/>
                                        </p:tgtEl>
                                      </p:cBhvr>
                                    </p:animEffect>
                                    <p:set>
                                      <p:cBhvr>
                                        <p:cTn id="874" dur="1" fill="hold">
                                          <p:stCondLst>
                                            <p:cond delay="499"/>
                                          </p:stCondLst>
                                        </p:cTn>
                                        <p:tgtEl>
                                          <p:spTgt spid="22"/>
                                        </p:tgtEl>
                                        <p:attrNameLst>
                                          <p:attrName>style.visibility</p:attrName>
                                        </p:attrNameLst>
                                      </p:cBhvr>
                                      <p:to>
                                        <p:strVal val="hidden"/>
                                      </p:to>
                                    </p:set>
                                  </p:childTnLst>
                                </p:cTn>
                              </p:par>
                              <p:par>
                                <p:cTn id="875" presetID="10" presetClass="exit" presetSubtype="0" fill="hold" nodeType="withEffect">
                                  <p:stCondLst>
                                    <p:cond delay="0"/>
                                  </p:stCondLst>
                                  <p:childTnLst>
                                    <p:animEffect transition="out" filter="fade">
                                      <p:cBhvr>
                                        <p:cTn id="876" dur="500"/>
                                        <p:tgtEl>
                                          <p:spTgt spid="23"/>
                                        </p:tgtEl>
                                      </p:cBhvr>
                                    </p:animEffect>
                                    <p:set>
                                      <p:cBhvr>
                                        <p:cTn id="877" dur="1" fill="hold">
                                          <p:stCondLst>
                                            <p:cond delay="499"/>
                                          </p:stCondLst>
                                        </p:cTn>
                                        <p:tgtEl>
                                          <p:spTgt spid="23"/>
                                        </p:tgtEl>
                                        <p:attrNameLst>
                                          <p:attrName>style.visibility</p:attrName>
                                        </p:attrNameLst>
                                      </p:cBhvr>
                                      <p:to>
                                        <p:strVal val="hidden"/>
                                      </p:to>
                                    </p:set>
                                  </p:childTnLst>
                                </p:cTn>
                              </p:par>
                              <p:par>
                                <p:cTn id="878" presetID="10" presetClass="exit" presetSubtype="0" fill="hold" nodeType="withEffect">
                                  <p:stCondLst>
                                    <p:cond delay="0"/>
                                  </p:stCondLst>
                                  <p:childTnLst>
                                    <p:animEffect transition="out" filter="fade">
                                      <p:cBhvr>
                                        <p:cTn id="879" dur="500"/>
                                        <p:tgtEl>
                                          <p:spTgt spid="24"/>
                                        </p:tgtEl>
                                      </p:cBhvr>
                                    </p:animEffect>
                                    <p:set>
                                      <p:cBhvr>
                                        <p:cTn id="880" dur="1" fill="hold">
                                          <p:stCondLst>
                                            <p:cond delay="499"/>
                                          </p:stCondLst>
                                        </p:cTn>
                                        <p:tgtEl>
                                          <p:spTgt spid="24"/>
                                        </p:tgtEl>
                                        <p:attrNameLst>
                                          <p:attrName>style.visibility</p:attrName>
                                        </p:attrNameLst>
                                      </p:cBhvr>
                                      <p:to>
                                        <p:strVal val="hidden"/>
                                      </p:to>
                                    </p:set>
                                  </p:childTnLst>
                                </p:cTn>
                              </p:par>
                              <p:par>
                                <p:cTn id="881" presetID="10" presetClass="exit" presetSubtype="0" fill="hold" nodeType="withEffect">
                                  <p:stCondLst>
                                    <p:cond delay="0"/>
                                  </p:stCondLst>
                                  <p:childTnLst>
                                    <p:animEffect transition="out" filter="fade">
                                      <p:cBhvr>
                                        <p:cTn id="882" dur="500"/>
                                        <p:tgtEl>
                                          <p:spTgt spid="25"/>
                                        </p:tgtEl>
                                      </p:cBhvr>
                                    </p:animEffect>
                                    <p:set>
                                      <p:cBhvr>
                                        <p:cTn id="883" dur="1" fill="hold">
                                          <p:stCondLst>
                                            <p:cond delay="499"/>
                                          </p:stCondLst>
                                        </p:cTn>
                                        <p:tgtEl>
                                          <p:spTgt spid="25"/>
                                        </p:tgtEl>
                                        <p:attrNameLst>
                                          <p:attrName>style.visibility</p:attrName>
                                        </p:attrNameLst>
                                      </p:cBhvr>
                                      <p:to>
                                        <p:strVal val="hidden"/>
                                      </p:to>
                                    </p:set>
                                  </p:childTnLst>
                                </p:cTn>
                              </p:par>
                              <p:par>
                                <p:cTn id="884" presetID="10" presetClass="exit" presetSubtype="0" fill="hold" nodeType="withEffect">
                                  <p:stCondLst>
                                    <p:cond delay="0"/>
                                  </p:stCondLst>
                                  <p:childTnLst>
                                    <p:animEffect transition="out" filter="fade">
                                      <p:cBhvr>
                                        <p:cTn id="885" dur="500"/>
                                        <p:tgtEl>
                                          <p:spTgt spid="27"/>
                                        </p:tgtEl>
                                      </p:cBhvr>
                                    </p:animEffect>
                                    <p:set>
                                      <p:cBhvr>
                                        <p:cTn id="886" dur="1" fill="hold">
                                          <p:stCondLst>
                                            <p:cond delay="499"/>
                                          </p:stCondLst>
                                        </p:cTn>
                                        <p:tgtEl>
                                          <p:spTgt spid="27"/>
                                        </p:tgtEl>
                                        <p:attrNameLst>
                                          <p:attrName>style.visibility</p:attrName>
                                        </p:attrNameLst>
                                      </p:cBhvr>
                                      <p:to>
                                        <p:strVal val="hidden"/>
                                      </p:to>
                                    </p:set>
                                  </p:childTnLst>
                                </p:cTn>
                              </p:par>
                              <p:par>
                                <p:cTn id="887" presetID="10" presetClass="exit" presetSubtype="0" fill="hold" nodeType="withEffect">
                                  <p:stCondLst>
                                    <p:cond delay="0"/>
                                  </p:stCondLst>
                                  <p:childTnLst>
                                    <p:animEffect transition="out" filter="fade">
                                      <p:cBhvr>
                                        <p:cTn id="888" dur="500"/>
                                        <p:tgtEl>
                                          <p:spTgt spid="28"/>
                                        </p:tgtEl>
                                      </p:cBhvr>
                                    </p:animEffect>
                                    <p:set>
                                      <p:cBhvr>
                                        <p:cTn id="889" dur="1" fill="hold">
                                          <p:stCondLst>
                                            <p:cond delay="499"/>
                                          </p:stCondLst>
                                        </p:cTn>
                                        <p:tgtEl>
                                          <p:spTgt spid="28"/>
                                        </p:tgtEl>
                                        <p:attrNameLst>
                                          <p:attrName>style.visibility</p:attrName>
                                        </p:attrNameLst>
                                      </p:cBhvr>
                                      <p:to>
                                        <p:strVal val="hidden"/>
                                      </p:to>
                                    </p:set>
                                  </p:childTnLst>
                                </p:cTn>
                              </p:par>
                              <p:par>
                                <p:cTn id="890" presetID="10" presetClass="exit" presetSubtype="0" fill="hold" nodeType="withEffect">
                                  <p:stCondLst>
                                    <p:cond delay="0"/>
                                  </p:stCondLst>
                                  <p:childTnLst>
                                    <p:animEffect transition="out" filter="fade">
                                      <p:cBhvr>
                                        <p:cTn id="891" dur="500"/>
                                        <p:tgtEl>
                                          <p:spTgt spid="29"/>
                                        </p:tgtEl>
                                      </p:cBhvr>
                                    </p:animEffect>
                                    <p:set>
                                      <p:cBhvr>
                                        <p:cTn id="892" dur="1" fill="hold">
                                          <p:stCondLst>
                                            <p:cond delay="499"/>
                                          </p:stCondLst>
                                        </p:cTn>
                                        <p:tgtEl>
                                          <p:spTgt spid="29"/>
                                        </p:tgtEl>
                                        <p:attrNameLst>
                                          <p:attrName>style.visibility</p:attrName>
                                        </p:attrNameLst>
                                      </p:cBhvr>
                                      <p:to>
                                        <p:strVal val="hidden"/>
                                      </p:to>
                                    </p:set>
                                  </p:childTnLst>
                                </p:cTn>
                              </p:par>
                              <p:par>
                                <p:cTn id="893" presetID="10" presetClass="exit" presetSubtype="0" fill="hold" nodeType="withEffect">
                                  <p:stCondLst>
                                    <p:cond delay="0"/>
                                  </p:stCondLst>
                                  <p:childTnLst>
                                    <p:animEffect transition="out" filter="fade">
                                      <p:cBhvr>
                                        <p:cTn id="894" dur="500"/>
                                        <p:tgtEl>
                                          <p:spTgt spid="30"/>
                                        </p:tgtEl>
                                      </p:cBhvr>
                                    </p:animEffect>
                                    <p:set>
                                      <p:cBhvr>
                                        <p:cTn id="895" dur="1" fill="hold">
                                          <p:stCondLst>
                                            <p:cond delay="499"/>
                                          </p:stCondLst>
                                        </p:cTn>
                                        <p:tgtEl>
                                          <p:spTgt spid="30"/>
                                        </p:tgtEl>
                                        <p:attrNameLst>
                                          <p:attrName>style.visibility</p:attrName>
                                        </p:attrNameLst>
                                      </p:cBhvr>
                                      <p:to>
                                        <p:strVal val="hidden"/>
                                      </p:to>
                                    </p:set>
                                  </p:childTnLst>
                                </p:cTn>
                              </p:par>
                              <p:par>
                                <p:cTn id="896" presetID="10" presetClass="exit" presetSubtype="0" fill="hold" nodeType="withEffect">
                                  <p:stCondLst>
                                    <p:cond delay="0"/>
                                  </p:stCondLst>
                                  <p:childTnLst>
                                    <p:animEffect transition="out" filter="fade">
                                      <p:cBhvr>
                                        <p:cTn id="897" dur="500"/>
                                        <p:tgtEl>
                                          <p:spTgt spid="31"/>
                                        </p:tgtEl>
                                      </p:cBhvr>
                                    </p:animEffect>
                                    <p:set>
                                      <p:cBhvr>
                                        <p:cTn id="898" dur="1" fill="hold">
                                          <p:stCondLst>
                                            <p:cond delay="499"/>
                                          </p:stCondLst>
                                        </p:cTn>
                                        <p:tgtEl>
                                          <p:spTgt spid="31"/>
                                        </p:tgtEl>
                                        <p:attrNameLst>
                                          <p:attrName>style.visibility</p:attrName>
                                        </p:attrNameLst>
                                      </p:cBhvr>
                                      <p:to>
                                        <p:strVal val="hidden"/>
                                      </p:to>
                                    </p:set>
                                  </p:childTnLst>
                                </p:cTn>
                              </p:par>
                              <p:par>
                                <p:cTn id="899" presetID="6" presetClass="emph" presetSubtype="0" fill="hold" nodeType="withEffect">
                                  <p:stCondLst>
                                    <p:cond delay="0"/>
                                  </p:stCondLst>
                                  <p:childTnLst>
                                    <p:animScale>
                                      <p:cBhvr>
                                        <p:cTn id="900" dur="2000" fill="hold"/>
                                        <p:tgtEl>
                                          <p:spTgt spid="26"/>
                                        </p:tgtEl>
                                      </p:cBhvr>
                                      <p:by x="200000" y="200000"/>
                                    </p:animScale>
                                  </p:childTnLst>
                                </p:cTn>
                              </p:par>
                              <p:par>
                                <p:cTn id="901" presetID="42" presetClass="path" presetSubtype="0" accel="50000" decel="50000" fill="hold" nodeType="withEffect">
                                  <p:stCondLst>
                                    <p:cond delay="0"/>
                                  </p:stCondLst>
                                  <p:childTnLst>
                                    <p:animMotion origin="layout" path="M 2.77778E-6 3.82716E-6 L -0.09427 0.07932 " pathEditMode="relative" rAng="0" ptsTypes="AA">
                                      <p:cBhvr>
                                        <p:cTn id="902" dur="2000" fill="hold"/>
                                        <p:tgtEl>
                                          <p:spTgt spid="26"/>
                                        </p:tgtEl>
                                        <p:attrNameLst>
                                          <p:attrName>ppt_x</p:attrName>
                                          <p:attrName>ppt_y</p:attrName>
                                        </p:attrNameLst>
                                      </p:cBhvr>
                                      <p:rCtr x="-4722" y="3951"/>
                                    </p:animMotion>
                                  </p:childTnLst>
                                </p:cTn>
                              </p:par>
                            </p:childTnLst>
                          </p:cTn>
                        </p:par>
                        <p:par>
                          <p:cTn id="903" fill="hold">
                            <p:stCondLst>
                              <p:cond delay="2000"/>
                            </p:stCondLst>
                            <p:childTnLst>
                              <p:par>
                                <p:cTn id="904" presetID="10" presetClass="entr" presetSubtype="0" fill="hold" grpId="0" nodeType="afterEffect">
                                  <p:stCondLst>
                                    <p:cond delay="0"/>
                                  </p:stCondLst>
                                  <p:childTnLst>
                                    <p:set>
                                      <p:cBhvr>
                                        <p:cTn id="905" dur="1" fill="hold">
                                          <p:stCondLst>
                                            <p:cond delay="0"/>
                                          </p:stCondLst>
                                        </p:cTn>
                                        <p:tgtEl>
                                          <p:spTgt spid="47"/>
                                        </p:tgtEl>
                                        <p:attrNameLst>
                                          <p:attrName>style.visibility</p:attrName>
                                        </p:attrNameLst>
                                      </p:cBhvr>
                                      <p:to>
                                        <p:strVal val="visible"/>
                                      </p:to>
                                    </p:set>
                                    <p:animEffect transition="in" filter="fade">
                                      <p:cBhvr>
                                        <p:cTn id="906" dur="500"/>
                                        <p:tgtEl>
                                          <p:spTgt spid="47"/>
                                        </p:tgtEl>
                                      </p:cBhvr>
                                    </p:animEffect>
                                  </p:childTnLst>
                                </p:cTn>
                              </p:par>
                            </p:childTnLst>
                          </p:cTn>
                        </p:par>
                      </p:childTnLst>
                    </p:cTn>
                  </p:par>
                  <p:par>
                    <p:cTn id="907" fill="hold">
                      <p:stCondLst>
                        <p:cond delay="indefinite"/>
                      </p:stCondLst>
                      <p:childTnLst>
                        <p:par>
                          <p:cTn id="908" fill="hold">
                            <p:stCondLst>
                              <p:cond delay="0"/>
                            </p:stCondLst>
                            <p:childTnLst>
                              <p:par>
                                <p:cTn id="909" presetID="6" presetClass="emph" presetSubtype="0" fill="hold" nodeType="clickEffect">
                                  <p:stCondLst>
                                    <p:cond delay="0"/>
                                  </p:stCondLst>
                                  <p:childTnLst>
                                    <p:animScale>
                                      <p:cBhvr>
                                        <p:cTn id="910" dur="2000" fill="hold"/>
                                        <p:tgtEl>
                                          <p:spTgt spid="26"/>
                                        </p:tgtEl>
                                      </p:cBhvr>
                                      <p:by x="50000" y="50000"/>
                                    </p:animScale>
                                  </p:childTnLst>
                                </p:cTn>
                              </p:par>
                              <p:par>
                                <p:cTn id="911" presetID="42" presetClass="path" presetSubtype="0" accel="50000" decel="50000" fill="hold" nodeType="withEffect">
                                  <p:stCondLst>
                                    <p:cond delay="0"/>
                                  </p:stCondLst>
                                  <p:childTnLst>
                                    <p:animMotion origin="layout" path="M -0.09427 0.07932 L 2.77778E-6 3.82716E-6 " pathEditMode="relative" rAng="0" ptsTypes="AA">
                                      <p:cBhvr>
                                        <p:cTn id="912" dur="2000" fill="hold"/>
                                        <p:tgtEl>
                                          <p:spTgt spid="26"/>
                                        </p:tgtEl>
                                        <p:attrNameLst>
                                          <p:attrName>ppt_x</p:attrName>
                                          <p:attrName>ppt_y</p:attrName>
                                        </p:attrNameLst>
                                      </p:cBhvr>
                                      <p:rCtr x="4705" y="-3981"/>
                                    </p:animMotion>
                                  </p:childTnLst>
                                </p:cTn>
                              </p:par>
                              <p:par>
                                <p:cTn id="913" presetID="10" presetClass="exit" presetSubtype="0" fill="hold" grpId="1" nodeType="withEffect">
                                  <p:stCondLst>
                                    <p:cond delay="0"/>
                                  </p:stCondLst>
                                  <p:childTnLst>
                                    <p:animEffect transition="out" filter="fade">
                                      <p:cBhvr>
                                        <p:cTn id="914" dur="2000"/>
                                        <p:tgtEl>
                                          <p:spTgt spid="47"/>
                                        </p:tgtEl>
                                      </p:cBhvr>
                                    </p:animEffect>
                                    <p:set>
                                      <p:cBhvr>
                                        <p:cTn id="915" dur="1" fill="hold">
                                          <p:stCondLst>
                                            <p:cond delay="1999"/>
                                          </p:stCondLst>
                                        </p:cTn>
                                        <p:tgtEl>
                                          <p:spTgt spid="47"/>
                                        </p:tgtEl>
                                        <p:attrNameLst>
                                          <p:attrName>style.visibility</p:attrName>
                                        </p:attrNameLst>
                                      </p:cBhvr>
                                      <p:to>
                                        <p:strVal val="hidden"/>
                                      </p:to>
                                    </p:set>
                                  </p:childTnLst>
                                </p:cTn>
                              </p:par>
                            </p:childTnLst>
                          </p:cTn>
                        </p:par>
                        <p:par>
                          <p:cTn id="916" fill="hold">
                            <p:stCondLst>
                              <p:cond delay="2000"/>
                            </p:stCondLst>
                            <p:childTnLst>
                              <p:par>
                                <p:cTn id="917" presetID="10" presetClass="entr" presetSubtype="0" fill="hold" nodeType="afterEffect">
                                  <p:stCondLst>
                                    <p:cond delay="0"/>
                                  </p:stCondLst>
                                  <p:childTnLst>
                                    <p:set>
                                      <p:cBhvr>
                                        <p:cTn id="918" dur="1" fill="hold">
                                          <p:stCondLst>
                                            <p:cond delay="0"/>
                                          </p:stCondLst>
                                        </p:cTn>
                                        <p:tgtEl>
                                          <p:spTgt spid="10"/>
                                        </p:tgtEl>
                                        <p:attrNameLst>
                                          <p:attrName>style.visibility</p:attrName>
                                        </p:attrNameLst>
                                      </p:cBhvr>
                                      <p:to>
                                        <p:strVal val="visible"/>
                                      </p:to>
                                    </p:set>
                                    <p:animEffect transition="in" filter="fade">
                                      <p:cBhvr>
                                        <p:cTn id="919" dur="500"/>
                                        <p:tgtEl>
                                          <p:spTgt spid="10"/>
                                        </p:tgtEl>
                                      </p:cBhvr>
                                    </p:animEffect>
                                  </p:childTnLst>
                                </p:cTn>
                              </p:par>
                              <p:par>
                                <p:cTn id="920" presetID="10" presetClass="entr" presetSubtype="0" fill="hold" nodeType="withEffect">
                                  <p:stCondLst>
                                    <p:cond delay="0"/>
                                  </p:stCondLst>
                                  <p:childTnLst>
                                    <p:set>
                                      <p:cBhvr>
                                        <p:cTn id="921" dur="1" fill="hold">
                                          <p:stCondLst>
                                            <p:cond delay="0"/>
                                          </p:stCondLst>
                                        </p:cTn>
                                        <p:tgtEl>
                                          <p:spTgt spid="11"/>
                                        </p:tgtEl>
                                        <p:attrNameLst>
                                          <p:attrName>style.visibility</p:attrName>
                                        </p:attrNameLst>
                                      </p:cBhvr>
                                      <p:to>
                                        <p:strVal val="visible"/>
                                      </p:to>
                                    </p:set>
                                    <p:animEffect transition="in" filter="fade">
                                      <p:cBhvr>
                                        <p:cTn id="922" dur="500"/>
                                        <p:tgtEl>
                                          <p:spTgt spid="11"/>
                                        </p:tgtEl>
                                      </p:cBhvr>
                                    </p:animEffect>
                                  </p:childTnLst>
                                </p:cTn>
                              </p:par>
                              <p:par>
                                <p:cTn id="923" presetID="10" presetClass="entr" presetSubtype="0" fill="hold" nodeType="withEffect">
                                  <p:stCondLst>
                                    <p:cond delay="0"/>
                                  </p:stCondLst>
                                  <p:childTnLst>
                                    <p:set>
                                      <p:cBhvr>
                                        <p:cTn id="924" dur="1" fill="hold">
                                          <p:stCondLst>
                                            <p:cond delay="0"/>
                                          </p:stCondLst>
                                        </p:cTn>
                                        <p:tgtEl>
                                          <p:spTgt spid="12"/>
                                        </p:tgtEl>
                                        <p:attrNameLst>
                                          <p:attrName>style.visibility</p:attrName>
                                        </p:attrNameLst>
                                      </p:cBhvr>
                                      <p:to>
                                        <p:strVal val="visible"/>
                                      </p:to>
                                    </p:set>
                                    <p:animEffect transition="in" filter="fade">
                                      <p:cBhvr>
                                        <p:cTn id="925" dur="500"/>
                                        <p:tgtEl>
                                          <p:spTgt spid="12"/>
                                        </p:tgtEl>
                                      </p:cBhvr>
                                    </p:animEffect>
                                  </p:childTnLst>
                                </p:cTn>
                              </p:par>
                              <p:par>
                                <p:cTn id="926" presetID="10" presetClass="entr" presetSubtype="0" fill="hold" nodeType="withEffect">
                                  <p:stCondLst>
                                    <p:cond delay="0"/>
                                  </p:stCondLst>
                                  <p:childTnLst>
                                    <p:set>
                                      <p:cBhvr>
                                        <p:cTn id="927" dur="1" fill="hold">
                                          <p:stCondLst>
                                            <p:cond delay="0"/>
                                          </p:stCondLst>
                                        </p:cTn>
                                        <p:tgtEl>
                                          <p:spTgt spid="21"/>
                                        </p:tgtEl>
                                        <p:attrNameLst>
                                          <p:attrName>style.visibility</p:attrName>
                                        </p:attrNameLst>
                                      </p:cBhvr>
                                      <p:to>
                                        <p:strVal val="visible"/>
                                      </p:to>
                                    </p:set>
                                    <p:animEffect transition="in" filter="fade">
                                      <p:cBhvr>
                                        <p:cTn id="928" dur="500"/>
                                        <p:tgtEl>
                                          <p:spTgt spid="21"/>
                                        </p:tgtEl>
                                      </p:cBhvr>
                                    </p:animEffect>
                                  </p:childTnLst>
                                </p:cTn>
                              </p:par>
                              <p:par>
                                <p:cTn id="929" presetID="10" presetClass="entr" presetSubtype="0" fill="hold" nodeType="withEffect">
                                  <p:stCondLst>
                                    <p:cond delay="0"/>
                                  </p:stCondLst>
                                  <p:childTnLst>
                                    <p:set>
                                      <p:cBhvr>
                                        <p:cTn id="930" dur="1" fill="hold">
                                          <p:stCondLst>
                                            <p:cond delay="0"/>
                                          </p:stCondLst>
                                        </p:cTn>
                                        <p:tgtEl>
                                          <p:spTgt spid="22"/>
                                        </p:tgtEl>
                                        <p:attrNameLst>
                                          <p:attrName>style.visibility</p:attrName>
                                        </p:attrNameLst>
                                      </p:cBhvr>
                                      <p:to>
                                        <p:strVal val="visible"/>
                                      </p:to>
                                    </p:set>
                                    <p:animEffect transition="in" filter="fade">
                                      <p:cBhvr>
                                        <p:cTn id="931" dur="500"/>
                                        <p:tgtEl>
                                          <p:spTgt spid="22"/>
                                        </p:tgtEl>
                                      </p:cBhvr>
                                    </p:animEffect>
                                  </p:childTnLst>
                                </p:cTn>
                              </p:par>
                              <p:par>
                                <p:cTn id="932" presetID="10" presetClass="entr" presetSubtype="0" fill="hold" nodeType="withEffect">
                                  <p:stCondLst>
                                    <p:cond delay="0"/>
                                  </p:stCondLst>
                                  <p:childTnLst>
                                    <p:set>
                                      <p:cBhvr>
                                        <p:cTn id="933" dur="1" fill="hold">
                                          <p:stCondLst>
                                            <p:cond delay="0"/>
                                          </p:stCondLst>
                                        </p:cTn>
                                        <p:tgtEl>
                                          <p:spTgt spid="23"/>
                                        </p:tgtEl>
                                        <p:attrNameLst>
                                          <p:attrName>style.visibility</p:attrName>
                                        </p:attrNameLst>
                                      </p:cBhvr>
                                      <p:to>
                                        <p:strVal val="visible"/>
                                      </p:to>
                                    </p:set>
                                    <p:animEffect transition="in" filter="fade">
                                      <p:cBhvr>
                                        <p:cTn id="934" dur="500"/>
                                        <p:tgtEl>
                                          <p:spTgt spid="23"/>
                                        </p:tgtEl>
                                      </p:cBhvr>
                                    </p:animEffect>
                                  </p:childTnLst>
                                </p:cTn>
                              </p:par>
                              <p:par>
                                <p:cTn id="935" presetID="10" presetClass="entr" presetSubtype="0" fill="hold" nodeType="withEffect">
                                  <p:stCondLst>
                                    <p:cond delay="0"/>
                                  </p:stCondLst>
                                  <p:childTnLst>
                                    <p:set>
                                      <p:cBhvr>
                                        <p:cTn id="936" dur="1" fill="hold">
                                          <p:stCondLst>
                                            <p:cond delay="0"/>
                                          </p:stCondLst>
                                        </p:cTn>
                                        <p:tgtEl>
                                          <p:spTgt spid="24"/>
                                        </p:tgtEl>
                                        <p:attrNameLst>
                                          <p:attrName>style.visibility</p:attrName>
                                        </p:attrNameLst>
                                      </p:cBhvr>
                                      <p:to>
                                        <p:strVal val="visible"/>
                                      </p:to>
                                    </p:set>
                                    <p:animEffect transition="in" filter="fade">
                                      <p:cBhvr>
                                        <p:cTn id="937" dur="500"/>
                                        <p:tgtEl>
                                          <p:spTgt spid="24"/>
                                        </p:tgtEl>
                                      </p:cBhvr>
                                    </p:animEffect>
                                  </p:childTnLst>
                                </p:cTn>
                              </p:par>
                              <p:par>
                                <p:cTn id="938" presetID="10" presetClass="entr" presetSubtype="0" fill="hold" nodeType="withEffect">
                                  <p:stCondLst>
                                    <p:cond delay="0"/>
                                  </p:stCondLst>
                                  <p:childTnLst>
                                    <p:set>
                                      <p:cBhvr>
                                        <p:cTn id="939" dur="1" fill="hold">
                                          <p:stCondLst>
                                            <p:cond delay="0"/>
                                          </p:stCondLst>
                                        </p:cTn>
                                        <p:tgtEl>
                                          <p:spTgt spid="25"/>
                                        </p:tgtEl>
                                        <p:attrNameLst>
                                          <p:attrName>style.visibility</p:attrName>
                                        </p:attrNameLst>
                                      </p:cBhvr>
                                      <p:to>
                                        <p:strVal val="visible"/>
                                      </p:to>
                                    </p:set>
                                    <p:animEffect transition="in" filter="fade">
                                      <p:cBhvr>
                                        <p:cTn id="940" dur="500"/>
                                        <p:tgtEl>
                                          <p:spTgt spid="25"/>
                                        </p:tgtEl>
                                      </p:cBhvr>
                                    </p:animEffect>
                                  </p:childTnLst>
                                </p:cTn>
                              </p:par>
                              <p:par>
                                <p:cTn id="941" presetID="10" presetClass="entr" presetSubtype="0" fill="hold" nodeType="withEffect">
                                  <p:stCondLst>
                                    <p:cond delay="0"/>
                                  </p:stCondLst>
                                  <p:childTnLst>
                                    <p:set>
                                      <p:cBhvr>
                                        <p:cTn id="942" dur="1" fill="hold">
                                          <p:stCondLst>
                                            <p:cond delay="0"/>
                                          </p:stCondLst>
                                        </p:cTn>
                                        <p:tgtEl>
                                          <p:spTgt spid="27"/>
                                        </p:tgtEl>
                                        <p:attrNameLst>
                                          <p:attrName>style.visibility</p:attrName>
                                        </p:attrNameLst>
                                      </p:cBhvr>
                                      <p:to>
                                        <p:strVal val="visible"/>
                                      </p:to>
                                    </p:set>
                                    <p:animEffect transition="in" filter="fade">
                                      <p:cBhvr>
                                        <p:cTn id="943" dur="500"/>
                                        <p:tgtEl>
                                          <p:spTgt spid="27"/>
                                        </p:tgtEl>
                                      </p:cBhvr>
                                    </p:animEffect>
                                  </p:childTnLst>
                                </p:cTn>
                              </p:par>
                              <p:par>
                                <p:cTn id="944" presetID="10" presetClass="entr" presetSubtype="0" fill="hold" nodeType="withEffect">
                                  <p:stCondLst>
                                    <p:cond delay="0"/>
                                  </p:stCondLst>
                                  <p:childTnLst>
                                    <p:set>
                                      <p:cBhvr>
                                        <p:cTn id="945" dur="1" fill="hold">
                                          <p:stCondLst>
                                            <p:cond delay="0"/>
                                          </p:stCondLst>
                                        </p:cTn>
                                        <p:tgtEl>
                                          <p:spTgt spid="28"/>
                                        </p:tgtEl>
                                        <p:attrNameLst>
                                          <p:attrName>style.visibility</p:attrName>
                                        </p:attrNameLst>
                                      </p:cBhvr>
                                      <p:to>
                                        <p:strVal val="visible"/>
                                      </p:to>
                                    </p:set>
                                    <p:animEffect transition="in" filter="fade">
                                      <p:cBhvr>
                                        <p:cTn id="946" dur="500"/>
                                        <p:tgtEl>
                                          <p:spTgt spid="28"/>
                                        </p:tgtEl>
                                      </p:cBhvr>
                                    </p:animEffect>
                                  </p:childTnLst>
                                </p:cTn>
                              </p:par>
                              <p:par>
                                <p:cTn id="947" presetID="10" presetClass="entr" presetSubtype="0" fill="hold" nodeType="withEffect">
                                  <p:stCondLst>
                                    <p:cond delay="0"/>
                                  </p:stCondLst>
                                  <p:childTnLst>
                                    <p:set>
                                      <p:cBhvr>
                                        <p:cTn id="948" dur="1" fill="hold">
                                          <p:stCondLst>
                                            <p:cond delay="0"/>
                                          </p:stCondLst>
                                        </p:cTn>
                                        <p:tgtEl>
                                          <p:spTgt spid="29"/>
                                        </p:tgtEl>
                                        <p:attrNameLst>
                                          <p:attrName>style.visibility</p:attrName>
                                        </p:attrNameLst>
                                      </p:cBhvr>
                                      <p:to>
                                        <p:strVal val="visible"/>
                                      </p:to>
                                    </p:set>
                                    <p:animEffect transition="in" filter="fade">
                                      <p:cBhvr>
                                        <p:cTn id="949" dur="500"/>
                                        <p:tgtEl>
                                          <p:spTgt spid="29"/>
                                        </p:tgtEl>
                                      </p:cBhvr>
                                    </p:animEffect>
                                  </p:childTnLst>
                                </p:cTn>
                              </p:par>
                              <p:par>
                                <p:cTn id="950" presetID="10" presetClass="entr" presetSubtype="0" fill="hold" nodeType="withEffect">
                                  <p:stCondLst>
                                    <p:cond delay="0"/>
                                  </p:stCondLst>
                                  <p:childTnLst>
                                    <p:set>
                                      <p:cBhvr>
                                        <p:cTn id="951" dur="1" fill="hold">
                                          <p:stCondLst>
                                            <p:cond delay="0"/>
                                          </p:stCondLst>
                                        </p:cTn>
                                        <p:tgtEl>
                                          <p:spTgt spid="30"/>
                                        </p:tgtEl>
                                        <p:attrNameLst>
                                          <p:attrName>style.visibility</p:attrName>
                                        </p:attrNameLst>
                                      </p:cBhvr>
                                      <p:to>
                                        <p:strVal val="visible"/>
                                      </p:to>
                                    </p:set>
                                    <p:animEffect transition="in" filter="fade">
                                      <p:cBhvr>
                                        <p:cTn id="952" dur="500"/>
                                        <p:tgtEl>
                                          <p:spTgt spid="30"/>
                                        </p:tgtEl>
                                      </p:cBhvr>
                                    </p:animEffect>
                                  </p:childTnLst>
                                </p:cTn>
                              </p:par>
                              <p:par>
                                <p:cTn id="953" presetID="10" presetClass="entr" presetSubtype="0" fill="hold" nodeType="withEffect">
                                  <p:stCondLst>
                                    <p:cond delay="0"/>
                                  </p:stCondLst>
                                  <p:childTnLst>
                                    <p:set>
                                      <p:cBhvr>
                                        <p:cTn id="954" dur="1" fill="hold">
                                          <p:stCondLst>
                                            <p:cond delay="0"/>
                                          </p:stCondLst>
                                        </p:cTn>
                                        <p:tgtEl>
                                          <p:spTgt spid="31"/>
                                        </p:tgtEl>
                                        <p:attrNameLst>
                                          <p:attrName>style.visibility</p:attrName>
                                        </p:attrNameLst>
                                      </p:cBhvr>
                                      <p:to>
                                        <p:strVal val="visible"/>
                                      </p:to>
                                    </p:set>
                                    <p:animEffect transition="in" filter="fade">
                                      <p:cBhvr>
                                        <p:cTn id="955" dur="500"/>
                                        <p:tgtEl>
                                          <p:spTgt spid="31"/>
                                        </p:tgtEl>
                                      </p:cBhvr>
                                    </p:animEffect>
                                  </p:childTnLst>
                                </p:cTn>
                              </p:par>
                            </p:childTnLst>
                          </p:cTn>
                        </p:par>
                      </p:childTnLst>
                    </p:cTn>
                  </p:par>
                </p:childTnLst>
              </p:cTn>
              <p:nextCondLst>
                <p:cond evt="onClick" delay="0">
                  <p:tgtEl>
                    <p:spTgt spid="26"/>
                  </p:tgtEl>
                </p:cond>
              </p:nextCondLst>
            </p:seq>
            <p:seq concurrent="1" nextAc="seek">
              <p:cTn id="956" restart="whenNotActive" fill="hold" evtFilter="cancelBubble" nodeType="interactiveSeq">
                <p:stCondLst>
                  <p:cond evt="onClick" delay="0">
                    <p:tgtEl>
                      <p:spTgt spid="27"/>
                    </p:tgtEl>
                  </p:cond>
                </p:stCondLst>
                <p:endSync evt="end" delay="0">
                  <p:rtn val="all"/>
                </p:endSync>
                <p:childTnLst>
                  <p:par>
                    <p:cTn id="957" fill="hold">
                      <p:stCondLst>
                        <p:cond delay="0"/>
                      </p:stCondLst>
                      <p:childTnLst>
                        <p:par>
                          <p:cTn id="958" fill="hold">
                            <p:stCondLst>
                              <p:cond delay="0"/>
                            </p:stCondLst>
                            <p:childTnLst>
                              <p:par>
                                <p:cTn id="959" presetID="10" presetClass="exit" presetSubtype="0" fill="hold" nodeType="clickEffect">
                                  <p:stCondLst>
                                    <p:cond delay="0"/>
                                  </p:stCondLst>
                                  <p:childTnLst>
                                    <p:animEffect transition="out" filter="fade">
                                      <p:cBhvr>
                                        <p:cTn id="960" dur="500"/>
                                        <p:tgtEl>
                                          <p:spTgt spid="10"/>
                                        </p:tgtEl>
                                      </p:cBhvr>
                                    </p:animEffect>
                                    <p:set>
                                      <p:cBhvr>
                                        <p:cTn id="961" dur="1" fill="hold">
                                          <p:stCondLst>
                                            <p:cond delay="499"/>
                                          </p:stCondLst>
                                        </p:cTn>
                                        <p:tgtEl>
                                          <p:spTgt spid="10"/>
                                        </p:tgtEl>
                                        <p:attrNameLst>
                                          <p:attrName>style.visibility</p:attrName>
                                        </p:attrNameLst>
                                      </p:cBhvr>
                                      <p:to>
                                        <p:strVal val="hidden"/>
                                      </p:to>
                                    </p:set>
                                  </p:childTnLst>
                                </p:cTn>
                              </p:par>
                              <p:par>
                                <p:cTn id="962" presetID="10" presetClass="exit" presetSubtype="0" fill="hold" nodeType="withEffect">
                                  <p:stCondLst>
                                    <p:cond delay="0"/>
                                  </p:stCondLst>
                                  <p:childTnLst>
                                    <p:animEffect transition="out" filter="fade">
                                      <p:cBhvr>
                                        <p:cTn id="963" dur="500"/>
                                        <p:tgtEl>
                                          <p:spTgt spid="11"/>
                                        </p:tgtEl>
                                      </p:cBhvr>
                                    </p:animEffect>
                                    <p:set>
                                      <p:cBhvr>
                                        <p:cTn id="964" dur="1" fill="hold">
                                          <p:stCondLst>
                                            <p:cond delay="499"/>
                                          </p:stCondLst>
                                        </p:cTn>
                                        <p:tgtEl>
                                          <p:spTgt spid="11"/>
                                        </p:tgtEl>
                                        <p:attrNameLst>
                                          <p:attrName>style.visibility</p:attrName>
                                        </p:attrNameLst>
                                      </p:cBhvr>
                                      <p:to>
                                        <p:strVal val="hidden"/>
                                      </p:to>
                                    </p:set>
                                  </p:childTnLst>
                                </p:cTn>
                              </p:par>
                              <p:par>
                                <p:cTn id="965" presetID="10" presetClass="exit" presetSubtype="0" fill="hold" nodeType="withEffect">
                                  <p:stCondLst>
                                    <p:cond delay="0"/>
                                  </p:stCondLst>
                                  <p:childTnLst>
                                    <p:animEffect transition="out" filter="fade">
                                      <p:cBhvr>
                                        <p:cTn id="966" dur="500"/>
                                        <p:tgtEl>
                                          <p:spTgt spid="12"/>
                                        </p:tgtEl>
                                      </p:cBhvr>
                                    </p:animEffect>
                                    <p:set>
                                      <p:cBhvr>
                                        <p:cTn id="967" dur="1" fill="hold">
                                          <p:stCondLst>
                                            <p:cond delay="499"/>
                                          </p:stCondLst>
                                        </p:cTn>
                                        <p:tgtEl>
                                          <p:spTgt spid="12"/>
                                        </p:tgtEl>
                                        <p:attrNameLst>
                                          <p:attrName>style.visibility</p:attrName>
                                        </p:attrNameLst>
                                      </p:cBhvr>
                                      <p:to>
                                        <p:strVal val="hidden"/>
                                      </p:to>
                                    </p:set>
                                  </p:childTnLst>
                                </p:cTn>
                              </p:par>
                              <p:par>
                                <p:cTn id="968" presetID="10" presetClass="exit" presetSubtype="0" fill="hold" nodeType="withEffect">
                                  <p:stCondLst>
                                    <p:cond delay="0"/>
                                  </p:stCondLst>
                                  <p:childTnLst>
                                    <p:animEffect transition="out" filter="fade">
                                      <p:cBhvr>
                                        <p:cTn id="969" dur="500"/>
                                        <p:tgtEl>
                                          <p:spTgt spid="21"/>
                                        </p:tgtEl>
                                      </p:cBhvr>
                                    </p:animEffect>
                                    <p:set>
                                      <p:cBhvr>
                                        <p:cTn id="970" dur="1" fill="hold">
                                          <p:stCondLst>
                                            <p:cond delay="499"/>
                                          </p:stCondLst>
                                        </p:cTn>
                                        <p:tgtEl>
                                          <p:spTgt spid="21"/>
                                        </p:tgtEl>
                                        <p:attrNameLst>
                                          <p:attrName>style.visibility</p:attrName>
                                        </p:attrNameLst>
                                      </p:cBhvr>
                                      <p:to>
                                        <p:strVal val="hidden"/>
                                      </p:to>
                                    </p:set>
                                  </p:childTnLst>
                                </p:cTn>
                              </p:par>
                              <p:par>
                                <p:cTn id="971" presetID="10" presetClass="exit" presetSubtype="0" fill="hold" nodeType="withEffect">
                                  <p:stCondLst>
                                    <p:cond delay="0"/>
                                  </p:stCondLst>
                                  <p:childTnLst>
                                    <p:animEffect transition="out" filter="fade">
                                      <p:cBhvr>
                                        <p:cTn id="972" dur="500"/>
                                        <p:tgtEl>
                                          <p:spTgt spid="22"/>
                                        </p:tgtEl>
                                      </p:cBhvr>
                                    </p:animEffect>
                                    <p:set>
                                      <p:cBhvr>
                                        <p:cTn id="973" dur="1" fill="hold">
                                          <p:stCondLst>
                                            <p:cond delay="499"/>
                                          </p:stCondLst>
                                        </p:cTn>
                                        <p:tgtEl>
                                          <p:spTgt spid="22"/>
                                        </p:tgtEl>
                                        <p:attrNameLst>
                                          <p:attrName>style.visibility</p:attrName>
                                        </p:attrNameLst>
                                      </p:cBhvr>
                                      <p:to>
                                        <p:strVal val="hidden"/>
                                      </p:to>
                                    </p:set>
                                  </p:childTnLst>
                                </p:cTn>
                              </p:par>
                              <p:par>
                                <p:cTn id="974" presetID="10" presetClass="exit" presetSubtype="0" fill="hold" nodeType="withEffect">
                                  <p:stCondLst>
                                    <p:cond delay="0"/>
                                  </p:stCondLst>
                                  <p:childTnLst>
                                    <p:animEffect transition="out" filter="fade">
                                      <p:cBhvr>
                                        <p:cTn id="975" dur="500"/>
                                        <p:tgtEl>
                                          <p:spTgt spid="23"/>
                                        </p:tgtEl>
                                      </p:cBhvr>
                                    </p:animEffect>
                                    <p:set>
                                      <p:cBhvr>
                                        <p:cTn id="976" dur="1" fill="hold">
                                          <p:stCondLst>
                                            <p:cond delay="499"/>
                                          </p:stCondLst>
                                        </p:cTn>
                                        <p:tgtEl>
                                          <p:spTgt spid="23"/>
                                        </p:tgtEl>
                                        <p:attrNameLst>
                                          <p:attrName>style.visibility</p:attrName>
                                        </p:attrNameLst>
                                      </p:cBhvr>
                                      <p:to>
                                        <p:strVal val="hidden"/>
                                      </p:to>
                                    </p:set>
                                  </p:childTnLst>
                                </p:cTn>
                              </p:par>
                              <p:par>
                                <p:cTn id="977" presetID="10" presetClass="exit" presetSubtype="0" fill="hold" nodeType="withEffect">
                                  <p:stCondLst>
                                    <p:cond delay="0"/>
                                  </p:stCondLst>
                                  <p:childTnLst>
                                    <p:animEffect transition="out" filter="fade">
                                      <p:cBhvr>
                                        <p:cTn id="978" dur="500"/>
                                        <p:tgtEl>
                                          <p:spTgt spid="24"/>
                                        </p:tgtEl>
                                      </p:cBhvr>
                                    </p:animEffect>
                                    <p:set>
                                      <p:cBhvr>
                                        <p:cTn id="979" dur="1" fill="hold">
                                          <p:stCondLst>
                                            <p:cond delay="499"/>
                                          </p:stCondLst>
                                        </p:cTn>
                                        <p:tgtEl>
                                          <p:spTgt spid="24"/>
                                        </p:tgtEl>
                                        <p:attrNameLst>
                                          <p:attrName>style.visibility</p:attrName>
                                        </p:attrNameLst>
                                      </p:cBhvr>
                                      <p:to>
                                        <p:strVal val="hidden"/>
                                      </p:to>
                                    </p:set>
                                  </p:childTnLst>
                                </p:cTn>
                              </p:par>
                              <p:par>
                                <p:cTn id="980" presetID="10" presetClass="exit" presetSubtype="0" fill="hold" nodeType="withEffect">
                                  <p:stCondLst>
                                    <p:cond delay="0"/>
                                  </p:stCondLst>
                                  <p:childTnLst>
                                    <p:animEffect transition="out" filter="fade">
                                      <p:cBhvr>
                                        <p:cTn id="981" dur="500"/>
                                        <p:tgtEl>
                                          <p:spTgt spid="25"/>
                                        </p:tgtEl>
                                      </p:cBhvr>
                                    </p:animEffect>
                                    <p:set>
                                      <p:cBhvr>
                                        <p:cTn id="982" dur="1" fill="hold">
                                          <p:stCondLst>
                                            <p:cond delay="499"/>
                                          </p:stCondLst>
                                        </p:cTn>
                                        <p:tgtEl>
                                          <p:spTgt spid="25"/>
                                        </p:tgtEl>
                                        <p:attrNameLst>
                                          <p:attrName>style.visibility</p:attrName>
                                        </p:attrNameLst>
                                      </p:cBhvr>
                                      <p:to>
                                        <p:strVal val="hidden"/>
                                      </p:to>
                                    </p:set>
                                  </p:childTnLst>
                                </p:cTn>
                              </p:par>
                              <p:par>
                                <p:cTn id="983" presetID="10" presetClass="exit" presetSubtype="0" fill="hold" nodeType="withEffect">
                                  <p:stCondLst>
                                    <p:cond delay="0"/>
                                  </p:stCondLst>
                                  <p:childTnLst>
                                    <p:animEffect transition="out" filter="fade">
                                      <p:cBhvr>
                                        <p:cTn id="984" dur="500"/>
                                        <p:tgtEl>
                                          <p:spTgt spid="26"/>
                                        </p:tgtEl>
                                      </p:cBhvr>
                                    </p:animEffect>
                                    <p:set>
                                      <p:cBhvr>
                                        <p:cTn id="985" dur="1" fill="hold">
                                          <p:stCondLst>
                                            <p:cond delay="499"/>
                                          </p:stCondLst>
                                        </p:cTn>
                                        <p:tgtEl>
                                          <p:spTgt spid="26"/>
                                        </p:tgtEl>
                                        <p:attrNameLst>
                                          <p:attrName>style.visibility</p:attrName>
                                        </p:attrNameLst>
                                      </p:cBhvr>
                                      <p:to>
                                        <p:strVal val="hidden"/>
                                      </p:to>
                                    </p:set>
                                  </p:childTnLst>
                                </p:cTn>
                              </p:par>
                              <p:par>
                                <p:cTn id="986" presetID="10" presetClass="exit" presetSubtype="0" fill="hold" nodeType="withEffect">
                                  <p:stCondLst>
                                    <p:cond delay="0"/>
                                  </p:stCondLst>
                                  <p:childTnLst>
                                    <p:animEffect transition="out" filter="fade">
                                      <p:cBhvr>
                                        <p:cTn id="987" dur="500"/>
                                        <p:tgtEl>
                                          <p:spTgt spid="28"/>
                                        </p:tgtEl>
                                      </p:cBhvr>
                                    </p:animEffect>
                                    <p:set>
                                      <p:cBhvr>
                                        <p:cTn id="988" dur="1" fill="hold">
                                          <p:stCondLst>
                                            <p:cond delay="499"/>
                                          </p:stCondLst>
                                        </p:cTn>
                                        <p:tgtEl>
                                          <p:spTgt spid="28"/>
                                        </p:tgtEl>
                                        <p:attrNameLst>
                                          <p:attrName>style.visibility</p:attrName>
                                        </p:attrNameLst>
                                      </p:cBhvr>
                                      <p:to>
                                        <p:strVal val="hidden"/>
                                      </p:to>
                                    </p:set>
                                  </p:childTnLst>
                                </p:cTn>
                              </p:par>
                              <p:par>
                                <p:cTn id="989" presetID="10" presetClass="exit" presetSubtype="0" fill="hold" nodeType="withEffect">
                                  <p:stCondLst>
                                    <p:cond delay="0"/>
                                  </p:stCondLst>
                                  <p:childTnLst>
                                    <p:animEffect transition="out" filter="fade">
                                      <p:cBhvr>
                                        <p:cTn id="990" dur="500"/>
                                        <p:tgtEl>
                                          <p:spTgt spid="29"/>
                                        </p:tgtEl>
                                      </p:cBhvr>
                                    </p:animEffect>
                                    <p:set>
                                      <p:cBhvr>
                                        <p:cTn id="991" dur="1" fill="hold">
                                          <p:stCondLst>
                                            <p:cond delay="499"/>
                                          </p:stCondLst>
                                        </p:cTn>
                                        <p:tgtEl>
                                          <p:spTgt spid="29"/>
                                        </p:tgtEl>
                                        <p:attrNameLst>
                                          <p:attrName>style.visibility</p:attrName>
                                        </p:attrNameLst>
                                      </p:cBhvr>
                                      <p:to>
                                        <p:strVal val="hidden"/>
                                      </p:to>
                                    </p:set>
                                  </p:childTnLst>
                                </p:cTn>
                              </p:par>
                              <p:par>
                                <p:cTn id="992" presetID="10" presetClass="exit" presetSubtype="0" fill="hold" nodeType="withEffect">
                                  <p:stCondLst>
                                    <p:cond delay="0"/>
                                  </p:stCondLst>
                                  <p:childTnLst>
                                    <p:animEffect transition="out" filter="fade">
                                      <p:cBhvr>
                                        <p:cTn id="993" dur="500"/>
                                        <p:tgtEl>
                                          <p:spTgt spid="30"/>
                                        </p:tgtEl>
                                      </p:cBhvr>
                                    </p:animEffect>
                                    <p:set>
                                      <p:cBhvr>
                                        <p:cTn id="994" dur="1" fill="hold">
                                          <p:stCondLst>
                                            <p:cond delay="499"/>
                                          </p:stCondLst>
                                        </p:cTn>
                                        <p:tgtEl>
                                          <p:spTgt spid="30"/>
                                        </p:tgtEl>
                                        <p:attrNameLst>
                                          <p:attrName>style.visibility</p:attrName>
                                        </p:attrNameLst>
                                      </p:cBhvr>
                                      <p:to>
                                        <p:strVal val="hidden"/>
                                      </p:to>
                                    </p:set>
                                  </p:childTnLst>
                                </p:cTn>
                              </p:par>
                              <p:par>
                                <p:cTn id="995" presetID="10" presetClass="exit" presetSubtype="0" fill="hold" nodeType="withEffect">
                                  <p:stCondLst>
                                    <p:cond delay="0"/>
                                  </p:stCondLst>
                                  <p:childTnLst>
                                    <p:animEffect transition="out" filter="fade">
                                      <p:cBhvr>
                                        <p:cTn id="996" dur="500"/>
                                        <p:tgtEl>
                                          <p:spTgt spid="31"/>
                                        </p:tgtEl>
                                      </p:cBhvr>
                                    </p:animEffect>
                                    <p:set>
                                      <p:cBhvr>
                                        <p:cTn id="997" dur="1" fill="hold">
                                          <p:stCondLst>
                                            <p:cond delay="499"/>
                                          </p:stCondLst>
                                        </p:cTn>
                                        <p:tgtEl>
                                          <p:spTgt spid="31"/>
                                        </p:tgtEl>
                                        <p:attrNameLst>
                                          <p:attrName>style.visibility</p:attrName>
                                        </p:attrNameLst>
                                      </p:cBhvr>
                                      <p:to>
                                        <p:strVal val="hidden"/>
                                      </p:to>
                                    </p:set>
                                  </p:childTnLst>
                                </p:cTn>
                              </p:par>
                              <p:par>
                                <p:cTn id="998" presetID="6" presetClass="emph" presetSubtype="0" fill="hold" nodeType="withEffect">
                                  <p:stCondLst>
                                    <p:cond delay="0"/>
                                  </p:stCondLst>
                                  <p:childTnLst>
                                    <p:animScale>
                                      <p:cBhvr>
                                        <p:cTn id="999" dur="2000" fill="hold"/>
                                        <p:tgtEl>
                                          <p:spTgt spid="27"/>
                                        </p:tgtEl>
                                      </p:cBhvr>
                                      <p:by x="200000" y="200000"/>
                                    </p:animScale>
                                  </p:childTnLst>
                                </p:cTn>
                              </p:par>
                              <p:par>
                                <p:cTn id="1000" presetID="42" presetClass="path" presetSubtype="0" accel="50000" decel="50000" fill="hold" nodeType="withEffect">
                                  <p:stCondLst>
                                    <p:cond delay="0"/>
                                  </p:stCondLst>
                                  <p:childTnLst>
                                    <p:animMotion origin="layout" path="M 1.66667E-6 2.96296E-6 L -0.25556 0.1929 " pathEditMode="relative" rAng="0" ptsTypes="AA">
                                      <p:cBhvr>
                                        <p:cTn id="1001" dur="2000" fill="hold"/>
                                        <p:tgtEl>
                                          <p:spTgt spid="27"/>
                                        </p:tgtEl>
                                        <p:attrNameLst>
                                          <p:attrName>ppt_x</p:attrName>
                                          <p:attrName>ppt_y</p:attrName>
                                        </p:attrNameLst>
                                      </p:cBhvr>
                                      <p:rCtr x="-12778" y="9630"/>
                                    </p:animMotion>
                                  </p:childTnLst>
                                </p:cTn>
                              </p:par>
                            </p:childTnLst>
                          </p:cTn>
                        </p:par>
                        <p:par>
                          <p:cTn id="1002" fill="hold">
                            <p:stCondLst>
                              <p:cond delay="2000"/>
                            </p:stCondLst>
                            <p:childTnLst>
                              <p:par>
                                <p:cTn id="1003" presetID="10" presetClass="entr" presetSubtype="0" fill="hold" grpId="0" nodeType="afterEffect">
                                  <p:stCondLst>
                                    <p:cond delay="0"/>
                                  </p:stCondLst>
                                  <p:childTnLst>
                                    <p:set>
                                      <p:cBhvr>
                                        <p:cTn id="1004" dur="1" fill="hold">
                                          <p:stCondLst>
                                            <p:cond delay="0"/>
                                          </p:stCondLst>
                                        </p:cTn>
                                        <p:tgtEl>
                                          <p:spTgt spid="48"/>
                                        </p:tgtEl>
                                        <p:attrNameLst>
                                          <p:attrName>style.visibility</p:attrName>
                                        </p:attrNameLst>
                                      </p:cBhvr>
                                      <p:to>
                                        <p:strVal val="visible"/>
                                      </p:to>
                                    </p:set>
                                    <p:animEffect transition="in" filter="fade">
                                      <p:cBhvr>
                                        <p:cTn id="1005" dur="500"/>
                                        <p:tgtEl>
                                          <p:spTgt spid="48"/>
                                        </p:tgtEl>
                                      </p:cBhvr>
                                    </p:animEffect>
                                  </p:childTnLst>
                                </p:cTn>
                              </p:par>
                            </p:childTnLst>
                          </p:cTn>
                        </p:par>
                      </p:childTnLst>
                    </p:cTn>
                  </p:par>
                  <p:par>
                    <p:cTn id="1006" fill="hold">
                      <p:stCondLst>
                        <p:cond delay="indefinite"/>
                      </p:stCondLst>
                      <p:childTnLst>
                        <p:par>
                          <p:cTn id="1007" fill="hold">
                            <p:stCondLst>
                              <p:cond delay="0"/>
                            </p:stCondLst>
                            <p:childTnLst>
                              <p:par>
                                <p:cTn id="1008" presetID="6" presetClass="emph" presetSubtype="0" fill="hold" nodeType="clickEffect">
                                  <p:stCondLst>
                                    <p:cond delay="0"/>
                                  </p:stCondLst>
                                  <p:childTnLst>
                                    <p:animScale>
                                      <p:cBhvr>
                                        <p:cTn id="1009" dur="2000" fill="hold"/>
                                        <p:tgtEl>
                                          <p:spTgt spid="27"/>
                                        </p:tgtEl>
                                      </p:cBhvr>
                                      <p:by x="50000" y="50000"/>
                                    </p:animScale>
                                  </p:childTnLst>
                                </p:cTn>
                              </p:par>
                              <p:par>
                                <p:cTn id="1010" presetID="42" presetClass="path" presetSubtype="0" accel="50000" decel="50000" fill="hold" nodeType="withEffect">
                                  <p:stCondLst>
                                    <p:cond delay="0"/>
                                  </p:stCondLst>
                                  <p:childTnLst>
                                    <p:animMotion origin="layout" path="M -0.25556 0.1929 L 1.66667E-6 2.96296E-6 " pathEditMode="relative" rAng="0" ptsTypes="AA">
                                      <p:cBhvr>
                                        <p:cTn id="1011" dur="2000" fill="hold"/>
                                        <p:tgtEl>
                                          <p:spTgt spid="27"/>
                                        </p:tgtEl>
                                        <p:attrNameLst>
                                          <p:attrName>ppt_x</p:attrName>
                                          <p:attrName>ppt_y</p:attrName>
                                        </p:attrNameLst>
                                      </p:cBhvr>
                                      <p:rCtr x="12778" y="-9660"/>
                                    </p:animMotion>
                                  </p:childTnLst>
                                </p:cTn>
                              </p:par>
                              <p:par>
                                <p:cTn id="1012" presetID="10" presetClass="exit" presetSubtype="0" fill="hold" grpId="1" nodeType="withEffect">
                                  <p:stCondLst>
                                    <p:cond delay="0"/>
                                  </p:stCondLst>
                                  <p:childTnLst>
                                    <p:animEffect transition="out" filter="fade">
                                      <p:cBhvr>
                                        <p:cTn id="1013" dur="2000"/>
                                        <p:tgtEl>
                                          <p:spTgt spid="48"/>
                                        </p:tgtEl>
                                      </p:cBhvr>
                                    </p:animEffect>
                                    <p:set>
                                      <p:cBhvr>
                                        <p:cTn id="1014" dur="1" fill="hold">
                                          <p:stCondLst>
                                            <p:cond delay="1999"/>
                                          </p:stCondLst>
                                        </p:cTn>
                                        <p:tgtEl>
                                          <p:spTgt spid="48"/>
                                        </p:tgtEl>
                                        <p:attrNameLst>
                                          <p:attrName>style.visibility</p:attrName>
                                        </p:attrNameLst>
                                      </p:cBhvr>
                                      <p:to>
                                        <p:strVal val="hidden"/>
                                      </p:to>
                                    </p:set>
                                  </p:childTnLst>
                                </p:cTn>
                              </p:par>
                            </p:childTnLst>
                          </p:cTn>
                        </p:par>
                        <p:par>
                          <p:cTn id="1015" fill="hold">
                            <p:stCondLst>
                              <p:cond delay="2000"/>
                            </p:stCondLst>
                            <p:childTnLst>
                              <p:par>
                                <p:cTn id="1016" presetID="10" presetClass="entr" presetSubtype="0" fill="hold" nodeType="afterEffect">
                                  <p:stCondLst>
                                    <p:cond delay="0"/>
                                  </p:stCondLst>
                                  <p:childTnLst>
                                    <p:set>
                                      <p:cBhvr>
                                        <p:cTn id="1017" dur="1" fill="hold">
                                          <p:stCondLst>
                                            <p:cond delay="0"/>
                                          </p:stCondLst>
                                        </p:cTn>
                                        <p:tgtEl>
                                          <p:spTgt spid="10"/>
                                        </p:tgtEl>
                                        <p:attrNameLst>
                                          <p:attrName>style.visibility</p:attrName>
                                        </p:attrNameLst>
                                      </p:cBhvr>
                                      <p:to>
                                        <p:strVal val="visible"/>
                                      </p:to>
                                    </p:set>
                                    <p:animEffect transition="in" filter="fade">
                                      <p:cBhvr>
                                        <p:cTn id="1018" dur="500"/>
                                        <p:tgtEl>
                                          <p:spTgt spid="10"/>
                                        </p:tgtEl>
                                      </p:cBhvr>
                                    </p:animEffect>
                                  </p:childTnLst>
                                </p:cTn>
                              </p:par>
                              <p:par>
                                <p:cTn id="1019" presetID="10" presetClass="entr" presetSubtype="0" fill="hold" nodeType="withEffect">
                                  <p:stCondLst>
                                    <p:cond delay="0"/>
                                  </p:stCondLst>
                                  <p:childTnLst>
                                    <p:set>
                                      <p:cBhvr>
                                        <p:cTn id="1020" dur="1" fill="hold">
                                          <p:stCondLst>
                                            <p:cond delay="0"/>
                                          </p:stCondLst>
                                        </p:cTn>
                                        <p:tgtEl>
                                          <p:spTgt spid="11"/>
                                        </p:tgtEl>
                                        <p:attrNameLst>
                                          <p:attrName>style.visibility</p:attrName>
                                        </p:attrNameLst>
                                      </p:cBhvr>
                                      <p:to>
                                        <p:strVal val="visible"/>
                                      </p:to>
                                    </p:set>
                                    <p:animEffect transition="in" filter="fade">
                                      <p:cBhvr>
                                        <p:cTn id="1021" dur="500"/>
                                        <p:tgtEl>
                                          <p:spTgt spid="11"/>
                                        </p:tgtEl>
                                      </p:cBhvr>
                                    </p:animEffect>
                                  </p:childTnLst>
                                </p:cTn>
                              </p:par>
                              <p:par>
                                <p:cTn id="1022" presetID="10" presetClass="entr" presetSubtype="0" fill="hold" nodeType="withEffect">
                                  <p:stCondLst>
                                    <p:cond delay="0"/>
                                  </p:stCondLst>
                                  <p:childTnLst>
                                    <p:set>
                                      <p:cBhvr>
                                        <p:cTn id="1023" dur="1" fill="hold">
                                          <p:stCondLst>
                                            <p:cond delay="0"/>
                                          </p:stCondLst>
                                        </p:cTn>
                                        <p:tgtEl>
                                          <p:spTgt spid="12"/>
                                        </p:tgtEl>
                                        <p:attrNameLst>
                                          <p:attrName>style.visibility</p:attrName>
                                        </p:attrNameLst>
                                      </p:cBhvr>
                                      <p:to>
                                        <p:strVal val="visible"/>
                                      </p:to>
                                    </p:set>
                                    <p:animEffect transition="in" filter="fade">
                                      <p:cBhvr>
                                        <p:cTn id="1024" dur="500"/>
                                        <p:tgtEl>
                                          <p:spTgt spid="12"/>
                                        </p:tgtEl>
                                      </p:cBhvr>
                                    </p:animEffect>
                                  </p:childTnLst>
                                </p:cTn>
                              </p:par>
                              <p:par>
                                <p:cTn id="1025" presetID="10" presetClass="entr" presetSubtype="0" fill="hold" nodeType="withEffect">
                                  <p:stCondLst>
                                    <p:cond delay="0"/>
                                  </p:stCondLst>
                                  <p:childTnLst>
                                    <p:set>
                                      <p:cBhvr>
                                        <p:cTn id="1026" dur="1" fill="hold">
                                          <p:stCondLst>
                                            <p:cond delay="0"/>
                                          </p:stCondLst>
                                        </p:cTn>
                                        <p:tgtEl>
                                          <p:spTgt spid="21"/>
                                        </p:tgtEl>
                                        <p:attrNameLst>
                                          <p:attrName>style.visibility</p:attrName>
                                        </p:attrNameLst>
                                      </p:cBhvr>
                                      <p:to>
                                        <p:strVal val="visible"/>
                                      </p:to>
                                    </p:set>
                                    <p:animEffect transition="in" filter="fade">
                                      <p:cBhvr>
                                        <p:cTn id="1027" dur="500"/>
                                        <p:tgtEl>
                                          <p:spTgt spid="21"/>
                                        </p:tgtEl>
                                      </p:cBhvr>
                                    </p:animEffect>
                                  </p:childTnLst>
                                </p:cTn>
                              </p:par>
                              <p:par>
                                <p:cTn id="1028" presetID="10" presetClass="entr" presetSubtype="0" fill="hold" nodeType="withEffect">
                                  <p:stCondLst>
                                    <p:cond delay="0"/>
                                  </p:stCondLst>
                                  <p:childTnLst>
                                    <p:set>
                                      <p:cBhvr>
                                        <p:cTn id="1029" dur="1" fill="hold">
                                          <p:stCondLst>
                                            <p:cond delay="0"/>
                                          </p:stCondLst>
                                        </p:cTn>
                                        <p:tgtEl>
                                          <p:spTgt spid="22"/>
                                        </p:tgtEl>
                                        <p:attrNameLst>
                                          <p:attrName>style.visibility</p:attrName>
                                        </p:attrNameLst>
                                      </p:cBhvr>
                                      <p:to>
                                        <p:strVal val="visible"/>
                                      </p:to>
                                    </p:set>
                                    <p:animEffect transition="in" filter="fade">
                                      <p:cBhvr>
                                        <p:cTn id="1030" dur="500"/>
                                        <p:tgtEl>
                                          <p:spTgt spid="22"/>
                                        </p:tgtEl>
                                      </p:cBhvr>
                                    </p:animEffect>
                                  </p:childTnLst>
                                </p:cTn>
                              </p:par>
                              <p:par>
                                <p:cTn id="1031" presetID="10" presetClass="entr" presetSubtype="0" fill="hold" nodeType="withEffect">
                                  <p:stCondLst>
                                    <p:cond delay="0"/>
                                  </p:stCondLst>
                                  <p:childTnLst>
                                    <p:set>
                                      <p:cBhvr>
                                        <p:cTn id="1032" dur="1" fill="hold">
                                          <p:stCondLst>
                                            <p:cond delay="0"/>
                                          </p:stCondLst>
                                        </p:cTn>
                                        <p:tgtEl>
                                          <p:spTgt spid="23"/>
                                        </p:tgtEl>
                                        <p:attrNameLst>
                                          <p:attrName>style.visibility</p:attrName>
                                        </p:attrNameLst>
                                      </p:cBhvr>
                                      <p:to>
                                        <p:strVal val="visible"/>
                                      </p:to>
                                    </p:set>
                                    <p:animEffect transition="in" filter="fade">
                                      <p:cBhvr>
                                        <p:cTn id="1033" dur="500"/>
                                        <p:tgtEl>
                                          <p:spTgt spid="23"/>
                                        </p:tgtEl>
                                      </p:cBhvr>
                                    </p:animEffect>
                                  </p:childTnLst>
                                </p:cTn>
                              </p:par>
                              <p:par>
                                <p:cTn id="1034" presetID="10" presetClass="entr" presetSubtype="0" fill="hold" nodeType="withEffect">
                                  <p:stCondLst>
                                    <p:cond delay="0"/>
                                  </p:stCondLst>
                                  <p:childTnLst>
                                    <p:set>
                                      <p:cBhvr>
                                        <p:cTn id="1035" dur="1" fill="hold">
                                          <p:stCondLst>
                                            <p:cond delay="0"/>
                                          </p:stCondLst>
                                        </p:cTn>
                                        <p:tgtEl>
                                          <p:spTgt spid="24"/>
                                        </p:tgtEl>
                                        <p:attrNameLst>
                                          <p:attrName>style.visibility</p:attrName>
                                        </p:attrNameLst>
                                      </p:cBhvr>
                                      <p:to>
                                        <p:strVal val="visible"/>
                                      </p:to>
                                    </p:set>
                                    <p:animEffect transition="in" filter="fade">
                                      <p:cBhvr>
                                        <p:cTn id="1036" dur="500"/>
                                        <p:tgtEl>
                                          <p:spTgt spid="24"/>
                                        </p:tgtEl>
                                      </p:cBhvr>
                                    </p:animEffect>
                                  </p:childTnLst>
                                </p:cTn>
                              </p:par>
                              <p:par>
                                <p:cTn id="1037" presetID="10" presetClass="entr" presetSubtype="0" fill="hold" nodeType="withEffect">
                                  <p:stCondLst>
                                    <p:cond delay="0"/>
                                  </p:stCondLst>
                                  <p:childTnLst>
                                    <p:set>
                                      <p:cBhvr>
                                        <p:cTn id="1038" dur="1" fill="hold">
                                          <p:stCondLst>
                                            <p:cond delay="0"/>
                                          </p:stCondLst>
                                        </p:cTn>
                                        <p:tgtEl>
                                          <p:spTgt spid="25"/>
                                        </p:tgtEl>
                                        <p:attrNameLst>
                                          <p:attrName>style.visibility</p:attrName>
                                        </p:attrNameLst>
                                      </p:cBhvr>
                                      <p:to>
                                        <p:strVal val="visible"/>
                                      </p:to>
                                    </p:set>
                                    <p:animEffect transition="in" filter="fade">
                                      <p:cBhvr>
                                        <p:cTn id="1039" dur="500"/>
                                        <p:tgtEl>
                                          <p:spTgt spid="25"/>
                                        </p:tgtEl>
                                      </p:cBhvr>
                                    </p:animEffect>
                                  </p:childTnLst>
                                </p:cTn>
                              </p:par>
                              <p:par>
                                <p:cTn id="1040" presetID="10" presetClass="entr" presetSubtype="0" fill="hold" nodeType="withEffect">
                                  <p:stCondLst>
                                    <p:cond delay="0"/>
                                  </p:stCondLst>
                                  <p:childTnLst>
                                    <p:set>
                                      <p:cBhvr>
                                        <p:cTn id="1041" dur="1" fill="hold">
                                          <p:stCondLst>
                                            <p:cond delay="0"/>
                                          </p:stCondLst>
                                        </p:cTn>
                                        <p:tgtEl>
                                          <p:spTgt spid="26"/>
                                        </p:tgtEl>
                                        <p:attrNameLst>
                                          <p:attrName>style.visibility</p:attrName>
                                        </p:attrNameLst>
                                      </p:cBhvr>
                                      <p:to>
                                        <p:strVal val="visible"/>
                                      </p:to>
                                    </p:set>
                                    <p:animEffect transition="in" filter="fade">
                                      <p:cBhvr>
                                        <p:cTn id="1042" dur="500"/>
                                        <p:tgtEl>
                                          <p:spTgt spid="26"/>
                                        </p:tgtEl>
                                      </p:cBhvr>
                                    </p:animEffect>
                                  </p:childTnLst>
                                </p:cTn>
                              </p:par>
                              <p:par>
                                <p:cTn id="1043" presetID="10" presetClass="entr" presetSubtype="0" fill="hold" nodeType="withEffect">
                                  <p:stCondLst>
                                    <p:cond delay="0"/>
                                  </p:stCondLst>
                                  <p:childTnLst>
                                    <p:set>
                                      <p:cBhvr>
                                        <p:cTn id="1044" dur="1" fill="hold">
                                          <p:stCondLst>
                                            <p:cond delay="0"/>
                                          </p:stCondLst>
                                        </p:cTn>
                                        <p:tgtEl>
                                          <p:spTgt spid="28"/>
                                        </p:tgtEl>
                                        <p:attrNameLst>
                                          <p:attrName>style.visibility</p:attrName>
                                        </p:attrNameLst>
                                      </p:cBhvr>
                                      <p:to>
                                        <p:strVal val="visible"/>
                                      </p:to>
                                    </p:set>
                                    <p:animEffect transition="in" filter="fade">
                                      <p:cBhvr>
                                        <p:cTn id="1045" dur="500"/>
                                        <p:tgtEl>
                                          <p:spTgt spid="28"/>
                                        </p:tgtEl>
                                      </p:cBhvr>
                                    </p:animEffect>
                                  </p:childTnLst>
                                </p:cTn>
                              </p:par>
                              <p:par>
                                <p:cTn id="1046" presetID="10" presetClass="entr" presetSubtype="0" fill="hold" nodeType="withEffect">
                                  <p:stCondLst>
                                    <p:cond delay="0"/>
                                  </p:stCondLst>
                                  <p:childTnLst>
                                    <p:set>
                                      <p:cBhvr>
                                        <p:cTn id="1047" dur="1" fill="hold">
                                          <p:stCondLst>
                                            <p:cond delay="0"/>
                                          </p:stCondLst>
                                        </p:cTn>
                                        <p:tgtEl>
                                          <p:spTgt spid="29"/>
                                        </p:tgtEl>
                                        <p:attrNameLst>
                                          <p:attrName>style.visibility</p:attrName>
                                        </p:attrNameLst>
                                      </p:cBhvr>
                                      <p:to>
                                        <p:strVal val="visible"/>
                                      </p:to>
                                    </p:set>
                                    <p:animEffect transition="in" filter="fade">
                                      <p:cBhvr>
                                        <p:cTn id="1048" dur="500"/>
                                        <p:tgtEl>
                                          <p:spTgt spid="29"/>
                                        </p:tgtEl>
                                      </p:cBhvr>
                                    </p:animEffect>
                                  </p:childTnLst>
                                </p:cTn>
                              </p:par>
                              <p:par>
                                <p:cTn id="1049" presetID="10" presetClass="entr" presetSubtype="0" fill="hold" nodeType="withEffect">
                                  <p:stCondLst>
                                    <p:cond delay="0"/>
                                  </p:stCondLst>
                                  <p:childTnLst>
                                    <p:set>
                                      <p:cBhvr>
                                        <p:cTn id="1050" dur="1" fill="hold">
                                          <p:stCondLst>
                                            <p:cond delay="0"/>
                                          </p:stCondLst>
                                        </p:cTn>
                                        <p:tgtEl>
                                          <p:spTgt spid="30"/>
                                        </p:tgtEl>
                                        <p:attrNameLst>
                                          <p:attrName>style.visibility</p:attrName>
                                        </p:attrNameLst>
                                      </p:cBhvr>
                                      <p:to>
                                        <p:strVal val="visible"/>
                                      </p:to>
                                    </p:set>
                                    <p:animEffect transition="in" filter="fade">
                                      <p:cBhvr>
                                        <p:cTn id="1051" dur="500"/>
                                        <p:tgtEl>
                                          <p:spTgt spid="30"/>
                                        </p:tgtEl>
                                      </p:cBhvr>
                                    </p:animEffect>
                                  </p:childTnLst>
                                </p:cTn>
                              </p:par>
                              <p:par>
                                <p:cTn id="1052" presetID="10" presetClass="entr" presetSubtype="0" fill="hold" nodeType="withEffect">
                                  <p:stCondLst>
                                    <p:cond delay="0"/>
                                  </p:stCondLst>
                                  <p:childTnLst>
                                    <p:set>
                                      <p:cBhvr>
                                        <p:cTn id="1053" dur="1" fill="hold">
                                          <p:stCondLst>
                                            <p:cond delay="0"/>
                                          </p:stCondLst>
                                        </p:cTn>
                                        <p:tgtEl>
                                          <p:spTgt spid="31"/>
                                        </p:tgtEl>
                                        <p:attrNameLst>
                                          <p:attrName>style.visibility</p:attrName>
                                        </p:attrNameLst>
                                      </p:cBhvr>
                                      <p:to>
                                        <p:strVal val="visible"/>
                                      </p:to>
                                    </p:set>
                                    <p:animEffect transition="in" filter="fade">
                                      <p:cBhvr>
                                        <p:cTn id="1054" dur="500"/>
                                        <p:tgtEl>
                                          <p:spTgt spid="31"/>
                                        </p:tgtEl>
                                      </p:cBhvr>
                                    </p:animEffect>
                                  </p:childTnLst>
                                </p:cTn>
                              </p:par>
                            </p:childTnLst>
                          </p:cTn>
                        </p:par>
                      </p:childTnLst>
                    </p:cTn>
                  </p:par>
                </p:childTnLst>
              </p:cTn>
              <p:nextCondLst>
                <p:cond evt="onClick" delay="0">
                  <p:tgtEl>
                    <p:spTgt spid="27"/>
                  </p:tgtEl>
                </p:cond>
              </p:nextCondLst>
            </p:seq>
            <p:seq concurrent="1" nextAc="seek">
              <p:cTn id="1055" restart="whenNotActive" fill="hold" evtFilter="cancelBubble" nodeType="interactiveSeq">
                <p:stCondLst>
                  <p:cond evt="onClick" delay="0">
                    <p:tgtEl>
                      <p:spTgt spid="28"/>
                    </p:tgtEl>
                  </p:cond>
                </p:stCondLst>
                <p:endSync evt="end" delay="0">
                  <p:rtn val="all"/>
                </p:endSync>
                <p:childTnLst>
                  <p:par>
                    <p:cTn id="1056" fill="hold">
                      <p:stCondLst>
                        <p:cond delay="0"/>
                      </p:stCondLst>
                      <p:childTnLst>
                        <p:par>
                          <p:cTn id="1057" fill="hold">
                            <p:stCondLst>
                              <p:cond delay="0"/>
                            </p:stCondLst>
                            <p:childTnLst>
                              <p:par>
                                <p:cTn id="1058" presetID="10" presetClass="exit" presetSubtype="0" fill="hold" nodeType="clickEffect">
                                  <p:stCondLst>
                                    <p:cond delay="0"/>
                                  </p:stCondLst>
                                  <p:childTnLst>
                                    <p:animEffect transition="out" filter="fade">
                                      <p:cBhvr>
                                        <p:cTn id="1059" dur="500"/>
                                        <p:tgtEl>
                                          <p:spTgt spid="10"/>
                                        </p:tgtEl>
                                      </p:cBhvr>
                                    </p:animEffect>
                                    <p:set>
                                      <p:cBhvr>
                                        <p:cTn id="1060" dur="1" fill="hold">
                                          <p:stCondLst>
                                            <p:cond delay="499"/>
                                          </p:stCondLst>
                                        </p:cTn>
                                        <p:tgtEl>
                                          <p:spTgt spid="10"/>
                                        </p:tgtEl>
                                        <p:attrNameLst>
                                          <p:attrName>style.visibility</p:attrName>
                                        </p:attrNameLst>
                                      </p:cBhvr>
                                      <p:to>
                                        <p:strVal val="hidden"/>
                                      </p:to>
                                    </p:set>
                                  </p:childTnLst>
                                </p:cTn>
                              </p:par>
                              <p:par>
                                <p:cTn id="1061" presetID="10" presetClass="exit" presetSubtype="0" fill="hold" nodeType="withEffect">
                                  <p:stCondLst>
                                    <p:cond delay="0"/>
                                  </p:stCondLst>
                                  <p:childTnLst>
                                    <p:animEffect transition="out" filter="fade">
                                      <p:cBhvr>
                                        <p:cTn id="1062" dur="500"/>
                                        <p:tgtEl>
                                          <p:spTgt spid="11"/>
                                        </p:tgtEl>
                                      </p:cBhvr>
                                    </p:animEffect>
                                    <p:set>
                                      <p:cBhvr>
                                        <p:cTn id="1063" dur="1" fill="hold">
                                          <p:stCondLst>
                                            <p:cond delay="499"/>
                                          </p:stCondLst>
                                        </p:cTn>
                                        <p:tgtEl>
                                          <p:spTgt spid="11"/>
                                        </p:tgtEl>
                                        <p:attrNameLst>
                                          <p:attrName>style.visibility</p:attrName>
                                        </p:attrNameLst>
                                      </p:cBhvr>
                                      <p:to>
                                        <p:strVal val="hidden"/>
                                      </p:to>
                                    </p:set>
                                  </p:childTnLst>
                                </p:cTn>
                              </p:par>
                              <p:par>
                                <p:cTn id="1064" presetID="10" presetClass="exit" presetSubtype="0" fill="hold" nodeType="withEffect">
                                  <p:stCondLst>
                                    <p:cond delay="0"/>
                                  </p:stCondLst>
                                  <p:childTnLst>
                                    <p:animEffect transition="out" filter="fade">
                                      <p:cBhvr>
                                        <p:cTn id="1065" dur="500"/>
                                        <p:tgtEl>
                                          <p:spTgt spid="12"/>
                                        </p:tgtEl>
                                      </p:cBhvr>
                                    </p:animEffect>
                                    <p:set>
                                      <p:cBhvr>
                                        <p:cTn id="1066" dur="1" fill="hold">
                                          <p:stCondLst>
                                            <p:cond delay="499"/>
                                          </p:stCondLst>
                                        </p:cTn>
                                        <p:tgtEl>
                                          <p:spTgt spid="12"/>
                                        </p:tgtEl>
                                        <p:attrNameLst>
                                          <p:attrName>style.visibility</p:attrName>
                                        </p:attrNameLst>
                                      </p:cBhvr>
                                      <p:to>
                                        <p:strVal val="hidden"/>
                                      </p:to>
                                    </p:set>
                                  </p:childTnLst>
                                </p:cTn>
                              </p:par>
                              <p:par>
                                <p:cTn id="1067" presetID="10" presetClass="exit" presetSubtype="0" fill="hold" nodeType="withEffect">
                                  <p:stCondLst>
                                    <p:cond delay="0"/>
                                  </p:stCondLst>
                                  <p:childTnLst>
                                    <p:animEffect transition="out" filter="fade">
                                      <p:cBhvr>
                                        <p:cTn id="1068" dur="500"/>
                                        <p:tgtEl>
                                          <p:spTgt spid="21"/>
                                        </p:tgtEl>
                                      </p:cBhvr>
                                    </p:animEffect>
                                    <p:set>
                                      <p:cBhvr>
                                        <p:cTn id="1069" dur="1" fill="hold">
                                          <p:stCondLst>
                                            <p:cond delay="499"/>
                                          </p:stCondLst>
                                        </p:cTn>
                                        <p:tgtEl>
                                          <p:spTgt spid="21"/>
                                        </p:tgtEl>
                                        <p:attrNameLst>
                                          <p:attrName>style.visibility</p:attrName>
                                        </p:attrNameLst>
                                      </p:cBhvr>
                                      <p:to>
                                        <p:strVal val="hidden"/>
                                      </p:to>
                                    </p:set>
                                  </p:childTnLst>
                                </p:cTn>
                              </p:par>
                              <p:par>
                                <p:cTn id="1070" presetID="10" presetClass="exit" presetSubtype="0" fill="hold" nodeType="withEffect">
                                  <p:stCondLst>
                                    <p:cond delay="0"/>
                                  </p:stCondLst>
                                  <p:childTnLst>
                                    <p:animEffect transition="out" filter="fade">
                                      <p:cBhvr>
                                        <p:cTn id="1071" dur="500"/>
                                        <p:tgtEl>
                                          <p:spTgt spid="22"/>
                                        </p:tgtEl>
                                      </p:cBhvr>
                                    </p:animEffect>
                                    <p:set>
                                      <p:cBhvr>
                                        <p:cTn id="1072" dur="1" fill="hold">
                                          <p:stCondLst>
                                            <p:cond delay="499"/>
                                          </p:stCondLst>
                                        </p:cTn>
                                        <p:tgtEl>
                                          <p:spTgt spid="22"/>
                                        </p:tgtEl>
                                        <p:attrNameLst>
                                          <p:attrName>style.visibility</p:attrName>
                                        </p:attrNameLst>
                                      </p:cBhvr>
                                      <p:to>
                                        <p:strVal val="hidden"/>
                                      </p:to>
                                    </p:set>
                                  </p:childTnLst>
                                </p:cTn>
                              </p:par>
                              <p:par>
                                <p:cTn id="1073" presetID="10" presetClass="exit" presetSubtype="0" fill="hold" nodeType="withEffect">
                                  <p:stCondLst>
                                    <p:cond delay="0"/>
                                  </p:stCondLst>
                                  <p:childTnLst>
                                    <p:animEffect transition="out" filter="fade">
                                      <p:cBhvr>
                                        <p:cTn id="1074" dur="500"/>
                                        <p:tgtEl>
                                          <p:spTgt spid="23"/>
                                        </p:tgtEl>
                                      </p:cBhvr>
                                    </p:animEffect>
                                    <p:set>
                                      <p:cBhvr>
                                        <p:cTn id="1075" dur="1" fill="hold">
                                          <p:stCondLst>
                                            <p:cond delay="499"/>
                                          </p:stCondLst>
                                        </p:cTn>
                                        <p:tgtEl>
                                          <p:spTgt spid="23"/>
                                        </p:tgtEl>
                                        <p:attrNameLst>
                                          <p:attrName>style.visibility</p:attrName>
                                        </p:attrNameLst>
                                      </p:cBhvr>
                                      <p:to>
                                        <p:strVal val="hidden"/>
                                      </p:to>
                                    </p:set>
                                  </p:childTnLst>
                                </p:cTn>
                              </p:par>
                              <p:par>
                                <p:cTn id="1076" presetID="10" presetClass="exit" presetSubtype="0" fill="hold" nodeType="withEffect">
                                  <p:stCondLst>
                                    <p:cond delay="0"/>
                                  </p:stCondLst>
                                  <p:childTnLst>
                                    <p:animEffect transition="out" filter="fade">
                                      <p:cBhvr>
                                        <p:cTn id="1077" dur="500"/>
                                        <p:tgtEl>
                                          <p:spTgt spid="24"/>
                                        </p:tgtEl>
                                      </p:cBhvr>
                                    </p:animEffect>
                                    <p:set>
                                      <p:cBhvr>
                                        <p:cTn id="1078" dur="1" fill="hold">
                                          <p:stCondLst>
                                            <p:cond delay="499"/>
                                          </p:stCondLst>
                                        </p:cTn>
                                        <p:tgtEl>
                                          <p:spTgt spid="24"/>
                                        </p:tgtEl>
                                        <p:attrNameLst>
                                          <p:attrName>style.visibility</p:attrName>
                                        </p:attrNameLst>
                                      </p:cBhvr>
                                      <p:to>
                                        <p:strVal val="hidden"/>
                                      </p:to>
                                    </p:set>
                                  </p:childTnLst>
                                </p:cTn>
                              </p:par>
                              <p:par>
                                <p:cTn id="1079" presetID="10" presetClass="exit" presetSubtype="0" fill="hold" nodeType="withEffect">
                                  <p:stCondLst>
                                    <p:cond delay="0"/>
                                  </p:stCondLst>
                                  <p:childTnLst>
                                    <p:animEffect transition="out" filter="fade">
                                      <p:cBhvr>
                                        <p:cTn id="1080" dur="500"/>
                                        <p:tgtEl>
                                          <p:spTgt spid="25"/>
                                        </p:tgtEl>
                                      </p:cBhvr>
                                    </p:animEffect>
                                    <p:set>
                                      <p:cBhvr>
                                        <p:cTn id="1081" dur="1" fill="hold">
                                          <p:stCondLst>
                                            <p:cond delay="499"/>
                                          </p:stCondLst>
                                        </p:cTn>
                                        <p:tgtEl>
                                          <p:spTgt spid="25"/>
                                        </p:tgtEl>
                                        <p:attrNameLst>
                                          <p:attrName>style.visibility</p:attrName>
                                        </p:attrNameLst>
                                      </p:cBhvr>
                                      <p:to>
                                        <p:strVal val="hidden"/>
                                      </p:to>
                                    </p:set>
                                  </p:childTnLst>
                                </p:cTn>
                              </p:par>
                              <p:par>
                                <p:cTn id="1082" presetID="10" presetClass="exit" presetSubtype="0" fill="hold" nodeType="withEffect">
                                  <p:stCondLst>
                                    <p:cond delay="0"/>
                                  </p:stCondLst>
                                  <p:childTnLst>
                                    <p:animEffect transition="out" filter="fade">
                                      <p:cBhvr>
                                        <p:cTn id="1083" dur="500"/>
                                        <p:tgtEl>
                                          <p:spTgt spid="26"/>
                                        </p:tgtEl>
                                      </p:cBhvr>
                                    </p:animEffect>
                                    <p:set>
                                      <p:cBhvr>
                                        <p:cTn id="1084" dur="1" fill="hold">
                                          <p:stCondLst>
                                            <p:cond delay="499"/>
                                          </p:stCondLst>
                                        </p:cTn>
                                        <p:tgtEl>
                                          <p:spTgt spid="26"/>
                                        </p:tgtEl>
                                        <p:attrNameLst>
                                          <p:attrName>style.visibility</p:attrName>
                                        </p:attrNameLst>
                                      </p:cBhvr>
                                      <p:to>
                                        <p:strVal val="hidden"/>
                                      </p:to>
                                    </p:set>
                                  </p:childTnLst>
                                </p:cTn>
                              </p:par>
                              <p:par>
                                <p:cTn id="1085" presetID="10" presetClass="exit" presetSubtype="0" fill="hold" nodeType="withEffect">
                                  <p:stCondLst>
                                    <p:cond delay="0"/>
                                  </p:stCondLst>
                                  <p:childTnLst>
                                    <p:animEffect transition="out" filter="fade">
                                      <p:cBhvr>
                                        <p:cTn id="1086" dur="500"/>
                                        <p:tgtEl>
                                          <p:spTgt spid="27"/>
                                        </p:tgtEl>
                                      </p:cBhvr>
                                    </p:animEffect>
                                    <p:set>
                                      <p:cBhvr>
                                        <p:cTn id="1087" dur="1" fill="hold">
                                          <p:stCondLst>
                                            <p:cond delay="499"/>
                                          </p:stCondLst>
                                        </p:cTn>
                                        <p:tgtEl>
                                          <p:spTgt spid="27"/>
                                        </p:tgtEl>
                                        <p:attrNameLst>
                                          <p:attrName>style.visibility</p:attrName>
                                        </p:attrNameLst>
                                      </p:cBhvr>
                                      <p:to>
                                        <p:strVal val="hidden"/>
                                      </p:to>
                                    </p:set>
                                  </p:childTnLst>
                                </p:cTn>
                              </p:par>
                              <p:par>
                                <p:cTn id="1088" presetID="10" presetClass="exit" presetSubtype="0" fill="hold" nodeType="withEffect">
                                  <p:stCondLst>
                                    <p:cond delay="0"/>
                                  </p:stCondLst>
                                  <p:childTnLst>
                                    <p:animEffect transition="out" filter="fade">
                                      <p:cBhvr>
                                        <p:cTn id="1089" dur="500"/>
                                        <p:tgtEl>
                                          <p:spTgt spid="29"/>
                                        </p:tgtEl>
                                      </p:cBhvr>
                                    </p:animEffect>
                                    <p:set>
                                      <p:cBhvr>
                                        <p:cTn id="1090" dur="1" fill="hold">
                                          <p:stCondLst>
                                            <p:cond delay="499"/>
                                          </p:stCondLst>
                                        </p:cTn>
                                        <p:tgtEl>
                                          <p:spTgt spid="29"/>
                                        </p:tgtEl>
                                        <p:attrNameLst>
                                          <p:attrName>style.visibility</p:attrName>
                                        </p:attrNameLst>
                                      </p:cBhvr>
                                      <p:to>
                                        <p:strVal val="hidden"/>
                                      </p:to>
                                    </p:set>
                                  </p:childTnLst>
                                </p:cTn>
                              </p:par>
                              <p:par>
                                <p:cTn id="1091" presetID="10" presetClass="exit" presetSubtype="0" fill="hold" nodeType="withEffect">
                                  <p:stCondLst>
                                    <p:cond delay="0"/>
                                  </p:stCondLst>
                                  <p:childTnLst>
                                    <p:animEffect transition="out" filter="fade">
                                      <p:cBhvr>
                                        <p:cTn id="1092" dur="500"/>
                                        <p:tgtEl>
                                          <p:spTgt spid="30"/>
                                        </p:tgtEl>
                                      </p:cBhvr>
                                    </p:animEffect>
                                    <p:set>
                                      <p:cBhvr>
                                        <p:cTn id="1093" dur="1" fill="hold">
                                          <p:stCondLst>
                                            <p:cond delay="499"/>
                                          </p:stCondLst>
                                        </p:cTn>
                                        <p:tgtEl>
                                          <p:spTgt spid="30"/>
                                        </p:tgtEl>
                                        <p:attrNameLst>
                                          <p:attrName>style.visibility</p:attrName>
                                        </p:attrNameLst>
                                      </p:cBhvr>
                                      <p:to>
                                        <p:strVal val="hidden"/>
                                      </p:to>
                                    </p:set>
                                  </p:childTnLst>
                                </p:cTn>
                              </p:par>
                              <p:par>
                                <p:cTn id="1094" presetID="10" presetClass="exit" presetSubtype="0" fill="hold" nodeType="withEffect">
                                  <p:stCondLst>
                                    <p:cond delay="0"/>
                                  </p:stCondLst>
                                  <p:childTnLst>
                                    <p:animEffect transition="out" filter="fade">
                                      <p:cBhvr>
                                        <p:cTn id="1095" dur="500"/>
                                        <p:tgtEl>
                                          <p:spTgt spid="31"/>
                                        </p:tgtEl>
                                      </p:cBhvr>
                                    </p:animEffect>
                                    <p:set>
                                      <p:cBhvr>
                                        <p:cTn id="1096" dur="1" fill="hold">
                                          <p:stCondLst>
                                            <p:cond delay="499"/>
                                          </p:stCondLst>
                                        </p:cTn>
                                        <p:tgtEl>
                                          <p:spTgt spid="31"/>
                                        </p:tgtEl>
                                        <p:attrNameLst>
                                          <p:attrName>style.visibility</p:attrName>
                                        </p:attrNameLst>
                                      </p:cBhvr>
                                      <p:to>
                                        <p:strVal val="hidden"/>
                                      </p:to>
                                    </p:set>
                                  </p:childTnLst>
                                </p:cTn>
                              </p:par>
                              <p:par>
                                <p:cTn id="1097" presetID="6" presetClass="emph" presetSubtype="0" fill="hold" nodeType="withEffect">
                                  <p:stCondLst>
                                    <p:cond delay="0"/>
                                  </p:stCondLst>
                                  <p:childTnLst>
                                    <p:animScale>
                                      <p:cBhvr>
                                        <p:cTn id="1098" dur="2000" fill="hold"/>
                                        <p:tgtEl>
                                          <p:spTgt spid="28"/>
                                        </p:tgtEl>
                                      </p:cBhvr>
                                      <p:by x="200000" y="200000"/>
                                    </p:animScale>
                                  </p:childTnLst>
                                </p:cTn>
                              </p:par>
                              <p:par>
                                <p:cTn id="1099" presetID="42" presetClass="path" presetSubtype="0" accel="50000" decel="50000" fill="hold" nodeType="withEffect">
                                  <p:stCondLst>
                                    <p:cond delay="0"/>
                                  </p:stCondLst>
                                  <p:childTnLst>
                                    <p:animMotion origin="layout" path="M -1.38889E-6 -7.40741E-7 L -0.40955 0.19691 " pathEditMode="relative" rAng="0" ptsTypes="AA">
                                      <p:cBhvr>
                                        <p:cTn id="1100" dur="2000" fill="hold"/>
                                        <p:tgtEl>
                                          <p:spTgt spid="28"/>
                                        </p:tgtEl>
                                        <p:attrNameLst>
                                          <p:attrName>ppt_x</p:attrName>
                                          <p:attrName>ppt_y</p:attrName>
                                        </p:attrNameLst>
                                      </p:cBhvr>
                                      <p:rCtr x="-20486" y="9846"/>
                                    </p:animMotion>
                                  </p:childTnLst>
                                </p:cTn>
                              </p:par>
                            </p:childTnLst>
                          </p:cTn>
                        </p:par>
                        <p:par>
                          <p:cTn id="1101" fill="hold">
                            <p:stCondLst>
                              <p:cond delay="2000"/>
                            </p:stCondLst>
                            <p:childTnLst>
                              <p:par>
                                <p:cTn id="1102" presetID="10" presetClass="entr" presetSubtype="0" fill="hold" grpId="0" nodeType="afterEffect">
                                  <p:stCondLst>
                                    <p:cond delay="0"/>
                                  </p:stCondLst>
                                  <p:childTnLst>
                                    <p:set>
                                      <p:cBhvr>
                                        <p:cTn id="1103" dur="1" fill="hold">
                                          <p:stCondLst>
                                            <p:cond delay="0"/>
                                          </p:stCondLst>
                                        </p:cTn>
                                        <p:tgtEl>
                                          <p:spTgt spid="49"/>
                                        </p:tgtEl>
                                        <p:attrNameLst>
                                          <p:attrName>style.visibility</p:attrName>
                                        </p:attrNameLst>
                                      </p:cBhvr>
                                      <p:to>
                                        <p:strVal val="visible"/>
                                      </p:to>
                                    </p:set>
                                    <p:animEffect transition="in" filter="fade">
                                      <p:cBhvr>
                                        <p:cTn id="1104" dur="500"/>
                                        <p:tgtEl>
                                          <p:spTgt spid="49"/>
                                        </p:tgtEl>
                                      </p:cBhvr>
                                    </p:animEffect>
                                  </p:childTnLst>
                                </p:cTn>
                              </p:par>
                            </p:childTnLst>
                          </p:cTn>
                        </p:par>
                      </p:childTnLst>
                    </p:cTn>
                  </p:par>
                  <p:par>
                    <p:cTn id="1105" fill="hold">
                      <p:stCondLst>
                        <p:cond delay="indefinite"/>
                      </p:stCondLst>
                      <p:childTnLst>
                        <p:par>
                          <p:cTn id="1106" fill="hold">
                            <p:stCondLst>
                              <p:cond delay="0"/>
                            </p:stCondLst>
                            <p:childTnLst>
                              <p:par>
                                <p:cTn id="1107" presetID="6" presetClass="emph" presetSubtype="0" fill="hold" nodeType="clickEffect">
                                  <p:stCondLst>
                                    <p:cond delay="0"/>
                                  </p:stCondLst>
                                  <p:childTnLst>
                                    <p:animScale>
                                      <p:cBhvr>
                                        <p:cTn id="1108" dur="2000" fill="hold"/>
                                        <p:tgtEl>
                                          <p:spTgt spid="28"/>
                                        </p:tgtEl>
                                      </p:cBhvr>
                                      <p:by x="50000" y="50000"/>
                                    </p:animScale>
                                  </p:childTnLst>
                                </p:cTn>
                              </p:par>
                              <p:par>
                                <p:cTn id="1109" presetID="42" presetClass="path" presetSubtype="0" accel="50000" decel="50000" fill="hold" nodeType="withEffect">
                                  <p:stCondLst>
                                    <p:cond delay="0"/>
                                  </p:stCondLst>
                                  <p:childTnLst>
                                    <p:animMotion origin="layout" path="M -0.40955 0.19691 L -1.38889E-6 -7.40741E-7 " pathEditMode="relative" rAng="0" ptsTypes="AA">
                                      <p:cBhvr>
                                        <p:cTn id="1110" dur="2000" fill="hold"/>
                                        <p:tgtEl>
                                          <p:spTgt spid="28"/>
                                        </p:tgtEl>
                                        <p:attrNameLst>
                                          <p:attrName>ppt_x</p:attrName>
                                          <p:attrName>ppt_y</p:attrName>
                                        </p:attrNameLst>
                                      </p:cBhvr>
                                      <p:rCtr x="20469" y="-9846"/>
                                    </p:animMotion>
                                  </p:childTnLst>
                                </p:cTn>
                              </p:par>
                              <p:par>
                                <p:cTn id="1111" presetID="10" presetClass="exit" presetSubtype="0" fill="hold" grpId="1" nodeType="withEffect">
                                  <p:stCondLst>
                                    <p:cond delay="0"/>
                                  </p:stCondLst>
                                  <p:childTnLst>
                                    <p:animEffect transition="out" filter="fade">
                                      <p:cBhvr>
                                        <p:cTn id="1112" dur="2000"/>
                                        <p:tgtEl>
                                          <p:spTgt spid="49"/>
                                        </p:tgtEl>
                                      </p:cBhvr>
                                    </p:animEffect>
                                    <p:set>
                                      <p:cBhvr>
                                        <p:cTn id="1113" dur="1" fill="hold">
                                          <p:stCondLst>
                                            <p:cond delay="1999"/>
                                          </p:stCondLst>
                                        </p:cTn>
                                        <p:tgtEl>
                                          <p:spTgt spid="49"/>
                                        </p:tgtEl>
                                        <p:attrNameLst>
                                          <p:attrName>style.visibility</p:attrName>
                                        </p:attrNameLst>
                                      </p:cBhvr>
                                      <p:to>
                                        <p:strVal val="hidden"/>
                                      </p:to>
                                    </p:set>
                                  </p:childTnLst>
                                </p:cTn>
                              </p:par>
                            </p:childTnLst>
                          </p:cTn>
                        </p:par>
                        <p:par>
                          <p:cTn id="1114" fill="hold">
                            <p:stCondLst>
                              <p:cond delay="2000"/>
                            </p:stCondLst>
                            <p:childTnLst>
                              <p:par>
                                <p:cTn id="1115" presetID="10" presetClass="entr" presetSubtype="0" fill="hold" nodeType="afterEffect">
                                  <p:stCondLst>
                                    <p:cond delay="0"/>
                                  </p:stCondLst>
                                  <p:childTnLst>
                                    <p:set>
                                      <p:cBhvr>
                                        <p:cTn id="1116" dur="1" fill="hold">
                                          <p:stCondLst>
                                            <p:cond delay="0"/>
                                          </p:stCondLst>
                                        </p:cTn>
                                        <p:tgtEl>
                                          <p:spTgt spid="10"/>
                                        </p:tgtEl>
                                        <p:attrNameLst>
                                          <p:attrName>style.visibility</p:attrName>
                                        </p:attrNameLst>
                                      </p:cBhvr>
                                      <p:to>
                                        <p:strVal val="visible"/>
                                      </p:to>
                                    </p:set>
                                    <p:animEffect transition="in" filter="fade">
                                      <p:cBhvr>
                                        <p:cTn id="1117" dur="500"/>
                                        <p:tgtEl>
                                          <p:spTgt spid="10"/>
                                        </p:tgtEl>
                                      </p:cBhvr>
                                    </p:animEffect>
                                  </p:childTnLst>
                                </p:cTn>
                              </p:par>
                              <p:par>
                                <p:cTn id="1118" presetID="10" presetClass="entr" presetSubtype="0" fill="hold" nodeType="withEffect">
                                  <p:stCondLst>
                                    <p:cond delay="0"/>
                                  </p:stCondLst>
                                  <p:childTnLst>
                                    <p:set>
                                      <p:cBhvr>
                                        <p:cTn id="1119" dur="1" fill="hold">
                                          <p:stCondLst>
                                            <p:cond delay="0"/>
                                          </p:stCondLst>
                                        </p:cTn>
                                        <p:tgtEl>
                                          <p:spTgt spid="11"/>
                                        </p:tgtEl>
                                        <p:attrNameLst>
                                          <p:attrName>style.visibility</p:attrName>
                                        </p:attrNameLst>
                                      </p:cBhvr>
                                      <p:to>
                                        <p:strVal val="visible"/>
                                      </p:to>
                                    </p:set>
                                    <p:animEffect transition="in" filter="fade">
                                      <p:cBhvr>
                                        <p:cTn id="1120" dur="500"/>
                                        <p:tgtEl>
                                          <p:spTgt spid="11"/>
                                        </p:tgtEl>
                                      </p:cBhvr>
                                    </p:animEffect>
                                  </p:childTnLst>
                                </p:cTn>
                              </p:par>
                              <p:par>
                                <p:cTn id="1121" presetID="10" presetClass="entr" presetSubtype="0" fill="hold" nodeType="withEffect">
                                  <p:stCondLst>
                                    <p:cond delay="0"/>
                                  </p:stCondLst>
                                  <p:childTnLst>
                                    <p:set>
                                      <p:cBhvr>
                                        <p:cTn id="1122" dur="1" fill="hold">
                                          <p:stCondLst>
                                            <p:cond delay="0"/>
                                          </p:stCondLst>
                                        </p:cTn>
                                        <p:tgtEl>
                                          <p:spTgt spid="12"/>
                                        </p:tgtEl>
                                        <p:attrNameLst>
                                          <p:attrName>style.visibility</p:attrName>
                                        </p:attrNameLst>
                                      </p:cBhvr>
                                      <p:to>
                                        <p:strVal val="visible"/>
                                      </p:to>
                                    </p:set>
                                    <p:animEffect transition="in" filter="fade">
                                      <p:cBhvr>
                                        <p:cTn id="1123" dur="500"/>
                                        <p:tgtEl>
                                          <p:spTgt spid="12"/>
                                        </p:tgtEl>
                                      </p:cBhvr>
                                    </p:animEffect>
                                  </p:childTnLst>
                                </p:cTn>
                              </p:par>
                              <p:par>
                                <p:cTn id="1124" presetID="10" presetClass="entr" presetSubtype="0" fill="hold" nodeType="withEffect">
                                  <p:stCondLst>
                                    <p:cond delay="0"/>
                                  </p:stCondLst>
                                  <p:childTnLst>
                                    <p:set>
                                      <p:cBhvr>
                                        <p:cTn id="1125" dur="1" fill="hold">
                                          <p:stCondLst>
                                            <p:cond delay="0"/>
                                          </p:stCondLst>
                                        </p:cTn>
                                        <p:tgtEl>
                                          <p:spTgt spid="21"/>
                                        </p:tgtEl>
                                        <p:attrNameLst>
                                          <p:attrName>style.visibility</p:attrName>
                                        </p:attrNameLst>
                                      </p:cBhvr>
                                      <p:to>
                                        <p:strVal val="visible"/>
                                      </p:to>
                                    </p:set>
                                    <p:animEffect transition="in" filter="fade">
                                      <p:cBhvr>
                                        <p:cTn id="1126" dur="500"/>
                                        <p:tgtEl>
                                          <p:spTgt spid="21"/>
                                        </p:tgtEl>
                                      </p:cBhvr>
                                    </p:animEffect>
                                  </p:childTnLst>
                                </p:cTn>
                              </p:par>
                              <p:par>
                                <p:cTn id="1127" presetID="10" presetClass="entr" presetSubtype="0" fill="hold" nodeType="withEffect">
                                  <p:stCondLst>
                                    <p:cond delay="0"/>
                                  </p:stCondLst>
                                  <p:childTnLst>
                                    <p:set>
                                      <p:cBhvr>
                                        <p:cTn id="1128" dur="1" fill="hold">
                                          <p:stCondLst>
                                            <p:cond delay="0"/>
                                          </p:stCondLst>
                                        </p:cTn>
                                        <p:tgtEl>
                                          <p:spTgt spid="22"/>
                                        </p:tgtEl>
                                        <p:attrNameLst>
                                          <p:attrName>style.visibility</p:attrName>
                                        </p:attrNameLst>
                                      </p:cBhvr>
                                      <p:to>
                                        <p:strVal val="visible"/>
                                      </p:to>
                                    </p:set>
                                    <p:animEffect transition="in" filter="fade">
                                      <p:cBhvr>
                                        <p:cTn id="1129" dur="500"/>
                                        <p:tgtEl>
                                          <p:spTgt spid="22"/>
                                        </p:tgtEl>
                                      </p:cBhvr>
                                    </p:animEffect>
                                  </p:childTnLst>
                                </p:cTn>
                              </p:par>
                              <p:par>
                                <p:cTn id="1130" presetID="10" presetClass="entr" presetSubtype="0" fill="hold" nodeType="withEffect">
                                  <p:stCondLst>
                                    <p:cond delay="0"/>
                                  </p:stCondLst>
                                  <p:childTnLst>
                                    <p:set>
                                      <p:cBhvr>
                                        <p:cTn id="1131" dur="1" fill="hold">
                                          <p:stCondLst>
                                            <p:cond delay="0"/>
                                          </p:stCondLst>
                                        </p:cTn>
                                        <p:tgtEl>
                                          <p:spTgt spid="23"/>
                                        </p:tgtEl>
                                        <p:attrNameLst>
                                          <p:attrName>style.visibility</p:attrName>
                                        </p:attrNameLst>
                                      </p:cBhvr>
                                      <p:to>
                                        <p:strVal val="visible"/>
                                      </p:to>
                                    </p:set>
                                    <p:animEffect transition="in" filter="fade">
                                      <p:cBhvr>
                                        <p:cTn id="1132" dur="500"/>
                                        <p:tgtEl>
                                          <p:spTgt spid="23"/>
                                        </p:tgtEl>
                                      </p:cBhvr>
                                    </p:animEffect>
                                  </p:childTnLst>
                                </p:cTn>
                              </p:par>
                              <p:par>
                                <p:cTn id="1133" presetID="10" presetClass="entr" presetSubtype="0" fill="hold" nodeType="withEffect">
                                  <p:stCondLst>
                                    <p:cond delay="0"/>
                                  </p:stCondLst>
                                  <p:childTnLst>
                                    <p:set>
                                      <p:cBhvr>
                                        <p:cTn id="1134" dur="1" fill="hold">
                                          <p:stCondLst>
                                            <p:cond delay="0"/>
                                          </p:stCondLst>
                                        </p:cTn>
                                        <p:tgtEl>
                                          <p:spTgt spid="24"/>
                                        </p:tgtEl>
                                        <p:attrNameLst>
                                          <p:attrName>style.visibility</p:attrName>
                                        </p:attrNameLst>
                                      </p:cBhvr>
                                      <p:to>
                                        <p:strVal val="visible"/>
                                      </p:to>
                                    </p:set>
                                    <p:animEffect transition="in" filter="fade">
                                      <p:cBhvr>
                                        <p:cTn id="1135" dur="500"/>
                                        <p:tgtEl>
                                          <p:spTgt spid="24"/>
                                        </p:tgtEl>
                                      </p:cBhvr>
                                    </p:animEffect>
                                  </p:childTnLst>
                                </p:cTn>
                              </p:par>
                              <p:par>
                                <p:cTn id="1136" presetID="10" presetClass="entr" presetSubtype="0" fill="hold" nodeType="withEffect">
                                  <p:stCondLst>
                                    <p:cond delay="0"/>
                                  </p:stCondLst>
                                  <p:childTnLst>
                                    <p:set>
                                      <p:cBhvr>
                                        <p:cTn id="1137" dur="1" fill="hold">
                                          <p:stCondLst>
                                            <p:cond delay="0"/>
                                          </p:stCondLst>
                                        </p:cTn>
                                        <p:tgtEl>
                                          <p:spTgt spid="25"/>
                                        </p:tgtEl>
                                        <p:attrNameLst>
                                          <p:attrName>style.visibility</p:attrName>
                                        </p:attrNameLst>
                                      </p:cBhvr>
                                      <p:to>
                                        <p:strVal val="visible"/>
                                      </p:to>
                                    </p:set>
                                    <p:animEffect transition="in" filter="fade">
                                      <p:cBhvr>
                                        <p:cTn id="1138" dur="500"/>
                                        <p:tgtEl>
                                          <p:spTgt spid="25"/>
                                        </p:tgtEl>
                                      </p:cBhvr>
                                    </p:animEffect>
                                  </p:childTnLst>
                                </p:cTn>
                              </p:par>
                              <p:par>
                                <p:cTn id="1139" presetID="10" presetClass="entr" presetSubtype="0" fill="hold" nodeType="withEffect">
                                  <p:stCondLst>
                                    <p:cond delay="0"/>
                                  </p:stCondLst>
                                  <p:childTnLst>
                                    <p:set>
                                      <p:cBhvr>
                                        <p:cTn id="1140" dur="1" fill="hold">
                                          <p:stCondLst>
                                            <p:cond delay="0"/>
                                          </p:stCondLst>
                                        </p:cTn>
                                        <p:tgtEl>
                                          <p:spTgt spid="26"/>
                                        </p:tgtEl>
                                        <p:attrNameLst>
                                          <p:attrName>style.visibility</p:attrName>
                                        </p:attrNameLst>
                                      </p:cBhvr>
                                      <p:to>
                                        <p:strVal val="visible"/>
                                      </p:to>
                                    </p:set>
                                    <p:animEffect transition="in" filter="fade">
                                      <p:cBhvr>
                                        <p:cTn id="1141" dur="500"/>
                                        <p:tgtEl>
                                          <p:spTgt spid="26"/>
                                        </p:tgtEl>
                                      </p:cBhvr>
                                    </p:animEffect>
                                  </p:childTnLst>
                                </p:cTn>
                              </p:par>
                              <p:par>
                                <p:cTn id="1142" presetID="10" presetClass="entr" presetSubtype="0" fill="hold" nodeType="withEffect">
                                  <p:stCondLst>
                                    <p:cond delay="0"/>
                                  </p:stCondLst>
                                  <p:childTnLst>
                                    <p:set>
                                      <p:cBhvr>
                                        <p:cTn id="1143" dur="1" fill="hold">
                                          <p:stCondLst>
                                            <p:cond delay="0"/>
                                          </p:stCondLst>
                                        </p:cTn>
                                        <p:tgtEl>
                                          <p:spTgt spid="27"/>
                                        </p:tgtEl>
                                        <p:attrNameLst>
                                          <p:attrName>style.visibility</p:attrName>
                                        </p:attrNameLst>
                                      </p:cBhvr>
                                      <p:to>
                                        <p:strVal val="visible"/>
                                      </p:to>
                                    </p:set>
                                    <p:animEffect transition="in" filter="fade">
                                      <p:cBhvr>
                                        <p:cTn id="1144" dur="500"/>
                                        <p:tgtEl>
                                          <p:spTgt spid="27"/>
                                        </p:tgtEl>
                                      </p:cBhvr>
                                    </p:animEffect>
                                  </p:childTnLst>
                                </p:cTn>
                              </p:par>
                              <p:par>
                                <p:cTn id="1145" presetID="10" presetClass="entr" presetSubtype="0" fill="hold" nodeType="withEffect">
                                  <p:stCondLst>
                                    <p:cond delay="0"/>
                                  </p:stCondLst>
                                  <p:childTnLst>
                                    <p:set>
                                      <p:cBhvr>
                                        <p:cTn id="1146" dur="1" fill="hold">
                                          <p:stCondLst>
                                            <p:cond delay="0"/>
                                          </p:stCondLst>
                                        </p:cTn>
                                        <p:tgtEl>
                                          <p:spTgt spid="29"/>
                                        </p:tgtEl>
                                        <p:attrNameLst>
                                          <p:attrName>style.visibility</p:attrName>
                                        </p:attrNameLst>
                                      </p:cBhvr>
                                      <p:to>
                                        <p:strVal val="visible"/>
                                      </p:to>
                                    </p:set>
                                    <p:animEffect transition="in" filter="fade">
                                      <p:cBhvr>
                                        <p:cTn id="1147" dur="500"/>
                                        <p:tgtEl>
                                          <p:spTgt spid="29"/>
                                        </p:tgtEl>
                                      </p:cBhvr>
                                    </p:animEffect>
                                  </p:childTnLst>
                                </p:cTn>
                              </p:par>
                              <p:par>
                                <p:cTn id="1148" presetID="10" presetClass="entr" presetSubtype="0" fill="hold" nodeType="withEffect">
                                  <p:stCondLst>
                                    <p:cond delay="0"/>
                                  </p:stCondLst>
                                  <p:childTnLst>
                                    <p:set>
                                      <p:cBhvr>
                                        <p:cTn id="1149" dur="1" fill="hold">
                                          <p:stCondLst>
                                            <p:cond delay="0"/>
                                          </p:stCondLst>
                                        </p:cTn>
                                        <p:tgtEl>
                                          <p:spTgt spid="30"/>
                                        </p:tgtEl>
                                        <p:attrNameLst>
                                          <p:attrName>style.visibility</p:attrName>
                                        </p:attrNameLst>
                                      </p:cBhvr>
                                      <p:to>
                                        <p:strVal val="visible"/>
                                      </p:to>
                                    </p:set>
                                    <p:animEffect transition="in" filter="fade">
                                      <p:cBhvr>
                                        <p:cTn id="1150" dur="500"/>
                                        <p:tgtEl>
                                          <p:spTgt spid="30"/>
                                        </p:tgtEl>
                                      </p:cBhvr>
                                    </p:animEffect>
                                  </p:childTnLst>
                                </p:cTn>
                              </p:par>
                              <p:par>
                                <p:cTn id="1151" presetID="10" presetClass="entr" presetSubtype="0" fill="hold" nodeType="withEffect">
                                  <p:stCondLst>
                                    <p:cond delay="0"/>
                                  </p:stCondLst>
                                  <p:childTnLst>
                                    <p:set>
                                      <p:cBhvr>
                                        <p:cTn id="1152" dur="1" fill="hold">
                                          <p:stCondLst>
                                            <p:cond delay="0"/>
                                          </p:stCondLst>
                                        </p:cTn>
                                        <p:tgtEl>
                                          <p:spTgt spid="31"/>
                                        </p:tgtEl>
                                        <p:attrNameLst>
                                          <p:attrName>style.visibility</p:attrName>
                                        </p:attrNameLst>
                                      </p:cBhvr>
                                      <p:to>
                                        <p:strVal val="visible"/>
                                      </p:to>
                                    </p:set>
                                    <p:animEffect transition="in" filter="fade">
                                      <p:cBhvr>
                                        <p:cTn id="1153" dur="500"/>
                                        <p:tgtEl>
                                          <p:spTgt spid="31"/>
                                        </p:tgtEl>
                                      </p:cBhvr>
                                    </p:animEffect>
                                  </p:childTnLst>
                                </p:cTn>
                              </p:par>
                            </p:childTnLst>
                          </p:cTn>
                        </p:par>
                      </p:childTnLst>
                    </p:cTn>
                  </p:par>
                </p:childTnLst>
              </p:cTn>
              <p:nextCondLst>
                <p:cond evt="onClick" delay="0">
                  <p:tgtEl>
                    <p:spTgt spid="28"/>
                  </p:tgtEl>
                </p:cond>
              </p:nextCondLst>
            </p:seq>
            <p:seq concurrent="1" nextAc="seek">
              <p:cTn id="1154" restart="whenNotActive" fill="hold" evtFilter="cancelBubble" nodeType="interactiveSeq">
                <p:stCondLst>
                  <p:cond evt="onClick" delay="0">
                    <p:tgtEl>
                      <p:spTgt spid="29"/>
                    </p:tgtEl>
                  </p:cond>
                </p:stCondLst>
                <p:endSync evt="end" delay="0">
                  <p:rtn val="all"/>
                </p:endSync>
                <p:childTnLst>
                  <p:par>
                    <p:cTn id="1155" fill="hold">
                      <p:stCondLst>
                        <p:cond delay="0"/>
                      </p:stCondLst>
                      <p:childTnLst>
                        <p:par>
                          <p:cTn id="1156" fill="hold">
                            <p:stCondLst>
                              <p:cond delay="0"/>
                            </p:stCondLst>
                            <p:childTnLst>
                              <p:par>
                                <p:cTn id="1157" presetID="10" presetClass="exit" presetSubtype="0" fill="hold" nodeType="clickEffect">
                                  <p:stCondLst>
                                    <p:cond delay="0"/>
                                  </p:stCondLst>
                                  <p:childTnLst>
                                    <p:animEffect transition="out" filter="fade">
                                      <p:cBhvr>
                                        <p:cTn id="1158" dur="500"/>
                                        <p:tgtEl>
                                          <p:spTgt spid="10"/>
                                        </p:tgtEl>
                                      </p:cBhvr>
                                    </p:animEffect>
                                    <p:set>
                                      <p:cBhvr>
                                        <p:cTn id="1159" dur="1" fill="hold">
                                          <p:stCondLst>
                                            <p:cond delay="499"/>
                                          </p:stCondLst>
                                        </p:cTn>
                                        <p:tgtEl>
                                          <p:spTgt spid="10"/>
                                        </p:tgtEl>
                                        <p:attrNameLst>
                                          <p:attrName>style.visibility</p:attrName>
                                        </p:attrNameLst>
                                      </p:cBhvr>
                                      <p:to>
                                        <p:strVal val="hidden"/>
                                      </p:to>
                                    </p:set>
                                  </p:childTnLst>
                                </p:cTn>
                              </p:par>
                              <p:par>
                                <p:cTn id="1160" presetID="10" presetClass="exit" presetSubtype="0" fill="hold" nodeType="withEffect">
                                  <p:stCondLst>
                                    <p:cond delay="0"/>
                                  </p:stCondLst>
                                  <p:childTnLst>
                                    <p:animEffect transition="out" filter="fade">
                                      <p:cBhvr>
                                        <p:cTn id="1161" dur="500"/>
                                        <p:tgtEl>
                                          <p:spTgt spid="11"/>
                                        </p:tgtEl>
                                      </p:cBhvr>
                                    </p:animEffect>
                                    <p:set>
                                      <p:cBhvr>
                                        <p:cTn id="1162" dur="1" fill="hold">
                                          <p:stCondLst>
                                            <p:cond delay="499"/>
                                          </p:stCondLst>
                                        </p:cTn>
                                        <p:tgtEl>
                                          <p:spTgt spid="11"/>
                                        </p:tgtEl>
                                        <p:attrNameLst>
                                          <p:attrName>style.visibility</p:attrName>
                                        </p:attrNameLst>
                                      </p:cBhvr>
                                      <p:to>
                                        <p:strVal val="hidden"/>
                                      </p:to>
                                    </p:set>
                                  </p:childTnLst>
                                </p:cTn>
                              </p:par>
                              <p:par>
                                <p:cTn id="1163" presetID="10" presetClass="exit" presetSubtype="0" fill="hold" nodeType="withEffect">
                                  <p:stCondLst>
                                    <p:cond delay="0"/>
                                  </p:stCondLst>
                                  <p:childTnLst>
                                    <p:animEffect transition="out" filter="fade">
                                      <p:cBhvr>
                                        <p:cTn id="1164" dur="500"/>
                                        <p:tgtEl>
                                          <p:spTgt spid="12"/>
                                        </p:tgtEl>
                                      </p:cBhvr>
                                    </p:animEffect>
                                    <p:set>
                                      <p:cBhvr>
                                        <p:cTn id="1165" dur="1" fill="hold">
                                          <p:stCondLst>
                                            <p:cond delay="499"/>
                                          </p:stCondLst>
                                        </p:cTn>
                                        <p:tgtEl>
                                          <p:spTgt spid="12"/>
                                        </p:tgtEl>
                                        <p:attrNameLst>
                                          <p:attrName>style.visibility</p:attrName>
                                        </p:attrNameLst>
                                      </p:cBhvr>
                                      <p:to>
                                        <p:strVal val="hidden"/>
                                      </p:to>
                                    </p:set>
                                  </p:childTnLst>
                                </p:cTn>
                              </p:par>
                              <p:par>
                                <p:cTn id="1166" presetID="10" presetClass="exit" presetSubtype="0" fill="hold" nodeType="withEffect">
                                  <p:stCondLst>
                                    <p:cond delay="0"/>
                                  </p:stCondLst>
                                  <p:childTnLst>
                                    <p:animEffect transition="out" filter="fade">
                                      <p:cBhvr>
                                        <p:cTn id="1167" dur="500"/>
                                        <p:tgtEl>
                                          <p:spTgt spid="21"/>
                                        </p:tgtEl>
                                      </p:cBhvr>
                                    </p:animEffect>
                                    <p:set>
                                      <p:cBhvr>
                                        <p:cTn id="1168" dur="1" fill="hold">
                                          <p:stCondLst>
                                            <p:cond delay="499"/>
                                          </p:stCondLst>
                                        </p:cTn>
                                        <p:tgtEl>
                                          <p:spTgt spid="21"/>
                                        </p:tgtEl>
                                        <p:attrNameLst>
                                          <p:attrName>style.visibility</p:attrName>
                                        </p:attrNameLst>
                                      </p:cBhvr>
                                      <p:to>
                                        <p:strVal val="hidden"/>
                                      </p:to>
                                    </p:set>
                                  </p:childTnLst>
                                </p:cTn>
                              </p:par>
                              <p:par>
                                <p:cTn id="1169" presetID="10" presetClass="exit" presetSubtype="0" fill="hold" nodeType="withEffect">
                                  <p:stCondLst>
                                    <p:cond delay="0"/>
                                  </p:stCondLst>
                                  <p:childTnLst>
                                    <p:animEffect transition="out" filter="fade">
                                      <p:cBhvr>
                                        <p:cTn id="1170" dur="500"/>
                                        <p:tgtEl>
                                          <p:spTgt spid="22"/>
                                        </p:tgtEl>
                                      </p:cBhvr>
                                    </p:animEffect>
                                    <p:set>
                                      <p:cBhvr>
                                        <p:cTn id="1171" dur="1" fill="hold">
                                          <p:stCondLst>
                                            <p:cond delay="499"/>
                                          </p:stCondLst>
                                        </p:cTn>
                                        <p:tgtEl>
                                          <p:spTgt spid="22"/>
                                        </p:tgtEl>
                                        <p:attrNameLst>
                                          <p:attrName>style.visibility</p:attrName>
                                        </p:attrNameLst>
                                      </p:cBhvr>
                                      <p:to>
                                        <p:strVal val="hidden"/>
                                      </p:to>
                                    </p:set>
                                  </p:childTnLst>
                                </p:cTn>
                              </p:par>
                              <p:par>
                                <p:cTn id="1172" presetID="10" presetClass="exit" presetSubtype="0" fill="hold" nodeType="withEffect">
                                  <p:stCondLst>
                                    <p:cond delay="0"/>
                                  </p:stCondLst>
                                  <p:childTnLst>
                                    <p:animEffect transition="out" filter="fade">
                                      <p:cBhvr>
                                        <p:cTn id="1173" dur="500"/>
                                        <p:tgtEl>
                                          <p:spTgt spid="23"/>
                                        </p:tgtEl>
                                      </p:cBhvr>
                                    </p:animEffect>
                                    <p:set>
                                      <p:cBhvr>
                                        <p:cTn id="1174" dur="1" fill="hold">
                                          <p:stCondLst>
                                            <p:cond delay="499"/>
                                          </p:stCondLst>
                                        </p:cTn>
                                        <p:tgtEl>
                                          <p:spTgt spid="23"/>
                                        </p:tgtEl>
                                        <p:attrNameLst>
                                          <p:attrName>style.visibility</p:attrName>
                                        </p:attrNameLst>
                                      </p:cBhvr>
                                      <p:to>
                                        <p:strVal val="hidden"/>
                                      </p:to>
                                    </p:set>
                                  </p:childTnLst>
                                </p:cTn>
                              </p:par>
                              <p:par>
                                <p:cTn id="1175" presetID="10" presetClass="exit" presetSubtype="0" fill="hold" nodeType="withEffect">
                                  <p:stCondLst>
                                    <p:cond delay="0"/>
                                  </p:stCondLst>
                                  <p:childTnLst>
                                    <p:animEffect transition="out" filter="fade">
                                      <p:cBhvr>
                                        <p:cTn id="1176" dur="500"/>
                                        <p:tgtEl>
                                          <p:spTgt spid="24"/>
                                        </p:tgtEl>
                                      </p:cBhvr>
                                    </p:animEffect>
                                    <p:set>
                                      <p:cBhvr>
                                        <p:cTn id="1177" dur="1" fill="hold">
                                          <p:stCondLst>
                                            <p:cond delay="499"/>
                                          </p:stCondLst>
                                        </p:cTn>
                                        <p:tgtEl>
                                          <p:spTgt spid="24"/>
                                        </p:tgtEl>
                                        <p:attrNameLst>
                                          <p:attrName>style.visibility</p:attrName>
                                        </p:attrNameLst>
                                      </p:cBhvr>
                                      <p:to>
                                        <p:strVal val="hidden"/>
                                      </p:to>
                                    </p:set>
                                  </p:childTnLst>
                                </p:cTn>
                              </p:par>
                              <p:par>
                                <p:cTn id="1178" presetID="10" presetClass="exit" presetSubtype="0" fill="hold" nodeType="withEffect">
                                  <p:stCondLst>
                                    <p:cond delay="0"/>
                                  </p:stCondLst>
                                  <p:childTnLst>
                                    <p:animEffect transition="out" filter="fade">
                                      <p:cBhvr>
                                        <p:cTn id="1179" dur="500"/>
                                        <p:tgtEl>
                                          <p:spTgt spid="25"/>
                                        </p:tgtEl>
                                      </p:cBhvr>
                                    </p:animEffect>
                                    <p:set>
                                      <p:cBhvr>
                                        <p:cTn id="1180" dur="1" fill="hold">
                                          <p:stCondLst>
                                            <p:cond delay="499"/>
                                          </p:stCondLst>
                                        </p:cTn>
                                        <p:tgtEl>
                                          <p:spTgt spid="25"/>
                                        </p:tgtEl>
                                        <p:attrNameLst>
                                          <p:attrName>style.visibility</p:attrName>
                                        </p:attrNameLst>
                                      </p:cBhvr>
                                      <p:to>
                                        <p:strVal val="hidden"/>
                                      </p:to>
                                    </p:set>
                                  </p:childTnLst>
                                </p:cTn>
                              </p:par>
                              <p:par>
                                <p:cTn id="1181" presetID="10" presetClass="exit" presetSubtype="0" fill="hold" nodeType="withEffect">
                                  <p:stCondLst>
                                    <p:cond delay="0"/>
                                  </p:stCondLst>
                                  <p:childTnLst>
                                    <p:animEffect transition="out" filter="fade">
                                      <p:cBhvr>
                                        <p:cTn id="1182" dur="500"/>
                                        <p:tgtEl>
                                          <p:spTgt spid="26"/>
                                        </p:tgtEl>
                                      </p:cBhvr>
                                    </p:animEffect>
                                    <p:set>
                                      <p:cBhvr>
                                        <p:cTn id="1183" dur="1" fill="hold">
                                          <p:stCondLst>
                                            <p:cond delay="499"/>
                                          </p:stCondLst>
                                        </p:cTn>
                                        <p:tgtEl>
                                          <p:spTgt spid="26"/>
                                        </p:tgtEl>
                                        <p:attrNameLst>
                                          <p:attrName>style.visibility</p:attrName>
                                        </p:attrNameLst>
                                      </p:cBhvr>
                                      <p:to>
                                        <p:strVal val="hidden"/>
                                      </p:to>
                                    </p:set>
                                  </p:childTnLst>
                                </p:cTn>
                              </p:par>
                              <p:par>
                                <p:cTn id="1184" presetID="10" presetClass="exit" presetSubtype="0" fill="hold" nodeType="withEffect">
                                  <p:stCondLst>
                                    <p:cond delay="0"/>
                                  </p:stCondLst>
                                  <p:childTnLst>
                                    <p:animEffect transition="out" filter="fade">
                                      <p:cBhvr>
                                        <p:cTn id="1185" dur="500"/>
                                        <p:tgtEl>
                                          <p:spTgt spid="27"/>
                                        </p:tgtEl>
                                      </p:cBhvr>
                                    </p:animEffect>
                                    <p:set>
                                      <p:cBhvr>
                                        <p:cTn id="1186" dur="1" fill="hold">
                                          <p:stCondLst>
                                            <p:cond delay="499"/>
                                          </p:stCondLst>
                                        </p:cTn>
                                        <p:tgtEl>
                                          <p:spTgt spid="27"/>
                                        </p:tgtEl>
                                        <p:attrNameLst>
                                          <p:attrName>style.visibility</p:attrName>
                                        </p:attrNameLst>
                                      </p:cBhvr>
                                      <p:to>
                                        <p:strVal val="hidden"/>
                                      </p:to>
                                    </p:set>
                                  </p:childTnLst>
                                </p:cTn>
                              </p:par>
                              <p:par>
                                <p:cTn id="1187" presetID="10" presetClass="exit" presetSubtype="0" fill="hold" nodeType="withEffect">
                                  <p:stCondLst>
                                    <p:cond delay="0"/>
                                  </p:stCondLst>
                                  <p:childTnLst>
                                    <p:animEffect transition="out" filter="fade">
                                      <p:cBhvr>
                                        <p:cTn id="1188" dur="500"/>
                                        <p:tgtEl>
                                          <p:spTgt spid="28"/>
                                        </p:tgtEl>
                                      </p:cBhvr>
                                    </p:animEffect>
                                    <p:set>
                                      <p:cBhvr>
                                        <p:cTn id="1189" dur="1" fill="hold">
                                          <p:stCondLst>
                                            <p:cond delay="499"/>
                                          </p:stCondLst>
                                        </p:cTn>
                                        <p:tgtEl>
                                          <p:spTgt spid="28"/>
                                        </p:tgtEl>
                                        <p:attrNameLst>
                                          <p:attrName>style.visibility</p:attrName>
                                        </p:attrNameLst>
                                      </p:cBhvr>
                                      <p:to>
                                        <p:strVal val="hidden"/>
                                      </p:to>
                                    </p:set>
                                  </p:childTnLst>
                                </p:cTn>
                              </p:par>
                              <p:par>
                                <p:cTn id="1190" presetID="10" presetClass="exit" presetSubtype="0" fill="hold" nodeType="withEffect">
                                  <p:stCondLst>
                                    <p:cond delay="0"/>
                                  </p:stCondLst>
                                  <p:childTnLst>
                                    <p:animEffect transition="out" filter="fade">
                                      <p:cBhvr>
                                        <p:cTn id="1191" dur="500"/>
                                        <p:tgtEl>
                                          <p:spTgt spid="30"/>
                                        </p:tgtEl>
                                      </p:cBhvr>
                                    </p:animEffect>
                                    <p:set>
                                      <p:cBhvr>
                                        <p:cTn id="1192" dur="1" fill="hold">
                                          <p:stCondLst>
                                            <p:cond delay="499"/>
                                          </p:stCondLst>
                                        </p:cTn>
                                        <p:tgtEl>
                                          <p:spTgt spid="30"/>
                                        </p:tgtEl>
                                        <p:attrNameLst>
                                          <p:attrName>style.visibility</p:attrName>
                                        </p:attrNameLst>
                                      </p:cBhvr>
                                      <p:to>
                                        <p:strVal val="hidden"/>
                                      </p:to>
                                    </p:set>
                                  </p:childTnLst>
                                </p:cTn>
                              </p:par>
                              <p:par>
                                <p:cTn id="1193" presetID="10" presetClass="exit" presetSubtype="0" fill="hold" nodeType="withEffect">
                                  <p:stCondLst>
                                    <p:cond delay="0"/>
                                  </p:stCondLst>
                                  <p:childTnLst>
                                    <p:animEffect transition="out" filter="fade">
                                      <p:cBhvr>
                                        <p:cTn id="1194" dur="500"/>
                                        <p:tgtEl>
                                          <p:spTgt spid="31"/>
                                        </p:tgtEl>
                                      </p:cBhvr>
                                    </p:animEffect>
                                    <p:set>
                                      <p:cBhvr>
                                        <p:cTn id="1195" dur="1" fill="hold">
                                          <p:stCondLst>
                                            <p:cond delay="499"/>
                                          </p:stCondLst>
                                        </p:cTn>
                                        <p:tgtEl>
                                          <p:spTgt spid="31"/>
                                        </p:tgtEl>
                                        <p:attrNameLst>
                                          <p:attrName>style.visibility</p:attrName>
                                        </p:attrNameLst>
                                      </p:cBhvr>
                                      <p:to>
                                        <p:strVal val="hidden"/>
                                      </p:to>
                                    </p:set>
                                  </p:childTnLst>
                                </p:cTn>
                              </p:par>
                              <p:par>
                                <p:cTn id="1196" presetID="6" presetClass="emph" presetSubtype="0" fill="hold" nodeType="withEffect">
                                  <p:stCondLst>
                                    <p:cond delay="0"/>
                                  </p:stCondLst>
                                  <p:childTnLst>
                                    <p:animScale>
                                      <p:cBhvr>
                                        <p:cTn id="1197" dur="2000" fill="hold"/>
                                        <p:tgtEl>
                                          <p:spTgt spid="29"/>
                                        </p:tgtEl>
                                      </p:cBhvr>
                                      <p:by x="200000" y="200000"/>
                                    </p:animScale>
                                  </p:childTnLst>
                                </p:cTn>
                              </p:par>
                              <p:par>
                                <p:cTn id="1198" presetID="42" presetClass="path" presetSubtype="0" accel="50000" decel="50000" fill="hold" nodeType="withEffect">
                                  <p:stCondLst>
                                    <p:cond delay="0"/>
                                  </p:stCondLst>
                                  <p:childTnLst>
                                    <p:animMotion origin="layout" path="M 5E-6 -9.87654E-7 L -0.53473 0.21574 " pathEditMode="relative" rAng="0" ptsTypes="AA">
                                      <p:cBhvr>
                                        <p:cTn id="1199" dur="2000" fill="hold"/>
                                        <p:tgtEl>
                                          <p:spTgt spid="29"/>
                                        </p:tgtEl>
                                        <p:attrNameLst>
                                          <p:attrName>ppt_x</p:attrName>
                                          <p:attrName>ppt_y</p:attrName>
                                        </p:attrNameLst>
                                      </p:cBhvr>
                                      <p:rCtr x="-26736" y="10772"/>
                                    </p:animMotion>
                                  </p:childTnLst>
                                </p:cTn>
                              </p:par>
                            </p:childTnLst>
                          </p:cTn>
                        </p:par>
                        <p:par>
                          <p:cTn id="1200" fill="hold">
                            <p:stCondLst>
                              <p:cond delay="2000"/>
                            </p:stCondLst>
                            <p:childTnLst>
                              <p:par>
                                <p:cTn id="1201" presetID="10" presetClass="entr" presetSubtype="0" fill="hold" grpId="0" nodeType="afterEffect">
                                  <p:stCondLst>
                                    <p:cond delay="0"/>
                                  </p:stCondLst>
                                  <p:childTnLst>
                                    <p:set>
                                      <p:cBhvr>
                                        <p:cTn id="1202" dur="1" fill="hold">
                                          <p:stCondLst>
                                            <p:cond delay="0"/>
                                          </p:stCondLst>
                                        </p:cTn>
                                        <p:tgtEl>
                                          <p:spTgt spid="50"/>
                                        </p:tgtEl>
                                        <p:attrNameLst>
                                          <p:attrName>style.visibility</p:attrName>
                                        </p:attrNameLst>
                                      </p:cBhvr>
                                      <p:to>
                                        <p:strVal val="visible"/>
                                      </p:to>
                                    </p:set>
                                    <p:animEffect transition="in" filter="fade">
                                      <p:cBhvr>
                                        <p:cTn id="1203" dur="500"/>
                                        <p:tgtEl>
                                          <p:spTgt spid="50"/>
                                        </p:tgtEl>
                                      </p:cBhvr>
                                    </p:animEffect>
                                  </p:childTnLst>
                                </p:cTn>
                              </p:par>
                            </p:childTnLst>
                          </p:cTn>
                        </p:par>
                      </p:childTnLst>
                    </p:cTn>
                  </p:par>
                  <p:par>
                    <p:cTn id="1204" fill="hold">
                      <p:stCondLst>
                        <p:cond delay="indefinite"/>
                      </p:stCondLst>
                      <p:childTnLst>
                        <p:par>
                          <p:cTn id="1205" fill="hold">
                            <p:stCondLst>
                              <p:cond delay="0"/>
                            </p:stCondLst>
                            <p:childTnLst>
                              <p:par>
                                <p:cTn id="1206" presetID="6" presetClass="emph" presetSubtype="0" fill="hold" nodeType="clickEffect">
                                  <p:stCondLst>
                                    <p:cond delay="0"/>
                                  </p:stCondLst>
                                  <p:childTnLst>
                                    <p:animScale>
                                      <p:cBhvr>
                                        <p:cTn id="1207" dur="2000" fill="hold"/>
                                        <p:tgtEl>
                                          <p:spTgt spid="29"/>
                                        </p:tgtEl>
                                      </p:cBhvr>
                                      <p:by x="50000" y="50000"/>
                                    </p:animScale>
                                  </p:childTnLst>
                                </p:cTn>
                              </p:par>
                              <p:par>
                                <p:cTn id="1208" presetID="42" presetClass="path" presetSubtype="0" accel="50000" decel="50000" fill="hold" nodeType="withEffect">
                                  <p:stCondLst>
                                    <p:cond delay="0"/>
                                  </p:stCondLst>
                                  <p:childTnLst>
                                    <p:animMotion origin="layout" path="M -0.53473 0.21574 L 5E-6 -9.87654E-7 " pathEditMode="relative" rAng="0" ptsTypes="AA">
                                      <p:cBhvr>
                                        <p:cTn id="1209" dur="2000" fill="hold"/>
                                        <p:tgtEl>
                                          <p:spTgt spid="29"/>
                                        </p:tgtEl>
                                        <p:attrNameLst>
                                          <p:attrName>ppt_x</p:attrName>
                                          <p:attrName>ppt_y</p:attrName>
                                        </p:attrNameLst>
                                      </p:cBhvr>
                                      <p:rCtr x="26736" y="-10802"/>
                                    </p:animMotion>
                                  </p:childTnLst>
                                </p:cTn>
                              </p:par>
                              <p:par>
                                <p:cTn id="1210" presetID="10" presetClass="exit" presetSubtype="0" fill="hold" grpId="1" nodeType="withEffect">
                                  <p:stCondLst>
                                    <p:cond delay="0"/>
                                  </p:stCondLst>
                                  <p:childTnLst>
                                    <p:animEffect transition="out" filter="fade">
                                      <p:cBhvr>
                                        <p:cTn id="1211" dur="2000"/>
                                        <p:tgtEl>
                                          <p:spTgt spid="50"/>
                                        </p:tgtEl>
                                      </p:cBhvr>
                                    </p:animEffect>
                                    <p:set>
                                      <p:cBhvr>
                                        <p:cTn id="1212" dur="1" fill="hold">
                                          <p:stCondLst>
                                            <p:cond delay="1999"/>
                                          </p:stCondLst>
                                        </p:cTn>
                                        <p:tgtEl>
                                          <p:spTgt spid="50"/>
                                        </p:tgtEl>
                                        <p:attrNameLst>
                                          <p:attrName>style.visibility</p:attrName>
                                        </p:attrNameLst>
                                      </p:cBhvr>
                                      <p:to>
                                        <p:strVal val="hidden"/>
                                      </p:to>
                                    </p:set>
                                  </p:childTnLst>
                                </p:cTn>
                              </p:par>
                            </p:childTnLst>
                          </p:cTn>
                        </p:par>
                        <p:par>
                          <p:cTn id="1213" fill="hold">
                            <p:stCondLst>
                              <p:cond delay="2000"/>
                            </p:stCondLst>
                            <p:childTnLst>
                              <p:par>
                                <p:cTn id="1214" presetID="10" presetClass="entr" presetSubtype="0" fill="hold" nodeType="afterEffect">
                                  <p:stCondLst>
                                    <p:cond delay="0"/>
                                  </p:stCondLst>
                                  <p:childTnLst>
                                    <p:set>
                                      <p:cBhvr>
                                        <p:cTn id="1215" dur="1" fill="hold">
                                          <p:stCondLst>
                                            <p:cond delay="0"/>
                                          </p:stCondLst>
                                        </p:cTn>
                                        <p:tgtEl>
                                          <p:spTgt spid="10"/>
                                        </p:tgtEl>
                                        <p:attrNameLst>
                                          <p:attrName>style.visibility</p:attrName>
                                        </p:attrNameLst>
                                      </p:cBhvr>
                                      <p:to>
                                        <p:strVal val="visible"/>
                                      </p:to>
                                    </p:set>
                                    <p:animEffect transition="in" filter="fade">
                                      <p:cBhvr>
                                        <p:cTn id="1216" dur="500"/>
                                        <p:tgtEl>
                                          <p:spTgt spid="10"/>
                                        </p:tgtEl>
                                      </p:cBhvr>
                                    </p:animEffect>
                                  </p:childTnLst>
                                </p:cTn>
                              </p:par>
                              <p:par>
                                <p:cTn id="1217" presetID="10" presetClass="entr" presetSubtype="0" fill="hold" nodeType="withEffect">
                                  <p:stCondLst>
                                    <p:cond delay="0"/>
                                  </p:stCondLst>
                                  <p:childTnLst>
                                    <p:set>
                                      <p:cBhvr>
                                        <p:cTn id="1218" dur="1" fill="hold">
                                          <p:stCondLst>
                                            <p:cond delay="0"/>
                                          </p:stCondLst>
                                        </p:cTn>
                                        <p:tgtEl>
                                          <p:spTgt spid="11"/>
                                        </p:tgtEl>
                                        <p:attrNameLst>
                                          <p:attrName>style.visibility</p:attrName>
                                        </p:attrNameLst>
                                      </p:cBhvr>
                                      <p:to>
                                        <p:strVal val="visible"/>
                                      </p:to>
                                    </p:set>
                                    <p:animEffect transition="in" filter="fade">
                                      <p:cBhvr>
                                        <p:cTn id="1219" dur="500"/>
                                        <p:tgtEl>
                                          <p:spTgt spid="11"/>
                                        </p:tgtEl>
                                      </p:cBhvr>
                                    </p:animEffect>
                                  </p:childTnLst>
                                </p:cTn>
                              </p:par>
                              <p:par>
                                <p:cTn id="1220" presetID="10" presetClass="entr" presetSubtype="0" fill="hold" nodeType="withEffect">
                                  <p:stCondLst>
                                    <p:cond delay="0"/>
                                  </p:stCondLst>
                                  <p:childTnLst>
                                    <p:set>
                                      <p:cBhvr>
                                        <p:cTn id="1221" dur="1" fill="hold">
                                          <p:stCondLst>
                                            <p:cond delay="0"/>
                                          </p:stCondLst>
                                        </p:cTn>
                                        <p:tgtEl>
                                          <p:spTgt spid="12"/>
                                        </p:tgtEl>
                                        <p:attrNameLst>
                                          <p:attrName>style.visibility</p:attrName>
                                        </p:attrNameLst>
                                      </p:cBhvr>
                                      <p:to>
                                        <p:strVal val="visible"/>
                                      </p:to>
                                    </p:set>
                                    <p:animEffect transition="in" filter="fade">
                                      <p:cBhvr>
                                        <p:cTn id="1222" dur="500"/>
                                        <p:tgtEl>
                                          <p:spTgt spid="12"/>
                                        </p:tgtEl>
                                      </p:cBhvr>
                                    </p:animEffect>
                                  </p:childTnLst>
                                </p:cTn>
                              </p:par>
                              <p:par>
                                <p:cTn id="1223" presetID="10" presetClass="entr" presetSubtype="0" fill="hold" nodeType="withEffect">
                                  <p:stCondLst>
                                    <p:cond delay="0"/>
                                  </p:stCondLst>
                                  <p:childTnLst>
                                    <p:set>
                                      <p:cBhvr>
                                        <p:cTn id="1224" dur="1" fill="hold">
                                          <p:stCondLst>
                                            <p:cond delay="0"/>
                                          </p:stCondLst>
                                        </p:cTn>
                                        <p:tgtEl>
                                          <p:spTgt spid="21"/>
                                        </p:tgtEl>
                                        <p:attrNameLst>
                                          <p:attrName>style.visibility</p:attrName>
                                        </p:attrNameLst>
                                      </p:cBhvr>
                                      <p:to>
                                        <p:strVal val="visible"/>
                                      </p:to>
                                    </p:set>
                                    <p:animEffect transition="in" filter="fade">
                                      <p:cBhvr>
                                        <p:cTn id="1225" dur="500"/>
                                        <p:tgtEl>
                                          <p:spTgt spid="21"/>
                                        </p:tgtEl>
                                      </p:cBhvr>
                                    </p:animEffect>
                                  </p:childTnLst>
                                </p:cTn>
                              </p:par>
                              <p:par>
                                <p:cTn id="1226" presetID="10" presetClass="entr" presetSubtype="0" fill="hold" nodeType="withEffect">
                                  <p:stCondLst>
                                    <p:cond delay="0"/>
                                  </p:stCondLst>
                                  <p:childTnLst>
                                    <p:set>
                                      <p:cBhvr>
                                        <p:cTn id="1227" dur="1" fill="hold">
                                          <p:stCondLst>
                                            <p:cond delay="0"/>
                                          </p:stCondLst>
                                        </p:cTn>
                                        <p:tgtEl>
                                          <p:spTgt spid="22"/>
                                        </p:tgtEl>
                                        <p:attrNameLst>
                                          <p:attrName>style.visibility</p:attrName>
                                        </p:attrNameLst>
                                      </p:cBhvr>
                                      <p:to>
                                        <p:strVal val="visible"/>
                                      </p:to>
                                    </p:set>
                                    <p:animEffect transition="in" filter="fade">
                                      <p:cBhvr>
                                        <p:cTn id="1228" dur="500"/>
                                        <p:tgtEl>
                                          <p:spTgt spid="22"/>
                                        </p:tgtEl>
                                      </p:cBhvr>
                                    </p:animEffect>
                                  </p:childTnLst>
                                </p:cTn>
                              </p:par>
                              <p:par>
                                <p:cTn id="1229" presetID="10" presetClass="entr" presetSubtype="0" fill="hold" nodeType="withEffect">
                                  <p:stCondLst>
                                    <p:cond delay="0"/>
                                  </p:stCondLst>
                                  <p:childTnLst>
                                    <p:set>
                                      <p:cBhvr>
                                        <p:cTn id="1230" dur="1" fill="hold">
                                          <p:stCondLst>
                                            <p:cond delay="0"/>
                                          </p:stCondLst>
                                        </p:cTn>
                                        <p:tgtEl>
                                          <p:spTgt spid="23"/>
                                        </p:tgtEl>
                                        <p:attrNameLst>
                                          <p:attrName>style.visibility</p:attrName>
                                        </p:attrNameLst>
                                      </p:cBhvr>
                                      <p:to>
                                        <p:strVal val="visible"/>
                                      </p:to>
                                    </p:set>
                                    <p:animEffect transition="in" filter="fade">
                                      <p:cBhvr>
                                        <p:cTn id="1231" dur="500"/>
                                        <p:tgtEl>
                                          <p:spTgt spid="23"/>
                                        </p:tgtEl>
                                      </p:cBhvr>
                                    </p:animEffect>
                                  </p:childTnLst>
                                </p:cTn>
                              </p:par>
                              <p:par>
                                <p:cTn id="1232" presetID="10" presetClass="entr" presetSubtype="0" fill="hold" nodeType="withEffect">
                                  <p:stCondLst>
                                    <p:cond delay="0"/>
                                  </p:stCondLst>
                                  <p:childTnLst>
                                    <p:set>
                                      <p:cBhvr>
                                        <p:cTn id="1233" dur="1" fill="hold">
                                          <p:stCondLst>
                                            <p:cond delay="0"/>
                                          </p:stCondLst>
                                        </p:cTn>
                                        <p:tgtEl>
                                          <p:spTgt spid="24"/>
                                        </p:tgtEl>
                                        <p:attrNameLst>
                                          <p:attrName>style.visibility</p:attrName>
                                        </p:attrNameLst>
                                      </p:cBhvr>
                                      <p:to>
                                        <p:strVal val="visible"/>
                                      </p:to>
                                    </p:set>
                                    <p:animEffect transition="in" filter="fade">
                                      <p:cBhvr>
                                        <p:cTn id="1234" dur="500"/>
                                        <p:tgtEl>
                                          <p:spTgt spid="24"/>
                                        </p:tgtEl>
                                      </p:cBhvr>
                                    </p:animEffect>
                                  </p:childTnLst>
                                </p:cTn>
                              </p:par>
                              <p:par>
                                <p:cTn id="1235" presetID="10" presetClass="entr" presetSubtype="0" fill="hold" nodeType="withEffect">
                                  <p:stCondLst>
                                    <p:cond delay="0"/>
                                  </p:stCondLst>
                                  <p:childTnLst>
                                    <p:set>
                                      <p:cBhvr>
                                        <p:cTn id="1236" dur="1" fill="hold">
                                          <p:stCondLst>
                                            <p:cond delay="0"/>
                                          </p:stCondLst>
                                        </p:cTn>
                                        <p:tgtEl>
                                          <p:spTgt spid="25"/>
                                        </p:tgtEl>
                                        <p:attrNameLst>
                                          <p:attrName>style.visibility</p:attrName>
                                        </p:attrNameLst>
                                      </p:cBhvr>
                                      <p:to>
                                        <p:strVal val="visible"/>
                                      </p:to>
                                    </p:set>
                                    <p:animEffect transition="in" filter="fade">
                                      <p:cBhvr>
                                        <p:cTn id="1237" dur="500"/>
                                        <p:tgtEl>
                                          <p:spTgt spid="25"/>
                                        </p:tgtEl>
                                      </p:cBhvr>
                                    </p:animEffect>
                                  </p:childTnLst>
                                </p:cTn>
                              </p:par>
                              <p:par>
                                <p:cTn id="1238" presetID="10" presetClass="entr" presetSubtype="0" fill="hold" nodeType="withEffect">
                                  <p:stCondLst>
                                    <p:cond delay="0"/>
                                  </p:stCondLst>
                                  <p:childTnLst>
                                    <p:set>
                                      <p:cBhvr>
                                        <p:cTn id="1239" dur="1" fill="hold">
                                          <p:stCondLst>
                                            <p:cond delay="0"/>
                                          </p:stCondLst>
                                        </p:cTn>
                                        <p:tgtEl>
                                          <p:spTgt spid="26"/>
                                        </p:tgtEl>
                                        <p:attrNameLst>
                                          <p:attrName>style.visibility</p:attrName>
                                        </p:attrNameLst>
                                      </p:cBhvr>
                                      <p:to>
                                        <p:strVal val="visible"/>
                                      </p:to>
                                    </p:set>
                                    <p:animEffect transition="in" filter="fade">
                                      <p:cBhvr>
                                        <p:cTn id="1240" dur="500"/>
                                        <p:tgtEl>
                                          <p:spTgt spid="26"/>
                                        </p:tgtEl>
                                      </p:cBhvr>
                                    </p:animEffect>
                                  </p:childTnLst>
                                </p:cTn>
                              </p:par>
                              <p:par>
                                <p:cTn id="1241" presetID="10" presetClass="entr" presetSubtype="0" fill="hold" nodeType="withEffect">
                                  <p:stCondLst>
                                    <p:cond delay="0"/>
                                  </p:stCondLst>
                                  <p:childTnLst>
                                    <p:set>
                                      <p:cBhvr>
                                        <p:cTn id="1242" dur="1" fill="hold">
                                          <p:stCondLst>
                                            <p:cond delay="0"/>
                                          </p:stCondLst>
                                        </p:cTn>
                                        <p:tgtEl>
                                          <p:spTgt spid="27"/>
                                        </p:tgtEl>
                                        <p:attrNameLst>
                                          <p:attrName>style.visibility</p:attrName>
                                        </p:attrNameLst>
                                      </p:cBhvr>
                                      <p:to>
                                        <p:strVal val="visible"/>
                                      </p:to>
                                    </p:set>
                                    <p:animEffect transition="in" filter="fade">
                                      <p:cBhvr>
                                        <p:cTn id="1243" dur="500"/>
                                        <p:tgtEl>
                                          <p:spTgt spid="27"/>
                                        </p:tgtEl>
                                      </p:cBhvr>
                                    </p:animEffect>
                                  </p:childTnLst>
                                </p:cTn>
                              </p:par>
                              <p:par>
                                <p:cTn id="1244" presetID="10" presetClass="entr" presetSubtype="0" fill="hold" nodeType="withEffect">
                                  <p:stCondLst>
                                    <p:cond delay="0"/>
                                  </p:stCondLst>
                                  <p:childTnLst>
                                    <p:set>
                                      <p:cBhvr>
                                        <p:cTn id="1245" dur="1" fill="hold">
                                          <p:stCondLst>
                                            <p:cond delay="0"/>
                                          </p:stCondLst>
                                        </p:cTn>
                                        <p:tgtEl>
                                          <p:spTgt spid="28"/>
                                        </p:tgtEl>
                                        <p:attrNameLst>
                                          <p:attrName>style.visibility</p:attrName>
                                        </p:attrNameLst>
                                      </p:cBhvr>
                                      <p:to>
                                        <p:strVal val="visible"/>
                                      </p:to>
                                    </p:set>
                                    <p:animEffect transition="in" filter="fade">
                                      <p:cBhvr>
                                        <p:cTn id="1246" dur="500"/>
                                        <p:tgtEl>
                                          <p:spTgt spid="28"/>
                                        </p:tgtEl>
                                      </p:cBhvr>
                                    </p:animEffect>
                                  </p:childTnLst>
                                </p:cTn>
                              </p:par>
                              <p:par>
                                <p:cTn id="1247" presetID="10" presetClass="entr" presetSubtype="0" fill="hold" nodeType="withEffect">
                                  <p:stCondLst>
                                    <p:cond delay="0"/>
                                  </p:stCondLst>
                                  <p:childTnLst>
                                    <p:set>
                                      <p:cBhvr>
                                        <p:cTn id="1248" dur="1" fill="hold">
                                          <p:stCondLst>
                                            <p:cond delay="0"/>
                                          </p:stCondLst>
                                        </p:cTn>
                                        <p:tgtEl>
                                          <p:spTgt spid="30"/>
                                        </p:tgtEl>
                                        <p:attrNameLst>
                                          <p:attrName>style.visibility</p:attrName>
                                        </p:attrNameLst>
                                      </p:cBhvr>
                                      <p:to>
                                        <p:strVal val="visible"/>
                                      </p:to>
                                    </p:set>
                                    <p:animEffect transition="in" filter="fade">
                                      <p:cBhvr>
                                        <p:cTn id="1249" dur="500"/>
                                        <p:tgtEl>
                                          <p:spTgt spid="30"/>
                                        </p:tgtEl>
                                      </p:cBhvr>
                                    </p:animEffect>
                                  </p:childTnLst>
                                </p:cTn>
                              </p:par>
                              <p:par>
                                <p:cTn id="1250" presetID="10" presetClass="entr" presetSubtype="0" fill="hold" nodeType="withEffect">
                                  <p:stCondLst>
                                    <p:cond delay="0"/>
                                  </p:stCondLst>
                                  <p:childTnLst>
                                    <p:set>
                                      <p:cBhvr>
                                        <p:cTn id="1251" dur="1" fill="hold">
                                          <p:stCondLst>
                                            <p:cond delay="0"/>
                                          </p:stCondLst>
                                        </p:cTn>
                                        <p:tgtEl>
                                          <p:spTgt spid="31"/>
                                        </p:tgtEl>
                                        <p:attrNameLst>
                                          <p:attrName>style.visibility</p:attrName>
                                        </p:attrNameLst>
                                      </p:cBhvr>
                                      <p:to>
                                        <p:strVal val="visible"/>
                                      </p:to>
                                    </p:set>
                                    <p:animEffect transition="in" filter="fade">
                                      <p:cBhvr>
                                        <p:cTn id="1252" dur="500"/>
                                        <p:tgtEl>
                                          <p:spTgt spid="31"/>
                                        </p:tgtEl>
                                      </p:cBhvr>
                                    </p:animEffect>
                                  </p:childTnLst>
                                </p:cTn>
                              </p:par>
                            </p:childTnLst>
                          </p:cTn>
                        </p:par>
                      </p:childTnLst>
                    </p:cTn>
                  </p:par>
                </p:childTnLst>
              </p:cTn>
              <p:nextCondLst>
                <p:cond evt="onClick" delay="0">
                  <p:tgtEl>
                    <p:spTgt spid="29"/>
                  </p:tgtEl>
                </p:cond>
              </p:nextCondLst>
            </p:seq>
            <p:seq concurrent="1" nextAc="seek">
              <p:cTn id="1253" restart="whenNotActive" fill="hold" evtFilter="cancelBubble" nodeType="interactiveSeq">
                <p:stCondLst>
                  <p:cond evt="onClick" delay="0">
                    <p:tgtEl>
                      <p:spTgt spid="30"/>
                    </p:tgtEl>
                  </p:cond>
                </p:stCondLst>
                <p:endSync evt="end" delay="0">
                  <p:rtn val="all"/>
                </p:endSync>
                <p:childTnLst>
                  <p:par>
                    <p:cTn id="1254" fill="hold">
                      <p:stCondLst>
                        <p:cond delay="0"/>
                      </p:stCondLst>
                      <p:childTnLst>
                        <p:par>
                          <p:cTn id="1255" fill="hold">
                            <p:stCondLst>
                              <p:cond delay="0"/>
                            </p:stCondLst>
                            <p:childTnLst>
                              <p:par>
                                <p:cTn id="1256" presetID="10" presetClass="exit" presetSubtype="0" fill="hold" nodeType="clickEffect">
                                  <p:stCondLst>
                                    <p:cond delay="0"/>
                                  </p:stCondLst>
                                  <p:childTnLst>
                                    <p:animEffect transition="out" filter="fade">
                                      <p:cBhvr>
                                        <p:cTn id="1257" dur="500"/>
                                        <p:tgtEl>
                                          <p:spTgt spid="10"/>
                                        </p:tgtEl>
                                      </p:cBhvr>
                                    </p:animEffect>
                                    <p:set>
                                      <p:cBhvr>
                                        <p:cTn id="1258" dur="1" fill="hold">
                                          <p:stCondLst>
                                            <p:cond delay="499"/>
                                          </p:stCondLst>
                                        </p:cTn>
                                        <p:tgtEl>
                                          <p:spTgt spid="10"/>
                                        </p:tgtEl>
                                        <p:attrNameLst>
                                          <p:attrName>style.visibility</p:attrName>
                                        </p:attrNameLst>
                                      </p:cBhvr>
                                      <p:to>
                                        <p:strVal val="hidden"/>
                                      </p:to>
                                    </p:set>
                                  </p:childTnLst>
                                </p:cTn>
                              </p:par>
                              <p:par>
                                <p:cTn id="1259" presetID="10" presetClass="exit" presetSubtype="0" fill="hold" nodeType="withEffect">
                                  <p:stCondLst>
                                    <p:cond delay="0"/>
                                  </p:stCondLst>
                                  <p:childTnLst>
                                    <p:animEffect transition="out" filter="fade">
                                      <p:cBhvr>
                                        <p:cTn id="1260" dur="500"/>
                                        <p:tgtEl>
                                          <p:spTgt spid="11"/>
                                        </p:tgtEl>
                                      </p:cBhvr>
                                    </p:animEffect>
                                    <p:set>
                                      <p:cBhvr>
                                        <p:cTn id="1261" dur="1" fill="hold">
                                          <p:stCondLst>
                                            <p:cond delay="499"/>
                                          </p:stCondLst>
                                        </p:cTn>
                                        <p:tgtEl>
                                          <p:spTgt spid="11"/>
                                        </p:tgtEl>
                                        <p:attrNameLst>
                                          <p:attrName>style.visibility</p:attrName>
                                        </p:attrNameLst>
                                      </p:cBhvr>
                                      <p:to>
                                        <p:strVal val="hidden"/>
                                      </p:to>
                                    </p:set>
                                  </p:childTnLst>
                                </p:cTn>
                              </p:par>
                              <p:par>
                                <p:cTn id="1262" presetID="10" presetClass="exit" presetSubtype="0" fill="hold" nodeType="withEffect">
                                  <p:stCondLst>
                                    <p:cond delay="0"/>
                                  </p:stCondLst>
                                  <p:childTnLst>
                                    <p:animEffect transition="out" filter="fade">
                                      <p:cBhvr>
                                        <p:cTn id="1263" dur="500"/>
                                        <p:tgtEl>
                                          <p:spTgt spid="12"/>
                                        </p:tgtEl>
                                      </p:cBhvr>
                                    </p:animEffect>
                                    <p:set>
                                      <p:cBhvr>
                                        <p:cTn id="1264" dur="1" fill="hold">
                                          <p:stCondLst>
                                            <p:cond delay="499"/>
                                          </p:stCondLst>
                                        </p:cTn>
                                        <p:tgtEl>
                                          <p:spTgt spid="12"/>
                                        </p:tgtEl>
                                        <p:attrNameLst>
                                          <p:attrName>style.visibility</p:attrName>
                                        </p:attrNameLst>
                                      </p:cBhvr>
                                      <p:to>
                                        <p:strVal val="hidden"/>
                                      </p:to>
                                    </p:set>
                                  </p:childTnLst>
                                </p:cTn>
                              </p:par>
                              <p:par>
                                <p:cTn id="1265" presetID="10" presetClass="exit" presetSubtype="0" fill="hold" nodeType="withEffect">
                                  <p:stCondLst>
                                    <p:cond delay="0"/>
                                  </p:stCondLst>
                                  <p:childTnLst>
                                    <p:animEffect transition="out" filter="fade">
                                      <p:cBhvr>
                                        <p:cTn id="1266" dur="500"/>
                                        <p:tgtEl>
                                          <p:spTgt spid="21"/>
                                        </p:tgtEl>
                                      </p:cBhvr>
                                    </p:animEffect>
                                    <p:set>
                                      <p:cBhvr>
                                        <p:cTn id="1267" dur="1" fill="hold">
                                          <p:stCondLst>
                                            <p:cond delay="499"/>
                                          </p:stCondLst>
                                        </p:cTn>
                                        <p:tgtEl>
                                          <p:spTgt spid="21"/>
                                        </p:tgtEl>
                                        <p:attrNameLst>
                                          <p:attrName>style.visibility</p:attrName>
                                        </p:attrNameLst>
                                      </p:cBhvr>
                                      <p:to>
                                        <p:strVal val="hidden"/>
                                      </p:to>
                                    </p:set>
                                  </p:childTnLst>
                                </p:cTn>
                              </p:par>
                              <p:par>
                                <p:cTn id="1268" presetID="10" presetClass="exit" presetSubtype="0" fill="hold" nodeType="withEffect">
                                  <p:stCondLst>
                                    <p:cond delay="0"/>
                                  </p:stCondLst>
                                  <p:childTnLst>
                                    <p:animEffect transition="out" filter="fade">
                                      <p:cBhvr>
                                        <p:cTn id="1269" dur="500"/>
                                        <p:tgtEl>
                                          <p:spTgt spid="22"/>
                                        </p:tgtEl>
                                      </p:cBhvr>
                                    </p:animEffect>
                                    <p:set>
                                      <p:cBhvr>
                                        <p:cTn id="1270" dur="1" fill="hold">
                                          <p:stCondLst>
                                            <p:cond delay="499"/>
                                          </p:stCondLst>
                                        </p:cTn>
                                        <p:tgtEl>
                                          <p:spTgt spid="22"/>
                                        </p:tgtEl>
                                        <p:attrNameLst>
                                          <p:attrName>style.visibility</p:attrName>
                                        </p:attrNameLst>
                                      </p:cBhvr>
                                      <p:to>
                                        <p:strVal val="hidden"/>
                                      </p:to>
                                    </p:set>
                                  </p:childTnLst>
                                </p:cTn>
                              </p:par>
                              <p:par>
                                <p:cTn id="1271" presetID="10" presetClass="exit" presetSubtype="0" fill="hold" nodeType="withEffect">
                                  <p:stCondLst>
                                    <p:cond delay="0"/>
                                  </p:stCondLst>
                                  <p:childTnLst>
                                    <p:animEffect transition="out" filter="fade">
                                      <p:cBhvr>
                                        <p:cTn id="1272" dur="500"/>
                                        <p:tgtEl>
                                          <p:spTgt spid="23"/>
                                        </p:tgtEl>
                                      </p:cBhvr>
                                    </p:animEffect>
                                    <p:set>
                                      <p:cBhvr>
                                        <p:cTn id="1273" dur="1" fill="hold">
                                          <p:stCondLst>
                                            <p:cond delay="499"/>
                                          </p:stCondLst>
                                        </p:cTn>
                                        <p:tgtEl>
                                          <p:spTgt spid="23"/>
                                        </p:tgtEl>
                                        <p:attrNameLst>
                                          <p:attrName>style.visibility</p:attrName>
                                        </p:attrNameLst>
                                      </p:cBhvr>
                                      <p:to>
                                        <p:strVal val="hidden"/>
                                      </p:to>
                                    </p:set>
                                  </p:childTnLst>
                                </p:cTn>
                              </p:par>
                              <p:par>
                                <p:cTn id="1274" presetID="10" presetClass="exit" presetSubtype="0" fill="hold" nodeType="withEffect">
                                  <p:stCondLst>
                                    <p:cond delay="0"/>
                                  </p:stCondLst>
                                  <p:childTnLst>
                                    <p:animEffect transition="out" filter="fade">
                                      <p:cBhvr>
                                        <p:cTn id="1275" dur="500"/>
                                        <p:tgtEl>
                                          <p:spTgt spid="24"/>
                                        </p:tgtEl>
                                      </p:cBhvr>
                                    </p:animEffect>
                                    <p:set>
                                      <p:cBhvr>
                                        <p:cTn id="1276" dur="1" fill="hold">
                                          <p:stCondLst>
                                            <p:cond delay="499"/>
                                          </p:stCondLst>
                                        </p:cTn>
                                        <p:tgtEl>
                                          <p:spTgt spid="24"/>
                                        </p:tgtEl>
                                        <p:attrNameLst>
                                          <p:attrName>style.visibility</p:attrName>
                                        </p:attrNameLst>
                                      </p:cBhvr>
                                      <p:to>
                                        <p:strVal val="hidden"/>
                                      </p:to>
                                    </p:set>
                                  </p:childTnLst>
                                </p:cTn>
                              </p:par>
                              <p:par>
                                <p:cTn id="1277" presetID="10" presetClass="exit" presetSubtype="0" fill="hold" nodeType="withEffect">
                                  <p:stCondLst>
                                    <p:cond delay="0"/>
                                  </p:stCondLst>
                                  <p:childTnLst>
                                    <p:animEffect transition="out" filter="fade">
                                      <p:cBhvr>
                                        <p:cTn id="1278" dur="500"/>
                                        <p:tgtEl>
                                          <p:spTgt spid="25"/>
                                        </p:tgtEl>
                                      </p:cBhvr>
                                    </p:animEffect>
                                    <p:set>
                                      <p:cBhvr>
                                        <p:cTn id="1279" dur="1" fill="hold">
                                          <p:stCondLst>
                                            <p:cond delay="499"/>
                                          </p:stCondLst>
                                        </p:cTn>
                                        <p:tgtEl>
                                          <p:spTgt spid="25"/>
                                        </p:tgtEl>
                                        <p:attrNameLst>
                                          <p:attrName>style.visibility</p:attrName>
                                        </p:attrNameLst>
                                      </p:cBhvr>
                                      <p:to>
                                        <p:strVal val="hidden"/>
                                      </p:to>
                                    </p:set>
                                  </p:childTnLst>
                                </p:cTn>
                              </p:par>
                              <p:par>
                                <p:cTn id="1280" presetID="10" presetClass="exit" presetSubtype="0" fill="hold" nodeType="withEffect">
                                  <p:stCondLst>
                                    <p:cond delay="0"/>
                                  </p:stCondLst>
                                  <p:childTnLst>
                                    <p:animEffect transition="out" filter="fade">
                                      <p:cBhvr>
                                        <p:cTn id="1281" dur="500"/>
                                        <p:tgtEl>
                                          <p:spTgt spid="26"/>
                                        </p:tgtEl>
                                      </p:cBhvr>
                                    </p:animEffect>
                                    <p:set>
                                      <p:cBhvr>
                                        <p:cTn id="1282" dur="1" fill="hold">
                                          <p:stCondLst>
                                            <p:cond delay="499"/>
                                          </p:stCondLst>
                                        </p:cTn>
                                        <p:tgtEl>
                                          <p:spTgt spid="26"/>
                                        </p:tgtEl>
                                        <p:attrNameLst>
                                          <p:attrName>style.visibility</p:attrName>
                                        </p:attrNameLst>
                                      </p:cBhvr>
                                      <p:to>
                                        <p:strVal val="hidden"/>
                                      </p:to>
                                    </p:set>
                                  </p:childTnLst>
                                </p:cTn>
                              </p:par>
                              <p:par>
                                <p:cTn id="1283" presetID="10" presetClass="exit" presetSubtype="0" fill="hold" nodeType="withEffect">
                                  <p:stCondLst>
                                    <p:cond delay="0"/>
                                  </p:stCondLst>
                                  <p:childTnLst>
                                    <p:animEffect transition="out" filter="fade">
                                      <p:cBhvr>
                                        <p:cTn id="1284" dur="500"/>
                                        <p:tgtEl>
                                          <p:spTgt spid="27"/>
                                        </p:tgtEl>
                                      </p:cBhvr>
                                    </p:animEffect>
                                    <p:set>
                                      <p:cBhvr>
                                        <p:cTn id="1285" dur="1" fill="hold">
                                          <p:stCondLst>
                                            <p:cond delay="499"/>
                                          </p:stCondLst>
                                        </p:cTn>
                                        <p:tgtEl>
                                          <p:spTgt spid="27"/>
                                        </p:tgtEl>
                                        <p:attrNameLst>
                                          <p:attrName>style.visibility</p:attrName>
                                        </p:attrNameLst>
                                      </p:cBhvr>
                                      <p:to>
                                        <p:strVal val="hidden"/>
                                      </p:to>
                                    </p:set>
                                  </p:childTnLst>
                                </p:cTn>
                              </p:par>
                              <p:par>
                                <p:cTn id="1286" presetID="10" presetClass="exit" presetSubtype="0" fill="hold" nodeType="withEffect">
                                  <p:stCondLst>
                                    <p:cond delay="0"/>
                                  </p:stCondLst>
                                  <p:childTnLst>
                                    <p:animEffect transition="out" filter="fade">
                                      <p:cBhvr>
                                        <p:cTn id="1287" dur="500"/>
                                        <p:tgtEl>
                                          <p:spTgt spid="28"/>
                                        </p:tgtEl>
                                      </p:cBhvr>
                                    </p:animEffect>
                                    <p:set>
                                      <p:cBhvr>
                                        <p:cTn id="1288" dur="1" fill="hold">
                                          <p:stCondLst>
                                            <p:cond delay="499"/>
                                          </p:stCondLst>
                                        </p:cTn>
                                        <p:tgtEl>
                                          <p:spTgt spid="28"/>
                                        </p:tgtEl>
                                        <p:attrNameLst>
                                          <p:attrName>style.visibility</p:attrName>
                                        </p:attrNameLst>
                                      </p:cBhvr>
                                      <p:to>
                                        <p:strVal val="hidden"/>
                                      </p:to>
                                    </p:set>
                                  </p:childTnLst>
                                </p:cTn>
                              </p:par>
                              <p:par>
                                <p:cTn id="1289" presetID="10" presetClass="exit" presetSubtype="0" fill="hold" nodeType="withEffect">
                                  <p:stCondLst>
                                    <p:cond delay="0"/>
                                  </p:stCondLst>
                                  <p:childTnLst>
                                    <p:animEffect transition="out" filter="fade">
                                      <p:cBhvr>
                                        <p:cTn id="1290" dur="500"/>
                                        <p:tgtEl>
                                          <p:spTgt spid="29"/>
                                        </p:tgtEl>
                                      </p:cBhvr>
                                    </p:animEffect>
                                    <p:set>
                                      <p:cBhvr>
                                        <p:cTn id="1291" dur="1" fill="hold">
                                          <p:stCondLst>
                                            <p:cond delay="499"/>
                                          </p:stCondLst>
                                        </p:cTn>
                                        <p:tgtEl>
                                          <p:spTgt spid="29"/>
                                        </p:tgtEl>
                                        <p:attrNameLst>
                                          <p:attrName>style.visibility</p:attrName>
                                        </p:attrNameLst>
                                      </p:cBhvr>
                                      <p:to>
                                        <p:strVal val="hidden"/>
                                      </p:to>
                                    </p:set>
                                  </p:childTnLst>
                                </p:cTn>
                              </p:par>
                              <p:par>
                                <p:cTn id="1292" presetID="10" presetClass="exit" presetSubtype="0" fill="hold" nodeType="withEffect">
                                  <p:stCondLst>
                                    <p:cond delay="0"/>
                                  </p:stCondLst>
                                  <p:childTnLst>
                                    <p:animEffect transition="out" filter="fade">
                                      <p:cBhvr>
                                        <p:cTn id="1293" dur="500"/>
                                        <p:tgtEl>
                                          <p:spTgt spid="31"/>
                                        </p:tgtEl>
                                      </p:cBhvr>
                                    </p:animEffect>
                                    <p:set>
                                      <p:cBhvr>
                                        <p:cTn id="1294" dur="1" fill="hold">
                                          <p:stCondLst>
                                            <p:cond delay="499"/>
                                          </p:stCondLst>
                                        </p:cTn>
                                        <p:tgtEl>
                                          <p:spTgt spid="31"/>
                                        </p:tgtEl>
                                        <p:attrNameLst>
                                          <p:attrName>style.visibility</p:attrName>
                                        </p:attrNameLst>
                                      </p:cBhvr>
                                      <p:to>
                                        <p:strVal val="hidden"/>
                                      </p:to>
                                    </p:set>
                                  </p:childTnLst>
                                </p:cTn>
                              </p:par>
                              <p:par>
                                <p:cTn id="1295" presetID="6" presetClass="emph" presetSubtype="0" fill="hold" nodeType="withEffect">
                                  <p:stCondLst>
                                    <p:cond delay="0"/>
                                  </p:stCondLst>
                                  <p:childTnLst>
                                    <p:animScale>
                                      <p:cBhvr>
                                        <p:cTn id="1296" dur="2000" fill="hold"/>
                                        <p:tgtEl>
                                          <p:spTgt spid="30"/>
                                        </p:tgtEl>
                                      </p:cBhvr>
                                      <p:by x="200000" y="200000"/>
                                    </p:animScale>
                                  </p:childTnLst>
                                </p:cTn>
                              </p:par>
                              <p:par>
                                <p:cTn id="1297" presetID="42" presetClass="path" presetSubtype="0" accel="50000" decel="50000" fill="hold" nodeType="withEffect">
                                  <p:stCondLst>
                                    <p:cond delay="0"/>
                                  </p:stCondLst>
                                  <p:childTnLst>
                                    <p:animMotion origin="layout" path="M 2.22222E-6 -4.5679E-6 L -0.65313 0.24383 " pathEditMode="relative" rAng="0" ptsTypes="AA">
                                      <p:cBhvr>
                                        <p:cTn id="1298" dur="2000" fill="hold"/>
                                        <p:tgtEl>
                                          <p:spTgt spid="30"/>
                                        </p:tgtEl>
                                        <p:attrNameLst>
                                          <p:attrName>ppt_x</p:attrName>
                                          <p:attrName>ppt_y</p:attrName>
                                        </p:attrNameLst>
                                      </p:cBhvr>
                                      <p:rCtr x="-32656" y="12191"/>
                                    </p:animMotion>
                                  </p:childTnLst>
                                </p:cTn>
                              </p:par>
                            </p:childTnLst>
                          </p:cTn>
                        </p:par>
                        <p:par>
                          <p:cTn id="1299" fill="hold">
                            <p:stCondLst>
                              <p:cond delay="2000"/>
                            </p:stCondLst>
                            <p:childTnLst>
                              <p:par>
                                <p:cTn id="1300" presetID="10" presetClass="entr" presetSubtype="0" fill="hold" grpId="0" nodeType="afterEffect">
                                  <p:stCondLst>
                                    <p:cond delay="0"/>
                                  </p:stCondLst>
                                  <p:childTnLst>
                                    <p:set>
                                      <p:cBhvr>
                                        <p:cTn id="1301" dur="1" fill="hold">
                                          <p:stCondLst>
                                            <p:cond delay="0"/>
                                          </p:stCondLst>
                                        </p:cTn>
                                        <p:tgtEl>
                                          <p:spTgt spid="51"/>
                                        </p:tgtEl>
                                        <p:attrNameLst>
                                          <p:attrName>style.visibility</p:attrName>
                                        </p:attrNameLst>
                                      </p:cBhvr>
                                      <p:to>
                                        <p:strVal val="visible"/>
                                      </p:to>
                                    </p:set>
                                    <p:animEffect transition="in" filter="fade">
                                      <p:cBhvr>
                                        <p:cTn id="1302" dur="500"/>
                                        <p:tgtEl>
                                          <p:spTgt spid="51"/>
                                        </p:tgtEl>
                                      </p:cBhvr>
                                    </p:animEffect>
                                  </p:childTnLst>
                                </p:cTn>
                              </p:par>
                            </p:childTnLst>
                          </p:cTn>
                        </p:par>
                      </p:childTnLst>
                    </p:cTn>
                  </p:par>
                  <p:par>
                    <p:cTn id="1303" fill="hold">
                      <p:stCondLst>
                        <p:cond delay="indefinite"/>
                      </p:stCondLst>
                      <p:childTnLst>
                        <p:par>
                          <p:cTn id="1304" fill="hold">
                            <p:stCondLst>
                              <p:cond delay="0"/>
                            </p:stCondLst>
                            <p:childTnLst>
                              <p:par>
                                <p:cTn id="1305" presetID="42" presetClass="path" presetSubtype="0" accel="50000" decel="50000" fill="hold" nodeType="clickEffect">
                                  <p:stCondLst>
                                    <p:cond delay="0"/>
                                  </p:stCondLst>
                                  <p:childTnLst>
                                    <p:animMotion origin="layout" path="M -0.65313 0.24383 L 2.22222E-6 -4.5679E-6 " pathEditMode="relative" rAng="0" ptsTypes="AA">
                                      <p:cBhvr>
                                        <p:cTn id="1306" dur="2000" fill="hold"/>
                                        <p:tgtEl>
                                          <p:spTgt spid="30"/>
                                        </p:tgtEl>
                                        <p:attrNameLst>
                                          <p:attrName>ppt_x</p:attrName>
                                          <p:attrName>ppt_y</p:attrName>
                                        </p:attrNameLst>
                                      </p:cBhvr>
                                      <p:rCtr x="32656" y="-12191"/>
                                    </p:animMotion>
                                  </p:childTnLst>
                                </p:cTn>
                              </p:par>
                              <p:par>
                                <p:cTn id="1307" presetID="6" presetClass="emph" presetSubtype="0" fill="hold" nodeType="withEffect">
                                  <p:stCondLst>
                                    <p:cond delay="0"/>
                                  </p:stCondLst>
                                  <p:childTnLst>
                                    <p:animScale>
                                      <p:cBhvr>
                                        <p:cTn id="1308" dur="2000" fill="hold"/>
                                        <p:tgtEl>
                                          <p:spTgt spid="30"/>
                                        </p:tgtEl>
                                      </p:cBhvr>
                                      <p:by x="50000" y="50000"/>
                                    </p:animScale>
                                  </p:childTnLst>
                                </p:cTn>
                              </p:par>
                              <p:par>
                                <p:cTn id="1309" presetID="10" presetClass="exit" presetSubtype="0" fill="hold" grpId="1" nodeType="withEffect">
                                  <p:stCondLst>
                                    <p:cond delay="0"/>
                                  </p:stCondLst>
                                  <p:childTnLst>
                                    <p:animEffect transition="out" filter="fade">
                                      <p:cBhvr>
                                        <p:cTn id="1310" dur="2000"/>
                                        <p:tgtEl>
                                          <p:spTgt spid="51"/>
                                        </p:tgtEl>
                                      </p:cBhvr>
                                    </p:animEffect>
                                    <p:set>
                                      <p:cBhvr>
                                        <p:cTn id="1311" dur="1" fill="hold">
                                          <p:stCondLst>
                                            <p:cond delay="1999"/>
                                          </p:stCondLst>
                                        </p:cTn>
                                        <p:tgtEl>
                                          <p:spTgt spid="51"/>
                                        </p:tgtEl>
                                        <p:attrNameLst>
                                          <p:attrName>style.visibility</p:attrName>
                                        </p:attrNameLst>
                                      </p:cBhvr>
                                      <p:to>
                                        <p:strVal val="hidden"/>
                                      </p:to>
                                    </p:set>
                                  </p:childTnLst>
                                </p:cTn>
                              </p:par>
                            </p:childTnLst>
                          </p:cTn>
                        </p:par>
                        <p:par>
                          <p:cTn id="1312" fill="hold">
                            <p:stCondLst>
                              <p:cond delay="2000"/>
                            </p:stCondLst>
                            <p:childTnLst>
                              <p:par>
                                <p:cTn id="1313" presetID="10" presetClass="entr" presetSubtype="0" fill="hold" nodeType="afterEffect">
                                  <p:stCondLst>
                                    <p:cond delay="0"/>
                                  </p:stCondLst>
                                  <p:childTnLst>
                                    <p:set>
                                      <p:cBhvr>
                                        <p:cTn id="1314" dur="1" fill="hold">
                                          <p:stCondLst>
                                            <p:cond delay="0"/>
                                          </p:stCondLst>
                                        </p:cTn>
                                        <p:tgtEl>
                                          <p:spTgt spid="10"/>
                                        </p:tgtEl>
                                        <p:attrNameLst>
                                          <p:attrName>style.visibility</p:attrName>
                                        </p:attrNameLst>
                                      </p:cBhvr>
                                      <p:to>
                                        <p:strVal val="visible"/>
                                      </p:to>
                                    </p:set>
                                    <p:animEffect transition="in" filter="fade">
                                      <p:cBhvr>
                                        <p:cTn id="1315" dur="500"/>
                                        <p:tgtEl>
                                          <p:spTgt spid="10"/>
                                        </p:tgtEl>
                                      </p:cBhvr>
                                    </p:animEffect>
                                  </p:childTnLst>
                                </p:cTn>
                              </p:par>
                              <p:par>
                                <p:cTn id="1316" presetID="10" presetClass="entr" presetSubtype="0" fill="hold" nodeType="withEffect">
                                  <p:stCondLst>
                                    <p:cond delay="0"/>
                                  </p:stCondLst>
                                  <p:childTnLst>
                                    <p:set>
                                      <p:cBhvr>
                                        <p:cTn id="1317" dur="1" fill="hold">
                                          <p:stCondLst>
                                            <p:cond delay="0"/>
                                          </p:stCondLst>
                                        </p:cTn>
                                        <p:tgtEl>
                                          <p:spTgt spid="11"/>
                                        </p:tgtEl>
                                        <p:attrNameLst>
                                          <p:attrName>style.visibility</p:attrName>
                                        </p:attrNameLst>
                                      </p:cBhvr>
                                      <p:to>
                                        <p:strVal val="visible"/>
                                      </p:to>
                                    </p:set>
                                    <p:animEffect transition="in" filter="fade">
                                      <p:cBhvr>
                                        <p:cTn id="1318" dur="500"/>
                                        <p:tgtEl>
                                          <p:spTgt spid="11"/>
                                        </p:tgtEl>
                                      </p:cBhvr>
                                    </p:animEffect>
                                  </p:childTnLst>
                                </p:cTn>
                              </p:par>
                              <p:par>
                                <p:cTn id="1319" presetID="10" presetClass="entr" presetSubtype="0" fill="hold" nodeType="withEffect">
                                  <p:stCondLst>
                                    <p:cond delay="0"/>
                                  </p:stCondLst>
                                  <p:childTnLst>
                                    <p:set>
                                      <p:cBhvr>
                                        <p:cTn id="1320" dur="1" fill="hold">
                                          <p:stCondLst>
                                            <p:cond delay="0"/>
                                          </p:stCondLst>
                                        </p:cTn>
                                        <p:tgtEl>
                                          <p:spTgt spid="12"/>
                                        </p:tgtEl>
                                        <p:attrNameLst>
                                          <p:attrName>style.visibility</p:attrName>
                                        </p:attrNameLst>
                                      </p:cBhvr>
                                      <p:to>
                                        <p:strVal val="visible"/>
                                      </p:to>
                                    </p:set>
                                    <p:animEffect transition="in" filter="fade">
                                      <p:cBhvr>
                                        <p:cTn id="1321" dur="500"/>
                                        <p:tgtEl>
                                          <p:spTgt spid="12"/>
                                        </p:tgtEl>
                                      </p:cBhvr>
                                    </p:animEffect>
                                  </p:childTnLst>
                                </p:cTn>
                              </p:par>
                              <p:par>
                                <p:cTn id="1322" presetID="10" presetClass="entr" presetSubtype="0" fill="hold" nodeType="withEffect">
                                  <p:stCondLst>
                                    <p:cond delay="0"/>
                                  </p:stCondLst>
                                  <p:childTnLst>
                                    <p:set>
                                      <p:cBhvr>
                                        <p:cTn id="1323" dur="1" fill="hold">
                                          <p:stCondLst>
                                            <p:cond delay="0"/>
                                          </p:stCondLst>
                                        </p:cTn>
                                        <p:tgtEl>
                                          <p:spTgt spid="21"/>
                                        </p:tgtEl>
                                        <p:attrNameLst>
                                          <p:attrName>style.visibility</p:attrName>
                                        </p:attrNameLst>
                                      </p:cBhvr>
                                      <p:to>
                                        <p:strVal val="visible"/>
                                      </p:to>
                                    </p:set>
                                    <p:animEffect transition="in" filter="fade">
                                      <p:cBhvr>
                                        <p:cTn id="1324" dur="500"/>
                                        <p:tgtEl>
                                          <p:spTgt spid="21"/>
                                        </p:tgtEl>
                                      </p:cBhvr>
                                    </p:animEffect>
                                  </p:childTnLst>
                                </p:cTn>
                              </p:par>
                              <p:par>
                                <p:cTn id="1325" presetID="10" presetClass="entr" presetSubtype="0" fill="hold" nodeType="withEffect">
                                  <p:stCondLst>
                                    <p:cond delay="0"/>
                                  </p:stCondLst>
                                  <p:childTnLst>
                                    <p:set>
                                      <p:cBhvr>
                                        <p:cTn id="1326" dur="1" fill="hold">
                                          <p:stCondLst>
                                            <p:cond delay="0"/>
                                          </p:stCondLst>
                                        </p:cTn>
                                        <p:tgtEl>
                                          <p:spTgt spid="22"/>
                                        </p:tgtEl>
                                        <p:attrNameLst>
                                          <p:attrName>style.visibility</p:attrName>
                                        </p:attrNameLst>
                                      </p:cBhvr>
                                      <p:to>
                                        <p:strVal val="visible"/>
                                      </p:to>
                                    </p:set>
                                    <p:animEffect transition="in" filter="fade">
                                      <p:cBhvr>
                                        <p:cTn id="1327" dur="500"/>
                                        <p:tgtEl>
                                          <p:spTgt spid="22"/>
                                        </p:tgtEl>
                                      </p:cBhvr>
                                    </p:animEffect>
                                  </p:childTnLst>
                                </p:cTn>
                              </p:par>
                              <p:par>
                                <p:cTn id="1328" presetID="10" presetClass="entr" presetSubtype="0" fill="hold" nodeType="withEffect">
                                  <p:stCondLst>
                                    <p:cond delay="0"/>
                                  </p:stCondLst>
                                  <p:childTnLst>
                                    <p:set>
                                      <p:cBhvr>
                                        <p:cTn id="1329" dur="1" fill="hold">
                                          <p:stCondLst>
                                            <p:cond delay="0"/>
                                          </p:stCondLst>
                                        </p:cTn>
                                        <p:tgtEl>
                                          <p:spTgt spid="23"/>
                                        </p:tgtEl>
                                        <p:attrNameLst>
                                          <p:attrName>style.visibility</p:attrName>
                                        </p:attrNameLst>
                                      </p:cBhvr>
                                      <p:to>
                                        <p:strVal val="visible"/>
                                      </p:to>
                                    </p:set>
                                    <p:animEffect transition="in" filter="fade">
                                      <p:cBhvr>
                                        <p:cTn id="1330" dur="500"/>
                                        <p:tgtEl>
                                          <p:spTgt spid="23"/>
                                        </p:tgtEl>
                                      </p:cBhvr>
                                    </p:animEffect>
                                  </p:childTnLst>
                                </p:cTn>
                              </p:par>
                              <p:par>
                                <p:cTn id="1331" presetID="10" presetClass="entr" presetSubtype="0" fill="hold" nodeType="withEffect">
                                  <p:stCondLst>
                                    <p:cond delay="0"/>
                                  </p:stCondLst>
                                  <p:childTnLst>
                                    <p:set>
                                      <p:cBhvr>
                                        <p:cTn id="1332" dur="1" fill="hold">
                                          <p:stCondLst>
                                            <p:cond delay="0"/>
                                          </p:stCondLst>
                                        </p:cTn>
                                        <p:tgtEl>
                                          <p:spTgt spid="24"/>
                                        </p:tgtEl>
                                        <p:attrNameLst>
                                          <p:attrName>style.visibility</p:attrName>
                                        </p:attrNameLst>
                                      </p:cBhvr>
                                      <p:to>
                                        <p:strVal val="visible"/>
                                      </p:to>
                                    </p:set>
                                    <p:animEffect transition="in" filter="fade">
                                      <p:cBhvr>
                                        <p:cTn id="1333" dur="500"/>
                                        <p:tgtEl>
                                          <p:spTgt spid="24"/>
                                        </p:tgtEl>
                                      </p:cBhvr>
                                    </p:animEffect>
                                  </p:childTnLst>
                                </p:cTn>
                              </p:par>
                              <p:par>
                                <p:cTn id="1334" presetID="10" presetClass="entr" presetSubtype="0" fill="hold" nodeType="withEffect">
                                  <p:stCondLst>
                                    <p:cond delay="0"/>
                                  </p:stCondLst>
                                  <p:childTnLst>
                                    <p:set>
                                      <p:cBhvr>
                                        <p:cTn id="1335" dur="1" fill="hold">
                                          <p:stCondLst>
                                            <p:cond delay="0"/>
                                          </p:stCondLst>
                                        </p:cTn>
                                        <p:tgtEl>
                                          <p:spTgt spid="25"/>
                                        </p:tgtEl>
                                        <p:attrNameLst>
                                          <p:attrName>style.visibility</p:attrName>
                                        </p:attrNameLst>
                                      </p:cBhvr>
                                      <p:to>
                                        <p:strVal val="visible"/>
                                      </p:to>
                                    </p:set>
                                    <p:animEffect transition="in" filter="fade">
                                      <p:cBhvr>
                                        <p:cTn id="1336" dur="500"/>
                                        <p:tgtEl>
                                          <p:spTgt spid="25"/>
                                        </p:tgtEl>
                                      </p:cBhvr>
                                    </p:animEffect>
                                  </p:childTnLst>
                                </p:cTn>
                              </p:par>
                              <p:par>
                                <p:cTn id="1337" presetID="10" presetClass="entr" presetSubtype="0" fill="hold" nodeType="withEffect">
                                  <p:stCondLst>
                                    <p:cond delay="0"/>
                                  </p:stCondLst>
                                  <p:childTnLst>
                                    <p:set>
                                      <p:cBhvr>
                                        <p:cTn id="1338" dur="1" fill="hold">
                                          <p:stCondLst>
                                            <p:cond delay="0"/>
                                          </p:stCondLst>
                                        </p:cTn>
                                        <p:tgtEl>
                                          <p:spTgt spid="26"/>
                                        </p:tgtEl>
                                        <p:attrNameLst>
                                          <p:attrName>style.visibility</p:attrName>
                                        </p:attrNameLst>
                                      </p:cBhvr>
                                      <p:to>
                                        <p:strVal val="visible"/>
                                      </p:to>
                                    </p:set>
                                    <p:animEffect transition="in" filter="fade">
                                      <p:cBhvr>
                                        <p:cTn id="1339" dur="500"/>
                                        <p:tgtEl>
                                          <p:spTgt spid="26"/>
                                        </p:tgtEl>
                                      </p:cBhvr>
                                    </p:animEffect>
                                  </p:childTnLst>
                                </p:cTn>
                              </p:par>
                              <p:par>
                                <p:cTn id="1340" presetID="10" presetClass="entr" presetSubtype="0" fill="hold" nodeType="withEffect">
                                  <p:stCondLst>
                                    <p:cond delay="0"/>
                                  </p:stCondLst>
                                  <p:childTnLst>
                                    <p:set>
                                      <p:cBhvr>
                                        <p:cTn id="1341" dur="1" fill="hold">
                                          <p:stCondLst>
                                            <p:cond delay="0"/>
                                          </p:stCondLst>
                                        </p:cTn>
                                        <p:tgtEl>
                                          <p:spTgt spid="27"/>
                                        </p:tgtEl>
                                        <p:attrNameLst>
                                          <p:attrName>style.visibility</p:attrName>
                                        </p:attrNameLst>
                                      </p:cBhvr>
                                      <p:to>
                                        <p:strVal val="visible"/>
                                      </p:to>
                                    </p:set>
                                    <p:animEffect transition="in" filter="fade">
                                      <p:cBhvr>
                                        <p:cTn id="1342" dur="500"/>
                                        <p:tgtEl>
                                          <p:spTgt spid="27"/>
                                        </p:tgtEl>
                                      </p:cBhvr>
                                    </p:animEffect>
                                  </p:childTnLst>
                                </p:cTn>
                              </p:par>
                              <p:par>
                                <p:cTn id="1343" presetID="10" presetClass="entr" presetSubtype="0" fill="hold" nodeType="withEffect">
                                  <p:stCondLst>
                                    <p:cond delay="0"/>
                                  </p:stCondLst>
                                  <p:childTnLst>
                                    <p:set>
                                      <p:cBhvr>
                                        <p:cTn id="1344" dur="1" fill="hold">
                                          <p:stCondLst>
                                            <p:cond delay="0"/>
                                          </p:stCondLst>
                                        </p:cTn>
                                        <p:tgtEl>
                                          <p:spTgt spid="28"/>
                                        </p:tgtEl>
                                        <p:attrNameLst>
                                          <p:attrName>style.visibility</p:attrName>
                                        </p:attrNameLst>
                                      </p:cBhvr>
                                      <p:to>
                                        <p:strVal val="visible"/>
                                      </p:to>
                                    </p:set>
                                    <p:animEffect transition="in" filter="fade">
                                      <p:cBhvr>
                                        <p:cTn id="1345" dur="500"/>
                                        <p:tgtEl>
                                          <p:spTgt spid="28"/>
                                        </p:tgtEl>
                                      </p:cBhvr>
                                    </p:animEffect>
                                  </p:childTnLst>
                                </p:cTn>
                              </p:par>
                              <p:par>
                                <p:cTn id="1346" presetID="10" presetClass="entr" presetSubtype="0" fill="hold" nodeType="withEffect">
                                  <p:stCondLst>
                                    <p:cond delay="0"/>
                                  </p:stCondLst>
                                  <p:childTnLst>
                                    <p:set>
                                      <p:cBhvr>
                                        <p:cTn id="1347" dur="1" fill="hold">
                                          <p:stCondLst>
                                            <p:cond delay="0"/>
                                          </p:stCondLst>
                                        </p:cTn>
                                        <p:tgtEl>
                                          <p:spTgt spid="29"/>
                                        </p:tgtEl>
                                        <p:attrNameLst>
                                          <p:attrName>style.visibility</p:attrName>
                                        </p:attrNameLst>
                                      </p:cBhvr>
                                      <p:to>
                                        <p:strVal val="visible"/>
                                      </p:to>
                                    </p:set>
                                    <p:animEffect transition="in" filter="fade">
                                      <p:cBhvr>
                                        <p:cTn id="1348" dur="500"/>
                                        <p:tgtEl>
                                          <p:spTgt spid="29"/>
                                        </p:tgtEl>
                                      </p:cBhvr>
                                    </p:animEffect>
                                  </p:childTnLst>
                                </p:cTn>
                              </p:par>
                              <p:par>
                                <p:cTn id="1349" presetID="10" presetClass="entr" presetSubtype="0" fill="hold" nodeType="withEffect">
                                  <p:stCondLst>
                                    <p:cond delay="0"/>
                                  </p:stCondLst>
                                  <p:childTnLst>
                                    <p:set>
                                      <p:cBhvr>
                                        <p:cTn id="1350" dur="1" fill="hold">
                                          <p:stCondLst>
                                            <p:cond delay="0"/>
                                          </p:stCondLst>
                                        </p:cTn>
                                        <p:tgtEl>
                                          <p:spTgt spid="31"/>
                                        </p:tgtEl>
                                        <p:attrNameLst>
                                          <p:attrName>style.visibility</p:attrName>
                                        </p:attrNameLst>
                                      </p:cBhvr>
                                      <p:to>
                                        <p:strVal val="visible"/>
                                      </p:to>
                                    </p:set>
                                    <p:animEffect transition="in" filter="fade">
                                      <p:cBhvr>
                                        <p:cTn id="1351" dur="500"/>
                                        <p:tgtEl>
                                          <p:spTgt spid="31"/>
                                        </p:tgtEl>
                                      </p:cBhvr>
                                    </p:animEffect>
                                  </p:childTnLst>
                                </p:cTn>
                              </p:par>
                            </p:childTnLst>
                          </p:cTn>
                        </p:par>
                      </p:childTnLst>
                    </p:cTn>
                  </p:par>
                </p:childTnLst>
              </p:cTn>
              <p:nextCondLst>
                <p:cond evt="onClick" delay="0">
                  <p:tgtEl>
                    <p:spTgt spid="30"/>
                  </p:tgtEl>
                </p:cond>
              </p:nextCondLst>
            </p:seq>
            <p:seq concurrent="1" nextAc="seek">
              <p:cTn id="1352" restart="whenNotActive" fill="hold" evtFilter="cancelBubble" nodeType="interactiveSeq">
                <p:stCondLst>
                  <p:cond evt="onClick" delay="0">
                    <p:tgtEl>
                      <p:spTgt spid="31"/>
                    </p:tgtEl>
                  </p:cond>
                </p:stCondLst>
                <p:endSync evt="end" delay="0">
                  <p:rtn val="all"/>
                </p:endSync>
                <p:childTnLst>
                  <p:par>
                    <p:cTn id="1353" fill="hold">
                      <p:stCondLst>
                        <p:cond delay="0"/>
                      </p:stCondLst>
                      <p:childTnLst>
                        <p:par>
                          <p:cTn id="1354" fill="hold">
                            <p:stCondLst>
                              <p:cond delay="0"/>
                            </p:stCondLst>
                            <p:childTnLst>
                              <p:par>
                                <p:cTn id="1355" presetID="10" presetClass="exit" presetSubtype="0" fill="hold" nodeType="clickEffect">
                                  <p:stCondLst>
                                    <p:cond delay="0"/>
                                  </p:stCondLst>
                                  <p:childTnLst>
                                    <p:animEffect transition="out" filter="fade">
                                      <p:cBhvr>
                                        <p:cTn id="1356" dur="500"/>
                                        <p:tgtEl>
                                          <p:spTgt spid="10"/>
                                        </p:tgtEl>
                                      </p:cBhvr>
                                    </p:animEffect>
                                    <p:set>
                                      <p:cBhvr>
                                        <p:cTn id="1357" dur="1" fill="hold">
                                          <p:stCondLst>
                                            <p:cond delay="499"/>
                                          </p:stCondLst>
                                        </p:cTn>
                                        <p:tgtEl>
                                          <p:spTgt spid="10"/>
                                        </p:tgtEl>
                                        <p:attrNameLst>
                                          <p:attrName>style.visibility</p:attrName>
                                        </p:attrNameLst>
                                      </p:cBhvr>
                                      <p:to>
                                        <p:strVal val="hidden"/>
                                      </p:to>
                                    </p:set>
                                  </p:childTnLst>
                                </p:cTn>
                              </p:par>
                              <p:par>
                                <p:cTn id="1358" presetID="10" presetClass="exit" presetSubtype="0" fill="hold" nodeType="withEffect">
                                  <p:stCondLst>
                                    <p:cond delay="0"/>
                                  </p:stCondLst>
                                  <p:childTnLst>
                                    <p:animEffect transition="out" filter="fade">
                                      <p:cBhvr>
                                        <p:cTn id="1359" dur="500"/>
                                        <p:tgtEl>
                                          <p:spTgt spid="11"/>
                                        </p:tgtEl>
                                      </p:cBhvr>
                                    </p:animEffect>
                                    <p:set>
                                      <p:cBhvr>
                                        <p:cTn id="1360" dur="1" fill="hold">
                                          <p:stCondLst>
                                            <p:cond delay="499"/>
                                          </p:stCondLst>
                                        </p:cTn>
                                        <p:tgtEl>
                                          <p:spTgt spid="11"/>
                                        </p:tgtEl>
                                        <p:attrNameLst>
                                          <p:attrName>style.visibility</p:attrName>
                                        </p:attrNameLst>
                                      </p:cBhvr>
                                      <p:to>
                                        <p:strVal val="hidden"/>
                                      </p:to>
                                    </p:set>
                                  </p:childTnLst>
                                </p:cTn>
                              </p:par>
                              <p:par>
                                <p:cTn id="1361" presetID="10" presetClass="exit" presetSubtype="0" fill="hold" nodeType="withEffect">
                                  <p:stCondLst>
                                    <p:cond delay="0"/>
                                  </p:stCondLst>
                                  <p:childTnLst>
                                    <p:animEffect transition="out" filter="fade">
                                      <p:cBhvr>
                                        <p:cTn id="1362" dur="500"/>
                                        <p:tgtEl>
                                          <p:spTgt spid="12"/>
                                        </p:tgtEl>
                                      </p:cBhvr>
                                    </p:animEffect>
                                    <p:set>
                                      <p:cBhvr>
                                        <p:cTn id="1363" dur="1" fill="hold">
                                          <p:stCondLst>
                                            <p:cond delay="499"/>
                                          </p:stCondLst>
                                        </p:cTn>
                                        <p:tgtEl>
                                          <p:spTgt spid="12"/>
                                        </p:tgtEl>
                                        <p:attrNameLst>
                                          <p:attrName>style.visibility</p:attrName>
                                        </p:attrNameLst>
                                      </p:cBhvr>
                                      <p:to>
                                        <p:strVal val="hidden"/>
                                      </p:to>
                                    </p:set>
                                  </p:childTnLst>
                                </p:cTn>
                              </p:par>
                              <p:par>
                                <p:cTn id="1364" presetID="10" presetClass="exit" presetSubtype="0" fill="hold" nodeType="withEffect">
                                  <p:stCondLst>
                                    <p:cond delay="0"/>
                                  </p:stCondLst>
                                  <p:childTnLst>
                                    <p:animEffect transition="out" filter="fade">
                                      <p:cBhvr>
                                        <p:cTn id="1365" dur="500"/>
                                        <p:tgtEl>
                                          <p:spTgt spid="21"/>
                                        </p:tgtEl>
                                      </p:cBhvr>
                                    </p:animEffect>
                                    <p:set>
                                      <p:cBhvr>
                                        <p:cTn id="1366" dur="1" fill="hold">
                                          <p:stCondLst>
                                            <p:cond delay="499"/>
                                          </p:stCondLst>
                                        </p:cTn>
                                        <p:tgtEl>
                                          <p:spTgt spid="21"/>
                                        </p:tgtEl>
                                        <p:attrNameLst>
                                          <p:attrName>style.visibility</p:attrName>
                                        </p:attrNameLst>
                                      </p:cBhvr>
                                      <p:to>
                                        <p:strVal val="hidden"/>
                                      </p:to>
                                    </p:set>
                                  </p:childTnLst>
                                </p:cTn>
                              </p:par>
                              <p:par>
                                <p:cTn id="1367" presetID="10" presetClass="exit" presetSubtype="0" fill="hold" nodeType="withEffect">
                                  <p:stCondLst>
                                    <p:cond delay="0"/>
                                  </p:stCondLst>
                                  <p:childTnLst>
                                    <p:animEffect transition="out" filter="fade">
                                      <p:cBhvr>
                                        <p:cTn id="1368" dur="500"/>
                                        <p:tgtEl>
                                          <p:spTgt spid="22"/>
                                        </p:tgtEl>
                                      </p:cBhvr>
                                    </p:animEffect>
                                    <p:set>
                                      <p:cBhvr>
                                        <p:cTn id="1369" dur="1" fill="hold">
                                          <p:stCondLst>
                                            <p:cond delay="499"/>
                                          </p:stCondLst>
                                        </p:cTn>
                                        <p:tgtEl>
                                          <p:spTgt spid="22"/>
                                        </p:tgtEl>
                                        <p:attrNameLst>
                                          <p:attrName>style.visibility</p:attrName>
                                        </p:attrNameLst>
                                      </p:cBhvr>
                                      <p:to>
                                        <p:strVal val="hidden"/>
                                      </p:to>
                                    </p:set>
                                  </p:childTnLst>
                                </p:cTn>
                              </p:par>
                              <p:par>
                                <p:cTn id="1370" presetID="10" presetClass="exit" presetSubtype="0" fill="hold" nodeType="withEffect">
                                  <p:stCondLst>
                                    <p:cond delay="0"/>
                                  </p:stCondLst>
                                  <p:childTnLst>
                                    <p:animEffect transition="out" filter="fade">
                                      <p:cBhvr>
                                        <p:cTn id="1371" dur="500"/>
                                        <p:tgtEl>
                                          <p:spTgt spid="23"/>
                                        </p:tgtEl>
                                      </p:cBhvr>
                                    </p:animEffect>
                                    <p:set>
                                      <p:cBhvr>
                                        <p:cTn id="1372" dur="1" fill="hold">
                                          <p:stCondLst>
                                            <p:cond delay="499"/>
                                          </p:stCondLst>
                                        </p:cTn>
                                        <p:tgtEl>
                                          <p:spTgt spid="23"/>
                                        </p:tgtEl>
                                        <p:attrNameLst>
                                          <p:attrName>style.visibility</p:attrName>
                                        </p:attrNameLst>
                                      </p:cBhvr>
                                      <p:to>
                                        <p:strVal val="hidden"/>
                                      </p:to>
                                    </p:set>
                                  </p:childTnLst>
                                </p:cTn>
                              </p:par>
                              <p:par>
                                <p:cTn id="1373" presetID="10" presetClass="exit" presetSubtype="0" fill="hold" nodeType="withEffect">
                                  <p:stCondLst>
                                    <p:cond delay="0"/>
                                  </p:stCondLst>
                                  <p:childTnLst>
                                    <p:animEffect transition="out" filter="fade">
                                      <p:cBhvr>
                                        <p:cTn id="1374" dur="500"/>
                                        <p:tgtEl>
                                          <p:spTgt spid="24"/>
                                        </p:tgtEl>
                                      </p:cBhvr>
                                    </p:animEffect>
                                    <p:set>
                                      <p:cBhvr>
                                        <p:cTn id="1375" dur="1" fill="hold">
                                          <p:stCondLst>
                                            <p:cond delay="499"/>
                                          </p:stCondLst>
                                        </p:cTn>
                                        <p:tgtEl>
                                          <p:spTgt spid="24"/>
                                        </p:tgtEl>
                                        <p:attrNameLst>
                                          <p:attrName>style.visibility</p:attrName>
                                        </p:attrNameLst>
                                      </p:cBhvr>
                                      <p:to>
                                        <p:strVal val="hidden"/>
                                      </p:to>
                                    </p:set>
                                  </p:childTnLst>
                                </p:cTn>
                              </p:par>
                              <p:par>
                                <p:cTn id="1376" presetID="10" presetClass="exit" presetSubtype="0" fill="hold" nodeType="withEffect">
                                  <p:stCondLst>
                                    <p:cond delay="0"/>
                                  </p:stCondLst>
                                  <p:childTnLst>
                                    <p:animEffect transition="out" filter="fade">
                                      <p:cBhvr>
                                        <p:cTn id="1377" dur="500"/>
                                        <p:tgtEl>
                                          <p:spTgt spid="25"/>
                                        </p:tgtEl>
                                      </p:cBhvr>
                                    </p:animEffect>
                                    <p:set>
                                      <p:cBhvr>
                                        <p:cTn id="1378" dur="1" fill="hold">
                                          <p:stCondLst>
                                            <p:cond delay="499"/>
                                          </p:stCondLst>
                                        </p:cTn>
                                        <p:tgtEl>
                                          <p:spTgt spid="25"/>
                                        </p:tgtEl>
                                        <p:attrNameLst>
                                          <p:attrName>style.visibility</p:attrName>
                                        </p:attrNameLst>
                                      </p:cBhvr>
                                      <p:to>
                                        <p:strVal val="hidden"/>
                                      </p:to>
                                    </p:set>
                                  </p:childTnLst>
                                </p:cTn>
                              </p:par>
                              <p:par>
                                <p:cTn id="1379" presetID="10" presetClass="exit" presetSubtype="0" fill="hold" nodeType="withEffect">
                                  <p:stCondLst>
                                    <p:cond delay="0"/>
                                  </p:stCondLst>
                                  <p:childTnLst>
                                    <p:animEffect transition="out" filter="fade">
                                      <p:cBhvr>
                                        <p:cTn id="1380" dur="500"/>
                                        <p:tgtEl>
                                          <p:spTgt spid="26"/>
                                        </p:tgtEl>
                                      </p:cBhvr>
                                    </p:animEffect>
                                    <p:set>
                                      <p:cBhvr>
                                        <p:cTn id="1381" dur="1" fill="hold">
                                          <p:stCondLst>
                                            <p:cond delay="499"/>
                                          </p:stCondLst>
                                        </p:cTn>
                                        <p:tgtEl>
                                          <p:spTgt spid="26"/>
                                        </p:tgtEl>
                                        <p:attrNameLst>
                                          <p:attrName>style.visibility</p:attrName>
                                        </p:attrNameLst>
                                      </p:cBhvr>
                                      <p:to>
                                        <p:strVal val="hidden"/>
                                      </p:to>
                                    </p:set>
                                  </p:childTnLst>
                                </p:cTn>
                              </p:par>
                              <p:par>
                                <p:cTn id="1382" presetID="10" presetClass="exit" presetSubtype="0" fill="hold" nodeType="withEffect">
                                  <p:stCondLst>
                                    <p:cond delay="0"/>
                                  </p:stCondLst>
                                  <p:childTnLst>
                                    <p:animEffect transition="out" filter="fade">
                                      <p:cBhvr>
                                        <p:cTn id="1383" dur="500"/>
                                        <p:tgtEl>
                                          <p:spTgt spid="27"/>
                                        </p:tgtEl>
                                      </p:cBhvr>
                                    </p:animEffect>
                                    <p:set>
                                      <p:cBhvr>
                                        <p:cTn id="1384" dur="1" fill="hold">
                                          <p:stCondLst>
                                            <p:cond delay="499"/>
                                          </p:stCondLst>
                                        </p:cTn>
                                        <p:tgtEl>
                                          <p:spTgt spid="27"/>
                                        </p:tgtEl>
                                        <p:attrNameLst>
                                          <p:attrName>style.visibility</p:attrName>
                                        </p:attrNameLst>
                                      </p:cBhvr>
                                      <p:to>
                                        <p:strVal val="hidden"/>
                                      </p:to>
                                    </p:set>
                                  </p:childTnLst>
                                </p:cTn>
                              </p:par>
                              <p:par>
                                <p:cTn id="1385" presetID="10" presetClass="exit" presetSubtype="0" fill="hold" nodeType="withEffect">
                                  <p:stCondLst>
                                    <p:cond delay="0"/>
                                  </p:stCondLst>
                                  <p:childTnLst>
                                    <p:animEffect transition="out" filter="fade">
                                      <p:cBhvr>
                                        <p:cTn id="1386" dur="500"/>
                                        <p:tgtEl>
                                          <p:spTgt spid="28"/>
                                        </p:tgtEl>
                                      </p:cBhvr>
                                    </p:animEffect>
                                    <p:set>
                                      <p:cBhvr>
                                        <p:cTn id="1387" dur="1" fill="hold">
                                          <p:stCondLst>
                                            <p:cond delay="499"/>
                                          </p:stCondLst>
                                        </p:cTn>
                                        <p:tgtEl>
                                          <p:spTgt spid="28"/>
                                        </p:tgtEl>
                                        <p:attrNameLst>
                                          <p:attrName>style.visibility</p:attrName>
                                        </p:attrNameLst>
                                      </p:cBhvr>
                                      <p:to>
                                        <p:strVal val="hidden"/>
                                      </p:to>
                                    </p:set>
                                  </p:childTnLst>
                                </p:cTn>
                              </p:par>
                              <p:par>
                                <p:cTn id="1388" presetID="10" presetClass="exit" presetSubtype="0" fill="hold" nodeType="withEffect">
                                  <p:stCondLst>
                                    <p:cond delay="0"/>
                                  </p:stCondLst>
                                  <p:childTnLst>
                                    <p:animEffect transition="out" filter="fade">
                                      <p:cBhvr>
                                        <p:cTn id="1389" dur="500"/>
                                        <p:tgtEl>
                                          <p:spTgt spid="29"/>
                                        </p:tgtEl>
                                      </p:cBhvr>
                                    </p:animEffect>
                                    <p:set>
                                      <p:cBhvr>
                                        <p:cTn id="1390" dur="1" fill="hold">
                                          <p:stCondLst>
                                            <p:cond delay="499"/>
                                          </p:stCondLst>
                                        </p:cTn>
                                        <p:tgtEl>
                                          <p:spTgt spid="29"/>
                                        </p:tgtEl>
                                        <p:attrNameLst>
                                          <p:attrName>style.visibility</p:attrName>
                                        </p:attrNameLst>
                                      </p:cBhvr>
                                      <p:to>
                                        <p:strVal val="hidden"/>
                                      </p:to>
                                    </p:set>
                                  </p:childTnLst>
                                </p:cTn>
                              </p:par>
                              <p:par>
                                <p:cTn id="1391" presetID="10" presetClass="exit" presetSubtype="0" fill="hold" nodeType="withEffect">
                                  <p:stCondLst>
                                    <p:cond delay="0"/>
                                  </p:stCondLst>
                                  <p:childTnLst>
                                    <p:animEffect transition="out" filter="fade">
                                      <p:cBhvr>
                                        <p:cTn id="1392" dur="500"/>
                                        <p:tgtEl>
                                          <p:spTgt spid="30"/>
                                        </p:tgtEl>
                                      </p:cBhvr>
                                    </p:animEffect>
                                    <p:set>
                                      <p:cBhvr>
                                        <p:cTn id="1393" dur="1" fill="hold">
                                          <p:stCondLst>
                                            <p:cond delay="499"/>
                                          </p:stCondLst>
                                        </p:cTn>
                                        <p:tgtEl>
                                          <p:spTgt spid="30"/>
                                        </p:tgtEl>
                                        <p:attrNameLst>
                                          <p:attrName>style.visibility</p:attrName>
                                        </p:attrNameLst>
                                      </p:cBhvr>
                                      <p:to>
                                        <p:strVal val="hidden"/>
                                      </p:to>
                                    </p:set>
                                  </p:childTnLst>
                                </p:cTn>
                              </p:par>
                              <p:par>
                                <p:cTn id="1394" presetID="6" presetClass="emph" presetSubtype="0" fill="hold" nodeType="withEffect">
                                  <p:stCondLst>
                                    <p:cond delay="0"/>
                                  </p:stCondLst>
                                  <p:childTnLst>
                                    <p:animScale>
                                      <p:cBhvr>
                                        <p:cTn id="1395" dur="2000" fill="hold"/>
                                        <p:tgtEl>
                                          <p:spTgt spid="31"/>
                                        </p:tgtEl>
                                      </p:cBhvr>
                                      <p:by x="200000" y="200000"/>
                                    </p:animScale>
                                  </p:childTnLst>
                                </p:cTn>
                              </p:par>
                              <p:par>
                                <p:cTn id="1396" presetID="42" presetClass="path" presetSubtype="0" accel="50000" decel="50000" fill="hold" nodeType="withEffect">
                                  <p:stCondLst>
                                    <p:cond delay="0"/>
                                  </p:stCondLst>
                                  <p:childTnLst>
                                    <p:animMotion origin="layout" path="M 3.05556E-6 2.09877E-6 L -0.76511 0.3003 " pathEditMode="relative" rAng="0" ptsTypes="AA">
                                      <p:cBhvr>
                                        <p:cTn id="1397" dur="2000" fill="hold"/>
                                        <p:tgtEl>
                                          <p:spTgt spid="31"/>
                                        </p:tgtEl>
                                        <p:attrNameLst>
                                          <p:attrName>ppt_x</p:attrName>
                                          <p:attrName>ppt_y</p:attrName>
                                        </p:attrNameLst>
                                      </p:cBhvr>
                                      <p:rCtr x="-38264" y="14907"/>
                                    </p:animMotion>
                                  </p:childTnLst>
                                </p:cTn>
                              </p:par>
                            </p:childTnLst>
                          </p:cTn>
                        </p:par>
                        <p:par>
                          <p:cTn id="1398" fill="hold">
                            <p:stCondLst>
                              <p:cond delay="2000"/>
                            </p:stCondLst>
                            <p:childTnLst>
                              <p:par>
                                <p:cTn id="1399" presetID="10" presetClass="entr" presetSubtype="0" fill="hold" grpId="0" nodeType="afterEffect">
                                  <p:stCondLst>
                                    <p:cond delay="0"/>
                                  </p:stCondLst>
                                  <p:childTnLst>
                                    <p:set>
                                      <p:cBhvr>
                                        <p:cTn id="1400" dur="1" fill="hold">
                                          <p:stCondLst>
                                            <p:cond delay="0"/>
                                          </p:stCondLst>
                                        </p:cTn>
                                        <p:tgtEl>
                                          <p:spTgt spid="52"/>
                                        </p:tgtEl>
                                        <p:attrNameLst>
                                          <p:attrName>style.visibility</p:attrName>
                                        </p:attrNameLst>
                                      </p:cBhvr>
                                      <p:to>
                                        <p:strVal val="visible"/>
                                      </p:to>
                                    </p:set>
                                    <p:animEffect transition="in" filter="fade">
                                      <p:cBhvr>
                                        <p:cTn id="1401" dur="500"/>
                                        <p:tgtEl>
                                          <p:spTgt spid="52"/>
                                        </p:tgtEl>
                                      </p:cBhvr>
                                    </p:animEffect>
                                  </p:childTnLst>
                                </p:cTn>
                              </p:par>
                            </p:childTnLst>
                          </p:cTn>
                        </p:par>
                      </p:childTnLst>
                    </p:cTn>
                  </p:par>
                  <p:par>
                    <p:cTn id="1402" fill="hold">
                      <p:stCondLst>
                        <p:cond delay="indefinite"/>
                      </p:stCondLst>
                      <p:childTnLst>
                        <p:par>
                          <p:cTn id="1403" fill="hold">
                            <p:stCondLst>
                              <p:cond delay="0"/>
                            </p:stCondLst>
                            <p:childTnLst>
                              <p:par>
                                <p:cTn id="1404" presetID="6" presetClass="emph" presetSubtype="0" fill="hold" nodeType="clickEffect">
                                  <p:stCondLst>
                                    <p:cond delay="0"/>
                                  </p:stCondLst>
                                  <p:childTnLst>
                                    <p:animScale>
                                      <p:cBhvr>
                                        <p:cTn id="1405" dur="2000" fill="hold"/>
                                        <p:tgtEl>
                                          <p:spTgt spid="31"/>
                                        </p:tgtEl>
                                      </p:cBhvr>
                                      <p:by x="50000" y="50000"/>
                                    </p:animScale>
                                  </p:childTnLst>
                                </p:cTn>
                              </p:par>
                              <p:par>
                                <p:cTn id="1406" presetID="42" presetClass="path" presetSubtype="0" accel="50000" decel="50000" fill="hold" nodeType="withEffect">
                                  <p:stCondLst>
                                    <p:cond delay="0"/>
                                  </p:stCondLst>
                                  <p:childTnLst>
                                    <p:animMotion origin="layout" path="M -0.76511 0.30031 L 4.72222E-6 -2.46914E-6 " pathEditMode="relative" rAng="0" ptsTypes="AA">
                                      <p:cBhvr>
                                        <p:cTn id="1407" dur="2000" fill="hold"/>
                                        <p:tgtEl>
                                          <p:spTgt spid="31"/>
                                        </p:tgtEl>
                                        <p:attrNameLst>
                                          <p:attrName>ppt_x</p:attrName>
                                          <p:attrName>ppt_y</p:attrName>
                                        </p:attrNameLst>
                                      </p:cBhvr>
                                      <p:rCtr x="38507" y="-14969"/>
                                    </p:animMotion>
                                  </p:childTnLst>
                                </p:cTn>
                              </p:par>
                              <p:par>
                                <p:cTn id="1408" presetID="10" presetClass="exit" presetSubtype="0" fill="hold" grpId="1" nodeType="withEffect">
                                  <p:stCondLst>
                                    <p:cond delay="0"/>
                                  </p:stCondLst>
                                  <p:childTnLst>
                                    <p:animEffect transition="out" filter="fade">
                                      <p:cBhvr>
                                        <p:cTn id="1409" dur="2000"/>
                                        <p:tgtEl>
                                          <p:spTgt spid="52"/>
                                        </p:tgtEl>
                                      </p:cBhvr>
                                    </p:animEffect>
                                    <p:set>
                                      <p:cBhvr>
                                        <p:cTn id="1410" dur="1" fill="hold">
                                          <p:stCondLst>
                                            <p:cond delay="1999"/>
                                          </p:stCondLst>
                                        </p:cTn>
                                        <p:tgtEl>
                                          <p:spTgt spid="52"/>
                                        </p:tgtEl>
                                        <p:attrNameLst>
                                          <p:attrName>style.visibility</p:attrName>
                                        </p:attrNameLst>
                                      </p:cBhvr>
                                      <p:to>
                                        <p:strVal val="hidden"/>
                                      </p:to>
                                    </p:set>
                                  </p:childTnLst>
                                </p:cTn>
                              </p:par>
                            </p:childTnLst>
                          </p:cTn>
                        </p:par>
                        <p:par>
                          <p:cTn id="1411" fill="hold">
                            <p:stCondLst>
                              <p:cond delay="2000"/>
                            </p:stCondLst>
                            <p:childTnLst>
                              <p:par>
                                <p:cTn id="1412" presetID="10" presetClass="entr" presetSubtype="0" fill="hold" nodeType="afterEffect">
                                  <p:stCondLst>
                                    <p:cond delay="0"/>
                                  </p:stCondLst>
                                  <p:childTnLst>
                                    <p:set>
                                      <p:cBhvr>
                                        <p:cTn id="1413" dur="1" fill="hold">
                                          <p:stCondLst>
                                            <p:cond delay="0"/>
                                          </p:stCondLst>
                                        </p:cTn>
                                        <p:tgtEl>
                                          <p:spTgt spid="10"/>
                                        </p:tgtEl>
                                        <p:attrNameLst>
                                          <p:attrName>style.visibility</p:attrName>
                                        </p:attrNameLst>
                                      </p:cBhvr>
                                      <p:to>
                                        <p:strVal val="visible"/>
                                      </p:to>
                                    </p:set>
                                    <p:animEffect transition="in" filter="fade">
                                      <p:cBhvr>
                                        <p:cTn id="1414" dur="500"/>
                                        <p:tgtEl>
                                          <p:spTgt spid="10"/>
                                        </p:tgtEl>
                                      </p:cBhvr>
                                    </p:animEffect>
                                  </p:childTnLst>
                                </p:cTn>
                              </p:par>
                              <p:par>
                                <p:cTn id="1415" presetID="10" presetClass="entr" presetSubtype="0" fill="hold" nodeType="withEffect">
                                  <p:stCondLst>
                                    <p:cond delay="0"/>
                                  </p:stCondLst>
                                  <p:childTnLst>
                                    <p:set>
                                      <p:cBhvr>
                                        <p:cTn id="1416" dur="1" fill="hold">
                                          <p:stCondLst>
                                            <p:cond delay="0"/>
                                          </p:stCondLst>
                                        </p:cTn>
                                        <p:tgtEl>
                                          <p:spTgt spid="11"/>
                                        </p:tgtEl>
                                        <p:attrNameLst>
                                          <p:attrName>style.visibility</p:attrName>
                                        </p:attrNameLst>
                                      </p:cBhvr>
                                      <p:to>
                                        <p:strVal val="visible"/>
                                      </p:to>
                                    </p:set>
                                    <p:animEffect transition="in" filter="fade">
                                      <p:cBhvr>
                                        <p:cTn id="1417" dur="500"/>
                                        <p:tgtEl>
                                          <p:spTgt spid="11"/>
                                        </p:tgtEl>
                                      </p:cBhvr>
                                    </p:animEffect>
                                  </p:childTnLst>
                                </p:cTn>
                              </p:par>
                              <p:par>
                                <p:cTn id="1418" presetID="10" presetClass="entr" presetSubtype="0" fill="hold" nodeType="withEffect">
                                  <p:stCondLst>
                                    <p:cond delay="0"/>
                                  </p:stCondLst>
                                  <p:childTnLst>
                                    <p:set>
                                      <p:cBhvr>
                                        <p:cTn id="1419" dur="1" fill="hold">
                                          <p:stCondLst>
                                            <p:cond delay="0"/>
                                          </p:stCondLst>
                                        </p:cTn>
                                        <p:tgtEl>
                                          <p:spTgt spid="12"/>
                                        </p:tgtEl>
                                        <p:attrNameLst>
                                          <p:attrName>style.visibility</p:attrName>
                                        </p:attrNameLst>
                                      </p:cBhvr>
                                      <p:to>
                                        <p:strVal val="visible"/>
                                      </p:to>
                                    </p:set>
                                    <p:animEffect transition="in" filter="fade">
                                      <p:cBhvr>
                                        <p:cTn id="1420" dur="500"/>
                                        <p:tgtEl>
                                          <p:spTgt spid="12"/>
                                        </p:tgtEl>
                                      </p:cBhvr>
                                    </p:animEffect>
                                  </p:childTnLst>
                                </p:cTn>
                              </p:par>
                              <p:par>
                                <p:cTn id="1421" presetID="10" presetClass="entr" presetSubtype="0" fill="hold" nodeType="withEffect">
                                  <p:stCondLst>
                                    <p:cond delay="0"/>
                                  </p:stCondLst>
                                  <p:childTnLst>
                                    <p:set>
                                      <p:cBhvr>
                                        <p:cTn id="1422" dur="1" fill="hold">
                                          <p:stCondLst>
                                            <p:cond delay="0"/>
                                          </p:stCondLst>
                                        </p:cTn>
                                        <p:tgtEl>
                                          <p:spTgt spid="21"/>
                                        </p:tgtEl>
                                        <p:attrNameLst>
                                          <p:attrName>style.visibility</p:attrName>
                                        </p:attrNameLst>
                                      </p:cBhvr>
                                      <p:to>
                                        <p:strVal val="visible"/>
                                      </p:to>
                                    </p:set>
                                    <p:animEffect transition="in" filter="fade">
                                      <p:cBhvr>
                                        <p:cTn id="1423" dur="500"/>
                                        <p:tgtEl>
                                          <p:spTgt spid="21"/>
                                        </p:tgtEl>
                                      </p:cBhvr>
                                    </p:animEffect>
                                  </p:childTnLst>
                                </p:cTn>
                              </p:par>
                              <p:par>
                                <p:cTn id="1424" presetID="10" presetClass="entr" presetSubtype="0" fill="hold" nodeType="withEffect">
                                  <p:stCondLst>
                                    <p:cond delay="0"/>
                                  </p:stCondLst>
                                  <p:childTnLst>
                                    <p:set>
                                      <p:cBhvr>
                                        <p:cTn id="1425" dur="1" fill="hold">
                                          <p:stCondLst>
                                            <p:cond delay="0"/>
                                          </p:stCondLst>
                                        </p:cTn>
                                        <p:tgtEl>
                                          <p:spTgt spid="22"/>
                                        </p:tgtEl>
                                        <p:attrNameLst>
                                          <p:attrName>style.visibility</p:attrName>
                                        </p:attrNameLst>
                                      </p:cBhvr>
                                      <p:to>
                                        <p:strVal val="visible"/>
                                      </p:to>
                                    </p:set>
                                    <p:animEffect transition="in" filter="fade">
                                      <p:cBhvr>
                                        <p:cTn id="1426" dur="500"/>
                                        <p:tgtEl>
                                          <p:spTgt spid="22"/>
                                        </p:tgtEl>
                                      </p:cBhvr>
                                    </p:animEffect>
                                  </p:childTnLst>
                                </p:cTn>
                              </p:par>
                              <p:par>
                                <p:cTn id="1427" presetID="10" presetClass="entr" presetSubtype="0" fill="hold" nodeType="withEffect">
                                  <p:stCondLst>
                                    <p:cond delay="0"/>
                                  </p:stCondLst>
                                  <p:childTnLst>
                                    <p:set>
                                      <p:cBhvr>
                                        <p:cTn id="1428" dur="1" fill="hold">
                                          <p:stCondLst>
                                            <p:cond delay="0"/>
                                          </p:stCondLst>
                                        </p:cTn>
                                        <p:tgtEl>
                                          <p:spTgt spid="23"/>
                                        </p:tgtEl>
                                        <p:attrNameLst>
                                          <p:attrName>style.visibility</p:attrName>
                                        </p:attrNameLst>
                                      </p:cBhvr>
                                      <p:to>
                                        <p:strVal val="visible"/>
                                      </p:to>
                                    </p:set>
                                    <p:animEffect transition="in" filter="fade">
                                      <p:cBhvr>
                                        <p:cTn id="1429" dur="500"/>
                                        <p:tgtEl>
                                          <p:spTgt spid="23"/>
                                        </p:tgtEl>
                                      </p:cBhvr>
                                    </p:animEffect>
                                  </p:childTnLst>
                                </p:cTn>
                              </p:par>
                              <p:par>
                                <p:cTn id="1430" presetID="10" presetClass="entr" presetSubtype="0" fill="hold" nodeType="withEffect">
                                  <p:stCondLst>
                                    <p:cond delay="0"/>
                                  </p:stCondLst>
                                  <p:childTnLst>
                                    <p:set>
                                      <p:cBhvr>
                                        <p:cTn id="1431" dur="1" fill="hold">
                                          <p:stCondLst>
                                            <p:cond delay="0"/>
                                          </p:stCondLst>
                                        </p:cTn>
                                        <p:tgtEl>
                                          <p:spTgt spid="24"/>
                                        </p:tgtEl>
                                        <p:attrNameLst>
                                          <p:attrName>style.visibility</p:attrName>
                                        </p:attrNameLst>
                                      </p:cBhvr>
                                      <p:to>
                                        <p:strVal val="visible"/>
                                      </p:to>
                                    </p:set>
                                    <p:animEffect transition="in" filter="fade">
                                      <p:cBhvr>
                                        <p:cTn id="1432" dur="500"/>
                                        <p:tgtEl>
                                          <p:spTgt spid="24"/>
                                        </p:tgtEl>
                                      </p:cBhvr>
                                    </p:animEffect>
                                  </p:childTnLst>
                                </p:cTn>
                              </p:par>
                              <p:par>
                                <p:cTn id="1433" presetID="10" presetClass="entr" presetSubtype="0" fill="hold" nodeType="withEffect">
                                  <p:stCondLst>
                                    <p:cond delay="0"/>
                                  </p:stCondLst>
                                  <p:childTnLst>
                                    <p:set>
                                      <p:cBhvr>
                                        <p:cTn id="1434" dur="1" fill="hold">
                                          <p:stCondLst>
                                            <p:cond delay="0"/>
                                          </p:stCondLst>
                                        </p:cTn>
                                        <p:tgtEl>
                                          <p:spTgt spid="25"/>
                                        </p:tgtEl>
                                        <p:attrNameLst>
                                          <p:attrName>style.visibility</p:attrName>
                                        </p:attrNameLst>
                                      </p:cBhvr>
                                      <p:to>
                                        <p:strVal val="visible"/>
                                      </p:to>
                                    </p:set>
                                    <p:animEffect transition="in" filter="fade">
                                      <p:cBhvr>
                                        <p:cTn id="1435" dur="500"/>
                                        <p:tgtEl>
                                          <p:spTgt spid="25"/>
                                        </p:tgtEl>
                                      </p:cBhvr>
                                    </p:animEffect>
                                  </p:childTnLst>
                                </p:cTn>
                              </p:par>
                              <p:par>
                                <p:cTn id="1436" presetID="10" presetClass="entr" presetSubtype="0" fill="hold" nodeType="withEffect">
                                  <p:stCondLst>
                                    <p:cond delay="0"/>
                                  </p:stCondLst>
                                  <p:childTnLst>
                                    <p:set>
                                      <p:cBhvr>
                                        <p:cTn id="1437" dur="1" fill="hold">
                                          <p:stCondLst>
                                            <p:cond delay="0"/>
                                          </p:stCondLst>
                                        </p:cTn>
                                        <p:tgtEl>
                                          <p:spTgt spid="26"/>
                                        </p:tgtEl>
                                        <p:attrNameLst>
                                          <p:attrName>style.visibility</p:attrName>
                                        </p:attrNameLst>
                                      </p:cBhvr>
                                      <p:to>
                                        <p:strVal val="visible"/>
                                      </p:to>
                                    </p:set>
                                    <p:animEffect transition="in" filter="fade">
                                      <p:cBhvr>
                                        <p:cTn id="1438" dur="500"/>
                                        <p:tgtEl>
                                          <p:spTgt spid="26"/>
                                        </p:tgtEl>
                                      </p:cBhvr>
                                    </p:animEffect>
                                  </p:childTnLst>
                                </p:cTn>
                              </p:par>
                              <p:par>
                                <p:cTn id="1439" presetID="10" presetClass="entr" presetSubtype="0" fill="hold" nodeType="withEffect">
                                  <p:stCondLst>
                                    <p:cond delay="0"/>
                                  </p:stCondLst>
                                  <p:childTnLst>
                                    <p:set>
                                      <p:cBhvr>
                                        <p:cTn id="1440" dur="1" fill="hold">
                                          <p:stCondLst>
                                            <p:cond delay="0"/>
                                          </p:stCondLst>
                                        </p:cTn>
                                        <p:tgtEl>
                                          <p:spTgt spid="27"/>
                                        </p:tgtEl>
                                        <p:attrNameLst>
                                          <p:attrName>style.visibility</p:attrName>
                                        </p:attrNameLst>
                                      </p:cBhvr>
                                      <p:to>
                                        <p:strVal val="visible"/>
                                      </p:to>
                                    </p:set>
                                    <p:animEffect transition="in" filter="fade">
                                      <p:cBhvr>
                                        <p:cTn id="1441" dur="500"/>
                                        <p:tgtEl>
                                          <p:spTgt spid="27"/>
                                        </p:tgtEl>
                                      </p:cBhvr>
                                    </p:animEffect>
                                  </p:childTnLst>
                                </p:cTn>
                              </p:par>
                              <p:par>
                                <p:cTn id="1442" presetID="10" presetClass="entr" presetSubtype="0" fill="hold" nodeType="withEffect">
                                  <p:stCondLst>
                                    <p:cond delay="0"/>
                                  </p:stCondLst>
                                  <p:childTnLst>
                                    <p:set>
                                      <p:cBhvr>
                                        <p:cTn id="1443" dur="1" fill="hold">
                                          <p:stCondLst>
                                            <p:cond delay="0"/>
                                          </p:stCondLst>
                                        </p:cTn>
                                        <p:tgtEl>
                                          <p:spTgt spid="28"/>
                                        </p:tgtEl>
                                        <p:attrNameLst>
                                          <p:attrName>style.visibility</p:attrName>
                                        </p:attrNameLst>
                                      </p:cBhvr>
                                      <p:to>
                                        <p:strVal val="visible"/>
                                      </p:to>
                                    </p:set>
                                    <p:animEffect transition="in" filter="fade">
                                      <p:cBhvr>
                                        <p:cTn id="1444" dur="500"/>
                                        <p:tgtEl>
                                          <p:spTgt spid="28"/>
                                        </p:tgtEl>
                                      </p:cBhvr>
                                    </p:animEffect>
                                  </p:childTnLst>
                                </p:cTn>
                              </p:par>
                              <p:par>
                                <p:cTn id="1445" presetID="10" presetClass="entr" presetSubtype="0" fill="hold" nodeType="withEffect">
                                  <p:stCondLst>
                                    <p:cond delay="0"/>
                                  </p:stCondLst>
                                  <p:childTnLst>
                                    <p:set>
                                      <p:cBhvr>
                                        <p:cTn id="1446" dur="1" fill="hold">
                                          <p:stCondLst>
                                            <p:cond delay="0"/>
                                          </p:stCondLst>
                                        </p:cTn>
                                        <p:tgtEl>
                                          <p:spTgt spid="29"/>
                                        </p:tgtEl>
                                        <p:attrNameLst>
                                          <p:attrName>style.visibility</p:attrName>
                                        </p:attrNameLst>
                                      </p:cBhvr>
                                      <p:to>
                                        <p:strVal val="visible"/>
                                      </p:to>
                                    </p:set>
                                    <p:animEffect transition="in" filter="fade">
                                      <p:cBhvr>
                                        <p:cTn id="1447" dur="500"/>
                                        <p:tgtEl>
                                          <p:spTgt spid="29"/>
                                        </p:tgtEl>
                                      </p:cBhvr>
                                    </p:animEffect>
                                  </p:childTnLst>
                                </p:cTn>
                              </p:par>
                              <p:par>
                                <p:cTn id="1448" presetID="10" presetClass="entr" presetSubtype="0" fill="hold" nodeType="withEffect">
                                  <p:stCondLst>
                                    <p:cond delay="0"/>
                                  </p:stCondLst>
                                  <p:childTnLst>
                                    <p:set>
                                      <p:cBhvr>
                                        <p:cTn id="1449" dur="1" fill="hold">
                                          <p:stCondLst>
                                            <p:cond delay="0"/>
                                          </p:stCondLst>
                                        </p:cTn>
                                        <p:tgtEl>
                                          <p:spTgt spid="30"/>
                                        </p:tgtEl>
                                        <p:attrNameLst>
                                          <p:attrName>style.visibility</p:attrName>
                                        </p:attrNameLst>
                                      </p:cBhvr>
                                      <p:to>
                                        <p:strVal val="visible"/>
                                      </p:to>
                                    </p:set>
                                    <p:animEffect transition="in" filter="fade">
                                      <p:cBhvr>
                                        <p:cTn id="1450" dur="500"/>
                                        <p:tgtEl>
                                          <p:spTgt spid="30"/>
                                        </p:tgtEl>
                                      </p:cBhvr>
                                    </p:animEffect>
                                  </p:childTnLst>
                                </p:cTn>
                              </p:par>
                            </p:childTnLst>
                          </p:cTn>
                        </p:par>
                      </p:childTnLst>
                    </p:cTn>
                  </p:par>
                </p:childTnLst>
              </p:cTn>
              <p:nextCondLst>
                <p:cond evt="onClick" delay="0">
                  <p:tgtEl>
                    <p:spTgt spid="31"/>
                  </p:tgtEl>
                </p:cond>
              </p:nextCondLst>
            </p:seq>
          </p:childTnLst>
        </p:cTn>
      </p:par>
    </p:tnLst>
    <p:bldLst>
      <p:bldP spid="52" grpId="0"/>
      <p:bldP spid="52" grpId="1"/>
      <p:bldP spid="51" grpId="0"/>
      <p:bldP spid="51" grpId="1"/>
      <p:bldP spid="50" grpId="0"/>
      <p:bldP spid="50" grpId="1"/>
      <p:bldP spid="49" grpId="0"/>
      <p:bldP spid="49" grpId="1"/>
      <p:bldP spid="48" grpId="0"/>
      <p:bldP spid="48" grpId="1"/>
      <p:bldP spid="47" grpId="0"/>
      <p:bldP spid="47" grpId="1"/>
      <p:bldP spid="46" grpId="0"/>
      <p:bldP spid="46" grpId="1"/>
      <p:bldP spid="45" grpId="0"/>
      <p:bldP spid="45" grpId="1"/>
      <p:bldP spid="44" grpId="0"/>
      <p:bldP spid="44" grpId="1"/>
      <p:bldP spid="43" grpId="0"/>
      <p:bldP spid="43" grpId="1"/>
      <p:bldP spid="42" grpId="0"/>
      <p:bldP spid="42" grpId="1"/>
      <p:bldP spid="41" grpId="0"/>
      <p:bldP spid="41" grpId="1"/>
      <p:bldP spid="40" grpId="0"/>
      <p:bldP spid="40" grpId="1"/>
      <p:bldP spid="39" grpId="0"/>
      <p:bldP spid="39" grpId="1"/>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B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459" y="-7374"/>
            <a:ext cx="9135541" cy="5143500"/>
          </a:xfrm>
          <a:prstGeom prst="rect">
            <a:avLst/>
          </a:prstGeom>
          <a:effectLst/>
        </p:spPr>
      </p:pic>
      <p:sp>
        <p:nvSpPr>
          <p:cNvPr id="18" name="Textbox: Line 5"/>
          <p:cNvSpPr txBox="1"/>
          <p:nvPr/>
        </p:nvSpPr>
        <p:spPr>
          <a:xfrm>
            <a:off x="831600" y="3738065"/>
            <a:ext cx="7858800" cy="553998"/>
          </a:xfrm>
          <a:prstGeom prst="rect">
            <a:avLst/>
          </a:prstGeom>
          <a:noFill/>
        </p:spPr>
        <p:txBody>
          <a:bodyPr wrap="square" rtlCol="0">
            <a:spAutoFit/>
          </a:bodyPr>
          <a:lstStyle/>
          <a:p>
            <a:pPr lvl="0"/>
            <a:r>
              <a:rPr lang="en-NZ" sz="1500" dirty="0">
                <a:solidFill>
                  <a:schemeClr val="bg1"/>
                </a:solidFill>
                <a:latin typeface="Century Gothic" panose="020B0502020202020204" pitchFamily="34" charset="0"/>
              </a:rPr>
              <a:t>How do Catholics honour Mary on her Assumption day and </a:t>
            </a:r>
            <a:r>
              <a:rPr lang="en-NZ" sz="1500" dirty="0" smtClean="0">
                <a:solidFill>
                  <a:schemeClr val="bg1"/>
                </a:solidFill>
                <a:latin typeface="Century Gothic" panose="020B0502020202020204" pitchFamily="34" charset="0"/>
              </a:rPr>
              <a:t>name</a:t>
            </a:r>
            <a:br>
              <a:rPr lang="en-NZ" sz="1500" dirty="0" smtClean="0">
                <a:solidFill>
                  <a:schemeClr val="bg1"/>
                </a:solidFill>
                <a:latin typeface="Century Gothic" panose="020B0502020202020204" pitchFamily="34" charset="0"/>
              </a:rPr>
            </a:br>
            <a:r>
              <a:rPr lang="en-NZ" sz="1500" dirty="0" smtClean="0">
                <a:solidFill>
                  <a:schemeClr val="bg1"/>
                </a:solidFill>
                <a:latin typeface="Century Gothic" panose="020B0502020202020204" pitchFamily="34" charset="0"/>
              </a:rPr>
              <a:t>what </a:t>
            </a:r>
            <a:r>
              <a:rPr lang="en-NZ" sz="1500" dirty="0">
                <a:solidFill>
                  <a:schemeClr val="bg1"/>
                </a:solidFill>
                <a:latin typeface="Century Gothic" panose="020B0502020202020204" pitchFamily="34" charset="0"/>
              </a:rPr>
              <a:t>this day is called? </a:t>
            </a:r>
            <a:r>
              <a:rPr lang="en-NZ" sz="1400" dirty="0">
                <a:solidFill>
                  <a:schemeClr val="bg1"/>
                </a:solidFill>
                <a:latin typeface="Century Gothic" panose="020B0502020202020204" pitchFamily="34" charset="0"/>
              </a:rPr>
              <a:t>(</a:t>
            </a:r>
            <a:r>
              <a:rPr lang="en-NZ" sz="1400" dirty="0" smtClean="0">
                <a:solidFill>
                  <a:schemeClr val="bg1"/>
                </a:solidFill>
                <a:latin typeface="Century Gothic" panose="020B0502020202020204" pitchFamily="34" charset="0"/>
              </a:rPr>
              <a:t>Slide 9</a:t>
            </a:r>
            <a:r>
              <a:rPr lang="en-NZ" sz="1400" dirty="0">
                <a:solidFill>
                  <a:schemeClr val="bg1"/>
                </a:solidFill>
                <a:latin typeface="Century Gothic" panose="020B0502020202020204" pitchFamily="34" charset="0"/>
              </a:rPr>
              <a:t>)</a:t>
            </a:r>
            <a:endParaRPr lang="en-NZ" sz="1500" dirty="0">
              <a:solidFill>
                <a:schemeClr val="bg1"/>
              </a:solidFill>
              <a:latin typeface="Century Gothic" panose="020B0502020202020204" pitchFamily="34" charset="0"/>
            </a:endParaRPr>
          </a:p>
        </p:txBody>
      </p:sp>
      <p:sp>
        <p:nvSpPr>
          <p:cNvPr id="20" name="Textbox: Line 4"/>
          <p:cNvSpPr txBox="1"/>
          <p:nvPr/>
        </p:nvSpPr>
        <p:spPr>
          <a:xfrm>
            <a:off x="831600" y="3334926"/>
            <a:ext cx="7858800" cy="338554"/>
          </a:xfrm>
          <a:prstGeom prst="rect">
            <a:avLst/>
          </a:prstGeom>
          <a:noFill/>
        </p:spPr>
        <p:txBody>
          <a:bodyPr wrap="square" rtlCol="0">
            <a:spAutoFit/>
          </a:bodyPr>
          <a:lstStyle/>
          <a:p>
            <a:pPr lvl="0"/>
            <a:r>
              <a:rPr lang="en-NZ" sz="1600" dirty="0">
                <a:solidFill>
                  <a:schemeClr val="bg1"/>
                </a:solidFill>
                <a:latin typeface="Century Gothic" panose="020B0502020202020204" pitchFamily="34" charset="0"/>
              </a:rPr>
              <a:t>List of 3 ways we benefit from Mary’s Assumption.</a:t>
            </a:r>
            <a:r>
              <a:rPr lang="en-NZ" sz="1400" dirty="0">
                <a:solidFill>
                  <a:schemeClr val="bg1"/>
                </a:solidFill>
                <a:latin typeface="Century Gothic" panose="020B0502020202020204" pitchFamily="34" charset="0"/>
              </a:rPr>
              <a:t> (Slide 7) </a:t>
            </a:r>
          </a:p>
        </p:txBody>
      </p:sp>
      <p:sp>
        <p:nvSpPr>
          <p:cNvPr id="21" name="Textbox: Line 3"/>
          <p:cNvSpPr txBox="1"/>
          <p:nvPr/>
        </p:nvSpPr>
        <p:spPr>
          <a:xfrm>
            <a:off x="831600" y="2728422"/>
            <a:ext cx="7858800" cy="553998"/>
          </a:xfrm>
          <a:prstGeom prst="rect">
            <a:avLst/>
          </a:prstGeom>
          <a:noFill/>
        </p:spPr>
        <p:txBody>
          <a:bodyPr wrap="square" rtlCol="0">
            <a:spAutoFit/>
          </a:bodyPr>
          <a:lstStyle/>
          <a:p>
            <a:pPr lvl="0"/>
            <a:r>
              <a:rPr lang="en-NZ" sz="1500" dirty="0">
                <a:solidFill>
                  <a:schemeClr val="bg1"/>
                </a:solidFill>
                <a:latin typeface="Century Gothic" panose="020B0502020202020204" pitchFamily="34" charset="0"/>
              </a:rPr>
              <a:t>Make a flowchart to show what happened when Mary’s life on </a:t>
            </a:r>
            <a:r>
              <a:rPr lang="en-NZ" sz="1500" dirty="0" smtClean="0">
                <a:solidFill>
                  <a:schemeClr val="bg1"/>
                </a:solidFill>
                <a:latin typeface="Century Gothic" panose="020B0502020202020204" pitchFamily="34" charset="0"/>
              </a:rPr>
              <a:t>earth</a:t>
            </a:r>
            <a:br>
              <a:rPr lang="en-NZ" sz="1500" dirty="0" smtClean="0">
                <a:solidFill>
                  <a:schemeClr val="bg1"/>
                </a:solidFill>
                <a:latin typeface="Century Gothic" panose="020B0502020202020204" pitchFamily="34" charset="0"/>
              </a:rPr>
            </a:br>
            <a:r>
              <a:rPr lang="en-NZ" sz="1500" dirty="0" smtClean="0">
                <a:solidFill>
                  <a:schemeClr val="bg1"/>
                </a:solidFill>
                <a:latin typeface="Century Gothic" panose="020B0502020202020204" pitchFamily="34" charset="0"/>
              </a:rPr>
              <a:t>came </a:t>
            </a:r>
            <a:r>
              <a:rPr lang="en-NZ" sz="1500" dirty="0">
                <a:solidFill>
                  <a:schemeClr val="bg1"/>
                </a:solidFill>
                <a:latin typeface="Century Gothic" panose="020B0502020202020204" pitchFamily="34" charset="0"/>
              </a:rPr>
              <a:t>to an end. </a:t>
            </a:r>
            <a:r>
              <a:rPr lang="en-NZ" sz="1400" dirty="0">
                <a:solidFill>
                  <a:schemeClr val="bg1"/>
                </a:solidFill>
                <a:latin typeface="Century Gothic" panose="020B0502020202020204" pitchFamily="34" charset="0"/>
              </a:rPr>
              <a:t>(Slide </a:t>
            </a:r>
            <a:r>
              <a:rPr lang="en-NZ" sz="1400" dirty="0" smtClean="0">
                <a:solidFill>
                  <a:schemeClr val="bg1"/>
                </a:solidFill>
                <a:latin typeface="Century Gothic" panose="020B0502020202020204" pitchFamily="34" charset="0"/>
              </a:rPr>
              <a:t>6A and 6B) </a:t>
            </a:r>
            <a:endParaRPr lang="en-NZ" sz="1400" dirty="0">
              <a:solidFill>
                <a:schemeClr val="bg1"/>
              </a:solidFill>
              <a:latin typeface="Century Gothic" panose="020B0502020202020204" pitchFamily="34" charset="0"/>
            </a:endParaRPr>
          </a:p>
        </p:txBody>
      </p:sp>
      <p:sp>
        <p:nvSpPr>
          <p:cNvPr id="22" name="Textbox: Line 2"/>
          <p:cNvSpPr txBox="1"/>
          <p:nvPr/>
        </p:nvSpPr>
        <p:spPr>
          <a:xfrm>
            <a:off x="831600" y="2118860"/>
            <a:ext cx="7858800" cy="553998"/>
          </a:xfrm>
          <a:prstGeom prst="rect">
            <a:avLst/>
          </a:prstGeom>
          <a:noFill/>
        </p:spPr>
        <p:txBody>
          <a:bodyPr wrap="square" rtlCol="0">
            <a:spAutoFit/>
          </a:bodyPr>
          <a:lstStyle/>
          <a:p>
            <a:pPr lvl="0"/>
            <a:r>
              <a:rPr lang="en-NZ" sz="1500" dirty="0">
                <a:solidFill>
                  <a:schemeClr val="bg1"/>
                </a:solidFill>
                <a:latin typeface="Century Gothic" panose="020B0502020202020204" pitchFamily="34" charset="0"/>
              </a:rPr>
              <a:t>Make a 2 minute speech explaining how Mary shares in </a:t>
            </a:r>
            <a:r>
              <a:rPr lang="en-NZ" sz="1500" dirty="0" smtClean="0">
                <a:solidFill>
                  <a:schemeClr val="bg1"/>
                </a:solidFill>
                <a:latin typeface="Century Gothic" panose="020B0502020202020204" pitchFamily="34" charset="0"/>
              </a:rPr>
              <a:t>Jesus’ resurrection </a:t>
            </a:r>
            <a:r>
              <a:rPr lang="en-NZ" sz="1500" dirty="0">
                <a:solidFill>
                  <a:schemeClr val="bg1"/>
                </a:solidFill>
                <a:latin typeface="Century Gothic" panose="020B0502020202020204" pitchFamily="34" charset="0"/>
              </a:rPr>
              <a:t>through her Assumption and how this makes it </a:t>
            </a:r>
            <a:r>
              <a:rPr lang="en-NZ" sz="1500" dirty="0" smtClean="0">
                <a:solidFill>
                  <a:schemeClr val="bg1"/>
                </a:solidFill>
                <a:latin typeface="Century Gothic" panose="020B0502020202020204" pitchFamily="34" charset="0"/>
              </a:rPr>
              <a:t>possible for </a:t>
            </a:r>
            <a:r>
              <a:rPr lang="en-NZ" sz="1500" dirty="0">
                <a:solidFill>
                  <a:schemeClr val="bg1"/>
                </a:solidFill>
                <a:latin typeface="Century Gothic" panose="020B0502020202020204" pitchFamily="34" charset="0"/>
              </a:rPr>
              <a:t>us </a:t>
            </a:r>
            <a:r>
              <a:rPr lang="en-NZ" sz="1500" dirty="0" smtClean="0">
                <a:solidFill>
                  <a:schemeClr val="bg1"/>
                </a:solidFill>
                <a:latin typeface="Century Gothic" panose="020B0502020202020204" pitchFamily="34" charset="0"/>
              </a:rPr>
              <a:t>to share </a:t>
            </a:r>
            <a:r>
              <a:rPr lang="en-NZ" sz="1500" dirty="0">
                <a:solidFill>
                  <a:schemeClr val="bg1"/>
                </a:solidFill>
                <a:latin typeface="Century Gothic" panose="020B0502020202020204" pitchFamily="34" charset="0"/>
              </a:rPr>
              <a:t>in it also. </a:t>
            </a:r>
            <a:r>
              <a:rPr lang="en-NZ" sz="1400" dirty="0">
                <a:solidFill>
                  <a:schemeClr val="bg1"/>
                </a:solidFill>
                <a:latin typeface="Century Gothic" panose="020B0502020202020204" pitchFamily="34" charset="0"/>
              </a:rPr>
              <a:t>(Slide 5)</a:t>
            </a:r>
          </a:p>
        </p:txBody>
      </p:sp>
      <p:sp>
        <p:nvSpPr>
          <p:cNvPr id="27" name="Textbox: Line 1"/>
          <p:cNvSpPr txBox="1"/>
          <p:nvPr/>
        </p:nvSpPr>
        <p:spPr>
          <a:xfrm>
            <a:off x="831600" y="1282864"/>
            <a:ext cx="7858800" cy="784830"/>
          </a:xfrm>
          <a:prstGeom prst="rect">
            <a:avLst/>
          </a:prstGeom>
          <a:noFill/>
        </p:spPr>
        <p:txBody>
          <a:bodyPr wrap="square" rtlCol="0">
            <a:spAutoFit/>
          </a:bodyPr>
          <a:lstStyle/>
          <a:p>
            <a:pPr lvl="0"/>
            <a:r>
              <a:rPr lang="en-US" sz="1500" dirty="0" smtClean="0">
                <a:solidFill>
                  <a:schemeClr val="bg1"/>
                </a:solidFill>
                <a:latin typeface="Century Gothic" panose="020B0502020202020204" pitchFamily="34" charset="0"/>
                <a:cs typeface="Arial" panose="020B0604020202020204" pitchFamily="34" charset="0"/>
              </a:rPr>
              <a:t>Write </a:t>
            </a:r>
            <a:r>
              <a:rPr lang="en-US" sz="1500" dirty="0">
                <a:solidFill>
                  <a:schemeClr val="bg1"/>
                </a:solidFill>
                <a:latin typeface="Century Gothic" panose="020B0502020202020204" pitchFamily="34" charset="0"/>
                <a:cs typeface="Arial" panose="020B0604020202020204" pitchFamily="34" charset="0"/>
              </a:rPr>
              <a:t>5 things you learned about what a dogma is and when and how Mary’s Assumption became an official teaching dogma of the Church</a:t>
            </a:r>
            <a:r>
              <a:rPr lang="en-US" sz="1500" dirty="0" smtClean="0">
                <a:solidFill>
                  <a:schemeClr val="bg1"/>
                </a:solidFill>
                <a:latin typeface="Century Gothic" panose="020B0502020202020204" pitchFamily="34" charset="0"/>
                <a:cs typeface="Arial" panose="020B0604020202020204" pitchFamily="34" charset="0"/>
              </a:rPr>
              <a:t>.</a:t>
            </a:r>
            <a:br>
              <a:rPr lang="en-US" sz="1500" dirty="0" smtClean="0">
                <a:solidFill>
                  <a:schemeClr val="bg1"/>
                </a:solidFill>
                <a:latin typeface="Century Gothic" panose="020B0502020202020204" pitchFamily="34" charset="0"/>
                <a:cs typeface="Arial" panose="020B0604020202020204" pitchFamily="34" charset="0"/>
              </a:rPr>
            </a:br>
            <a:r>
              <a:rPr lang="en-US" sz="1400" dirty="0" smtClean="0">
                <a:solidFill>
                  <a:schemeClr val="bg1"/>
                </a:solidFill>
                <a:latin typeface="Century Gothic" panose="020B0502020202020204" pitchFamily="34" charset="0"/>
                <a:cs typeface="Arial" panose="020B0604020202020204" pitchFamily="34" charset="0"/>
              </a:rPr>
              <a:t>(Slides 3A and 3B. YouTube  </a:t>
            </a:r>
            <a:r>
              <a:rPr lang="en-US" sz="1400" dirty="0">
                <a:solidFill>
                  <a:schemeClr val="bg1"/>
                </a:solidFill>
                <a:latin typeface="Century Gothic" panose="020B0502020202020204" pitchFamily="34" charset="0"/>
                <a:cs typeface="Arial" panose="020B0604020202020204" pitchFamily="34" charset="0"/>
              </a:rPr>
              <a:t>and Teacher Notes)</a:t>
            </a:r>
            <a:endParaRPr lang="en-GB" sz="1400" dirty="0">
              <a:solidFill>
                <a:schemeClr val="bg1"/>
              </a:solidFill>
              <a:latin typeface="Century Gothic" panose="020B0502020202020204" pitchFamily="34" charset="0"/>
              <a:cs typeface="Arial" panose="020B0604020202020204" pitchFamily="34" charset="0"/>
            </a:endParaRPr>
          </a:p>
        </p:txBody>
      </p:sp>
      <p:sp>
        <p:nvSpPr>
          <p:cNvPr id="30" name="Shape: Border 5"/>
          <p:cNvSpPr/>
          <p:nvPr/>
        </p:nvSpPr>
        <p:spPr>
          <a:xfrm>
            <a:off x="878399" y="3762265"/>
            <a:ext cx="7761600" cy="504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1" name="Shape: Border 4"/>
          <p:cNvSpPr/>
          <p:nvPr/>
        </p:nvSpPr>
        <p:spPr>
          <a:xfrm>
            <a:off x="878399" y="3345741"/>
            <a:ext cx="7761600" cy="324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2" name="Shape: Border 3"/>
          <p:cNvSpPr/>
          <p:nvPr/>
        </p:nvSpPr>
        <p:spPr>
          <a:xfrm>
            <a:off x="878399" y="2749217"/>
            <a:ext cx="7761600" cy="504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3" name="Shape: Border 2"/>
          <p:cNvSpPr/>
          <p:nvPr/>
        </p:nvSpPr>
        <p:spPr>
          <a:xfrm>
            <a:off x="878399" y="2152693"/>
            <a:ext cx="7761600" cy="504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4" name="Shape: Border 1"/>
          <p:cNvSpPr/>
          <p:nvPr/>
        </p:nvSpPr>
        <p:spPr>
          <a:xfrm>
            <a:off x="878399" y="1304169"/>
            <a:ext cx="7761600" cy="756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7" name="Shape: Number 5"/>
          <p:cNvSpPr txBox="1"/>
          <p:nvPr/>
        </p:nvSpPr>
        <p:spPr>
          <a:xfrm>
            <a:off x="482400" y="3705357"/>
            <a:ext cx="394578" cy="338554"/>
          </a:xfrm>
          <a:prstGeom prst="rect">
            <a:avLst/>
          </a:prstGeom>
          <a:noFill/>
        </p:spPr>
        <p:txBody>
          <a:bodyPr wrap="square" rtlCol="0">
            <a:spAutoFit/>
          </a:bodyPr>
          <a:lstStyle/>
          <a:p>
            <a:r>
              <a:rPr lang="en-GB" sz="1600" dirty="0">
                <a:solidFill>
                  <a:schemeClr val="bg1"/>
                </a:solidFill>
                <a:latin typeface="Century Gothic" panose="020B0502020202020204" pitchFamily="34" charset="0"/>
                <a:ea typeface="Arial" pitchFamily="34" charset="-128"/>
                <a:cs typeface="Arial" panose="020B0604020202020204" pitchFamily="34" charset="0"/>
              </a:rPr>
              <a:t>5</a:t>
            </a:r>
            <a:r>
              <a:rPr lang="en-GB" sz="1600" dirty="0" smtClean="0">
                <a:solidFill>
                  <a:schemeClr val="bg1"/>
                </a:solidFill>
                <a:latin typeface="Century Gothic" panose="020B0502020202020204" pitchFamily="34" charset="0"/>
                <a:ea typeface="Arial" pitchFamily="34" charset="-128"/>
                <a:cs typeface="Arial" panose="020B0604020202020204" pitchFamily="34" charset="0"/>
              </a:rPr>
              <a:t>)</a:t>
            </a:r>
            <a:endParaRPr lang="en-GB" sz="1600"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38" name="Shape: Number 4"/>
          <p:cNvSpPr txBox="1"/>
          <p:nvPr/>
        </p:nvSpPr>
        <p:spPr>
          <a:xfrm>
            <a:off x="482400" y="3331142"/>
            <a:ext cx="394578" cy="338554"/>
          </a:xfrm>
          <a:prstGeom prst="rect">
            <a:avLst/>
          </a:prstGeom>
          <a:noFill/>
        </p:spPr>
        <p:txBody>
          <a:bodyPr wrap="square" rtlCol="0">
            <a:spAutoFit/>
          </a:bodyPr>
          <a:lstStyle/>
          <a:p>
            <a:r>
              <a:rPr lang="en-GB" sz="1600" dirty="0" smtClean="0">
                <a:solidFill>
                  <a:schemeClr val="bg1"/>
                </a:solidFill>
                <a:latin typeface="Century Gothic" panose="020B0502020202020204" pitchFamily="34" charset="0"/>
                <a:ea typeface="Arial" pitchFamily="34" charset="-128"/>
                <a:cs typeface="Arial" panose="020B0604020202020204" pitchFamily="34" charset="0"/>
              </a:rPr>
              <a:t>4)</a:t>
            </a:r>
            <a:endParaRPr lang="en-GB" sz="1600"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39" name="Shape: Number 3"/>
          <p:cNvSpPr txBox="1"/>
          <p:nvPr/>
        </p:nvSpPr>
        <p:spPr>
          <a:xfrm>
            <a:off x="482400" y="2702537"/>
            <a:ext cx="394578" cy="338554"/>
          </a:xfrm>
          <a:prstGeom prst="rect">
            <a:avLst/>
          </a:prstGeom>
          <a:noFill/>
        </p:spPr>
        <p:txBody>
          <a:bodyPr wrap="square" rtlCol="0">
            <a:spAutoFit/>
          </a:bodyPr>
          <a:lstStyle/>
          <a:p>
            <a:r>
              <a:rPr lang="en-GB" sz="1600" dirty="0" smtClean="0">
                <a:solidFill>
                  <a:schemeClr val="bg1"/>
                </a:solidFill>
                <a:latin typeface="Century Gothic" panose="020B0502020202020204" pitchFamily="34" charset="0"/>
                <a:ea typeface="Arial" pitchFamily="34" charset="-128"/>
                <a:cs typeface="Arial" panose="020B0604020202020204" pitchFamily="34" charset="0"/>
              </a:rPr>
              <a:t>3)</a:t>
            </a:r>
            <a:endParaRPr lang="en-GB" sz="1600"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40" name="Shape: Number 2"/>
          <p:cNvSpPr txBox="1"/>
          <p:nvPr/>
        </p:nvSpPr>
        <p:spPr>
          <a:xfrm>
            <a:off x="482400" y="2100477"/>
            <a:ext cx="394578" cy="338554"/>
          </a:xfrm>
          <a:prstGeom prst="rect">
            <a:avLst/>
          </a:prstGeom>
          <a:noFill/>
        </p:spPr>
        <p:txBody>
          <a:bodyPr wrap="square" rtlCol="0">
            <a:spAutoFit/>
          </a:bodyPr>
          <a:lstStyle/>
          <a:p>
            <a:r>
              <a:rPr lang="en-GB" sz="1600" dirty="0" smtClean="0">
                <a:solidFill>
                  <a:schemeClr val="bg1"/>
                </a:solidFill>
                <a:latin typeface="Century Gothic" panose="020B0502020202020204" pitchFamily="34" charset="0"/>
                <a:ea typeface="Arial" pitchFamily="34" charset="-128"/>
                <a:cs typeface="Arial" panose="020B0604020202020204" pitchFamily="34" charset="0"/>
              </a:rPr>
              <a:t>2)</a:t>
            </a:r>
            <a:endParaRPr lang="en-GB" sz="1600"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41" name="Shape: Number 1"/>
          <p:cNvSpPr txBox="1"/>
          <p:nvPr/>
        </p:nvSpPr>
        <p:spPr>
          <a:xfrm>
            <a:off x="482400" y="1246283"/>
            <a:ext cx="394578" cy="338554"/>
          </a:xfrm>
          <a:prstGeom prst="rect">
            <a:avLst/>
          </a:prstGeom>
          <a:noFill/>
        </p:spPr>
        <p:txBody>
          <a:bodyPr wrap="square" rtlCol="0">
            <a:spAutoFit/>
          </a:bodyPr>
          <a:lstStyle/>
          <a:p>
            <a:r>
              <a:rPr lang="en-GB" sz="1600" dirty="0" smtClean="0">
                <a:solidFill>
                  <a:schemeClr val="bg1"/>
                </a:solidFill>
                <a:latin typeface="Century Gothic" panose="020B0502020202020204" pitchFamily="34" charset="0"/>
                <a:ea typeface="Arial" pitchFamily="34" charset="-128"/>
                <a:cs typeface="Arial" panose="020B0604020202020204" pitchFamily="34" charset="0"/>
              </a:rPr>
              <a:t>1)</a:t>
            </a:r>
            <a:endParaRPr lang="en-GB" sz="1600" dirty="0">
              <a:solidFill>
                <a:schemeClr val="bg1"/>
              </a:solidFill>
              <a:latin typeface="Century Gothic" panose="020B0502020202020204" pitchFamily="34" charset="0"/>
              <a:ea typeface="Arial" pitchFamily="34" charset="-128"/>
              <a:cs typeface="Arial" panose="020B0604020202020204" pitchFamily="34" charset="0"/>
            </a:endParaRPr>
          </a:p>
        </p:txBody>
      </p:sp>
      <p:pic>
        <p:nvPicPr>
          <p:cNvPr id="29" name="Picture" descr="Image result for images of mary's assumptio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2011" y="46863"/>
            <a:ext cx="1474153" cy="717314"/>
          </a:xfrm>
          <a:prstGeom prst="rect">
            <a:avLst/>
          </a:prstGeom>
          <a:noFill/>
          <a:ln>
            <a:noFill/>
          </a:ln>
        </p:spPr>
      </p:pic>
      <p:sp>
        <p:nvSpPr>
          <p:cNvPr id="2" name="Title"/>
          <p:cNvSpPr>
            <a:spLocks noGrp="1"/>
          </p:cNvSpPr>
          <p:nvPr>
            <p:ph type="ctrTitle"/>
          </p:nvPr>
        </p:nvSpPr>
        <p:spPr>
          <a:xfrm>
            <a:off x="0" y="0"/>
            <a:ext cx="9144000" cy="900000"/>
          </a:xfrm>
        </p:spPr>
        <p:txBody>
          <a:bodyPr>
            <a:normAutofit/>
          </a:bodyPr>
          <a:lstStyle/>
          <a:p>
            <a:r>
              <a:rPr lang="en-US" sz="40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Check up</a:t>
            </a:r>
            <a:endParaRPr lang="en-GB" sz="40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S-11A</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6"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Tool instructions"/>
          <p:cNvSpPr txBox="1"/>
          <p:nvPr/>
        </p:nvSpPr>
        <p:spPr>
          <a:xfrm>
            <a:off x="2980887" y="4774168"/>
            <a:ext cx="3182282" cy="369332"/>
          </a:xfrm>
          <a:prstGeom prst="rect">
            <a:avLst/>
          </a:prstGeom>
          <a:noFill/>
        </p:spPr>
        <p:txBody>
          <a:bodyPr wrap="none" rtlCol="0">
            <a:spAutoFit/>
          </a:bodyPr>
          <a:lstStyle/>
          <a:p>
            <a:pPr algn="ctr"/>
            <a:r>
              <a:rPr lang="en-GB" sz="900" dirty="0">
                <a:solidFill>
                  <a:schemeClr val="bg1"/>
                </a:solidFill>
                <a:latin typeface="Century Gothic" panose="020B0502020202020204" pitchFamily="34" charset="0"/>
                <a:ea typeface="Arial" pitchFamily="34" charset="-128"/>
                <a:cs typeface="Arial" panose="020B0604020202020204" pitchFamily="34" charset="0"/>
              </a:rPr>
              <a:t>Click in each caption space to reveal text</a:t>
            </a:r>
          </a:p>
          <a:p>
            <a:pPr algn="ctr"/>
            <a:r>
              <a:rPr lang="en-NZ" sz="900" dirty="0" smtClean="0">
                <a:solidFill>
                  <a:schemeClr val="bg1"/>
                </a:solidFill>
                <a:latin typeface="Century Gothic" panose="020B0502020202020204" pitchFamily="34" charset="0"/>
                <a:ea typeface="Arial" pitchFamily="34" charset="-128"/>
                <a:cs typeface="Arial" panose="020B0604020202020204" pitchFamily="34" charset="0"/>
              </a:rPr>
              <a:t>Click on the worksheet button to go to the worksheet.</a:t>
            </a:r>
            <a:endParaRPr lang="en-GB" sz="900" dirty="0">
              <a:solidFill>
                <a:schemeClr val="bg1"/>
              </a:solidFill>
              <a:latin typeface="Century Gothic" panose="020B0502020202020204" pitchFamily="34" charset="0"/>
              <a:ea typeface="Arial" pitchFamily="34" charset="-128"/>
              <a:cs typeface="Arial" panose="020B0604020202020204" pitchFamily="34" charset="0"/>
            </a:endParaRPr>
          </a:p>
        </p:txBody>
      </p:sp>
    </p:spTree>
    <p:extLst>
      <p:ext uri="{BB962C8B-B14F-4D97-AF65-F5344CB8AC3E}">
        <p14:creationId xmlns:p14="http://schemas.microsoft.com/office/powerpoint/2010/main" val="1963645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27"/>
                                        </p:tgtEl>
                                        <p:attrNameLst>
                                          <p:attrName>style.color</p:attrName>
                                        </p:attrNameLst>
                                      </p:cBhvr>
                                      <p:to>
                                        <a:srgbClr val="C7C8AC"/>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2"/>
                                        </p:tgtEl>
                                        <p:attrNameLst>
                                          <p:attrName>style.color</p:attrName>
                                        </p:attrNameLst>
                                      </p:cBhvr>
                                      <p:to>
                                        <a:srgbClr val="C7C8AC"/>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1"/>
                                        </p:tgtEl>
                                        <p:attrNameLst>
                                          <p:attrName>style.color</p:attrName>
                                        </p:attrNameLst>
                                      </p:cBhvr>
                                      <p:to>
                                        <a:srgbClr val="C7C8AC"/>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0"/>
                                        </p:tgtEl>
                                        <p:attrNameLst>
                                          <p:attrName>style.color</p:attrName>
                                        </p:attrNameLst>
                                      </p:cBhvr>
                                      <p:to>
                                        <a:srgbClr val="C7C8AC"/>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1" nodeType="withEffect">
                                  <p:stCondLst>
                                    <p:cond delay="0"/>
                                  </p:stCondLst>
                                  <p:childTnLst>
                                    <p:animClr clrSpc="rgb" dir="cw">
                                      <p:cBhvr override="childStyle">
                                        <p:cTn id="38" dur="100" fill="hold"/>
                                        <p:tgtEl>
                                          <p:spTgt spid="27"/>
                                        </p:tgtEl>
                                        <p:attrNameLst>
                                          <p:attrName>style.color</p:attrName>
                                        </p:attrNameLst>
                                      </p:cBhvr>
                                      <p:to>
                                        <a:schemeClr val="tx1"/>
                                      </p:to>
                                    </p:animClr>
                                  </p:childTnLst>
                                </p:cTn>
                              </p:par>
                              <p:par>
                                <p:cTn id="39" presetID="3" presetClass="emph" presetSubtype="2" fill="hold" grpId="2" nodeType="withEffect">
                                  <p:stCondLst>
                                    <p:cond delay="0"/>
                                  </p:stCondLst>
                                  <p:childTnLst>
                                    <p:animClr clrSpc="rgb" dir="cw">
                                      <p:cBhvr override="childStyle">
                                        <p:cTn id="40" dur="100" fill="hold"/>
                                        <p:tgtEl>
                                          <p:spTgt spid="22"/>
                                        </p:tgtEl>
                                        <p:attrNameLst>
                                          <p:attrName>style.color</p:attrName>
                                        </p:attrNameLst>
                                      </p:cBhvr>
                                      <p:to>
                                        <a:schemeClr val="tx1"/>
                                      </p:to>
                                    </p:animClr>
                                  </p:childTnLst>
                                </p:cTn>
                              </p:par>
                              <p:par>
                                <p:cTn id="41" presetID="3" presetClass="emph" presetSubtype="2" fill="hold" grpId="2" nodeType="withEffect">
                                  <p:stCondLst>
                                    <p:cond delay="0"/>
                                  </p:stCondLst>
                                  <p:childTnLst>
                                    <p:animClr clrSpc="rgb" dir="cw">
                                      <p:cBhvr override="childStyle">
                                        <p:cTn id="42" dur="100" fill="hold"/>
                                        <p:tgtEl>
                                          <p:spTgt spid="21"/>
                                        </p:tgtEl>
                                        <p:attrNameLst>
                                          <p:attrName>style.color</p:attrName>
                                        </p:attrNameLst>
                                      </p:cBhvr>
                                      <p:to>
                                        <a:schemeClr val="tx1"/>
                                      </p:to>
                                    </p:animClr>
                                  </p:childTnLst>
                                </p:cTn>
                              </p:par>
                              <p:par>
                                <p:cTn id="43" presetID="3" presetClass="emph" presetSubtype="2" fill="hold" grpId="2" nodeType="withEffect">
                                  <p:stCondLst>
                                    <p:cond delay="0"/>
                                  </p:stCondLst>
                                  <p:childTnLst>
                                    <p:animClr clrSpc="rgb" dir="cw">
                                      <p:cBhvr override="childStyle">
                                        <p:cTn id="44" dur="100" fill="hold"/>
                                        <p:tgtEl>
                                          <p:spTgt spid="20"/>
                                        </p:tgtEl>
                                        <p:attrNameLst>
                                          <p:attrName>style.color</p:attrName>
                                        </p:attrNameLst>
                                      </p:cBhvr>
                                      <p:to>
                                        <a:schemeClr val="tx1"/>
                                      </p:to>
                                    </p:animClr>
                                  </p:childTnLst>
                                </p:cTn>
                              </p:par>
                              <p:par>
                                <p:cTn id="45" presetID="3" presetClass="emph" presetSubtype="2" fill="hold" grpId="1" nodeType="withEffect">
                                  <p:stCondLst>
                                    <p:cond delay="0"/>
                                  </p:stCondLst>
                                  <p:childTnLst>
                                    <p:animClr clrSpc="rgb" dir="cw">
                                      <p:cBhvr override="childStyle">
                                        <p:cTn id="46" dur="100" fill="hold"/>
                                        <p:tgtEl>
                                          <p:spTgt spid="18"/>
                                        </p:tgtEl>
                                        <p:attrNameLst>
                                          <p:attrName>style.color</p:attrName>
                                        </p:attrNameLst>
                                      </p:cBhvr>
                                      <p:to>
                                        <a:schemeClr val="tx1"/>
                                      </p:to>
                                    </p:animClr>
                                  </p:childTnLst>
                                </p:cTn>
                              </p:par>
                              <p:par>
                                <p:cTn id="47" presetID="1" presetClass="exit" presetSubtype="0" fill="hold" grpId="3" nodeType="with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1" presetClass="exit" presetSubtype="0" fill="hold" grpId="3" nodeType="withEffect">
                                  <p:stCondLst>
                                    <p:cond delay="0"/>
                                  </p:stCondLst>
                                  <p:childTnLst>
                                    <p:set>
                                      <p:cBhvr>
                                        <p:cTn id="50" dur="1" fill="hold">
                                          <p:stCondLst>
                                            <p:cond delay="0"/>
                                          </p:stCondLst>
                                        </p:cTn>
                                        <p:tgtEl>
                                          <p:spTgt spid="21"/>
                                        </p:tgtEl>
                                        <p:attrNameLst>
                                          <p:attrName>style.visibility</p:attrName>
                                        </p:attrNameLst>
                                      </p:cBhvr>
                                      <p:to>
                                        <p:strVal val="hidden"/>
                                      </p:to>
                                    </p:set>
                                  </p:childTnLst>
                                </p:cTn>
                              </p:par>
                              <p:par>
                                <p:cTn id="51" presetID="1" presetClass="exit" presetSubtype="0" fill="hold" grpId="3" nodeType="withEffect">
                                  <p:stCondLst>
                                    <p:cond delay="0"/>
                                  </p:stCondLst>
                                  <p:childTnLst>
                                    <p:set>
                                      <p:cBhvr>
                                        <p:cTn id="52" dur="1" fill="hold">
                                          <p:stCondLst>
                                            <p:cond delay="0"/>
                                          </p:stCondLst>
                                        </p:cTn>
                                        <p:tgtEl>
                                          <p:spTgt spid="20"/>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2" nodeType="withEffect">
                                  <p:stCondLst>
                                    <p:cond delay="0"/>
                                  </p:stCondLst>
                                  <p:childTnLst>
                                    <p:animClr clrSpc="rgb" dir="cw">
                                      <p:cBhvr override="childStyle">
                                        <p:cTn id="59" dur="100" fill="hold"/>
                                        <p:tgtEl>
                                          <p:spTgt spid="27"/>
                                        </p:tgtEl>
                                        <p:attrNameLst>
                                          <p:attrName>style.color</p:attrName>
                                        </p:attrNameLst>
                                      </p:cBhvr>
                                      <p:to>
                                        <a:schemeClr val="tx1"/>
                                      </p:to>
                                    </p:animClr>
                                  </p:childTnLst>
                                </p:cTn>
                              </p:par>
                              <p:par>
                                <p:cTn id="60" presetID="3" presetClass="emph" presetSubtype="2" fill="hold" grpId="4" nodeType="withEffect">
                                  <p:stCondLst>
                                    <p:cond delay="0"/>
                                  </p:stCondLst>
                                  <p:childTnLst>
                                    <p:animClr clrSpc="rgb" dir="cw">
                                      <p:cBhvr override="childStyle">
                                        <p:cTn id="61" dur="100" fill="hold"/>
                                        <p:tgtEl>
                                          <p:spTgt spid="22"/>
                                        </p:tgtEl>
                                        <p:attrNameLst>
                                          <p:attrName>style.color</p:attrName>
                                        </p:attrNameLst>
                                      </p:cBhvr>
                                      <p:to>
                                        <a:schemeClr val="tx1"/>
                                      </p:to>
                                    </p:animClr>
                                  </p:childTnLst>
                                </p:cTn>
                              </p:par>
                              <p:par>
                                <p:cTn id="62" presetID="3" presetClass="emph" presetSubtype="2" fill="hold" grpId="4" nodeType="withEffect">
                                  <p:stCondLst>
                                    <p:cond delay="0"/>
                                  </p:stCondLst>
                                  <p:childTnLst>
                                    <p:animClr clrSpc="rgb" dir="cw">
                                      <p:cBhvr override="childStyle">
                                        <p:cTn id="63" dur="100" fill="hold"/>
                                        <p:tgtEl>
                                          <p:spTgt spid="21"/>
                                        </p:tgtEl>
                                        <p:attrNameLst>
                                          <p:attrName>style.color</p:attrName>
                                        </p:attrNameLst>
                                      </p:cBhvr>
                                      <p:to>
                                        <a:schemeClr val="tx1"/>
                                      </p:to>
                                    </p:animClr>
                                  </p:childTnLst>
                                </p:cTn>
                              </p:par>
                              <p:par>
                                <p:cTn id="64" presetID="3" presetClass="emph" presetSubtype="2" fill="hold" grpId="4" nodeType="withEffect">
                                  <p:stCondLst>
                                    <p:cond delay="0"/>
                                  </p:stCondLst>
                                  <p:childTnLst>
                                    <p:animClr clrSpc="rgb" dir="cw">
                                      <p:cBhvr override="childStyle">
                                        <p:cTn id="65" dur="100" fill="hold"/>
                                        <p:tgtEl>
                                          <p:spTgt spid="20"/>
                                        </p:tgtEl>
                                        <p:attrNameLst>
                                          <p:attrName>style.color</p:attrName>
                                        </p:attrNameLst>
                                      </p:cBhvr>
                                      <p:to>
                                        <a:schemeClr val="tx1"/>
                                      </p:to>
                                    </p:animClr>
                                  </p:childTnLst>
                                </p:cTn>
                              </p:par>
                              <p:par>
                                <p:cTn id="66" presetID="3" presetClass="emph" presetSubtype="2" fill="hold" grpId="3" nodeType="withEffect">
                                  <p:stCondLst>
                                    <p:cond delay="0"/>
                                  </p:stCondLst>
                                  <p:childTnLst>
                                    <p:animClr clrSpc="rgb" dir="cw">
                                      <p:cBhvr override="childStyle">
                                        <p:cTn id="67" dur="100" fill="hold"/>
                                        <p:tgtEl>
                                          <p:spTgt spid="18"/>
                                        </p:tgtEl>
                                        <p:attrNameLst>
                                          <p:attrName>style.color</p:attrName>
                                        </p:attrNameLst>
                                      </p:cBhvr>
                                      <p:to>
                                        <a:schemeClr val="tx1"/>
                                      </p:to>
                                    </p:animClr>
                                  </p:childTnLst>
                                </p:cTn>
                              </p:par>
                              <p:par>
                                <p:cTn id="68" presetID="1" presetClass="exit" presetSubtype="0" fill="hold" grpId="5" nodeType="withEffect">
                                  <p:stCondLst>
                                    <p:cond delay="0"/>
                                  </p:stCondLst>
                                  <p:childTnLst>
                                    <p:set>
                                      <p:cBhvr>
                                        <p:cTn id="69" dur="1" fill="hold">
                                          <p:stCondLst>
                                            <p:cond delay="0"/>
                                          </p:stCondLst>
                                        </p:cTn>
                                        <p:tgtEl>
                                          <p:spTgt spid="22"/>
                                        </p:tgtEl>
                                        <p:attrNameLst>
                                          <p:attrName>style.visibility</p:attrName>
                                        </p:attrNameLst>
                                      </p:cBhvr>
                                      <p:to>
                                        <p:strVal val="hidden"/>
                                      </p:to>
                                    </p:set>
                                  </p:childTnLst>
                                </p:cTn>
                              </p:par>
                              <p:par>
                                <p:cTn id="70" presetID="1" presetClass="exit" presetSubtype="0" fill="hold" grpId="5" nodeType="withEffect">
                                  <p:stCondLst>
                                    <p:cond delay="0"/>
                                  </p:stCondLst>
                                  <p:childTnLst>
                                    <p:set>
                                      <p:cBhvr>
                                        <p:cTn id="71" dur="1" fill="hold">
                                          <p:stCondLst>
                                            <p:cond delay="0"/>
                                          </p:stCondLst>
                                        </p:cTn>
                                        <p:tgtEl>
                                          <p:spTgt spid="21"/>
                                        </p:tgtEl>
                                        <p:attrNameLst>
                                          <p:attrName>style.visibility</p:attrName>
                                        </p:attrNameLst>
                                      </p:cBhvr>
                                      <p:to>
                                        <p:strVal val="hidden"/>
                                      </p:to>
                                    </p:set>
                                  </p:childTnLst>
                                </p:cTn>
                              </p:par>
                              <p:par>
                                <p:cTn id="72" presetID="1" presetClass="exit" presetSubtype="0" fill="hold" grpId="5" nodeType="withEffect">
                                  <p:stCondLst>
                                    <p:cond delay="0"/>
                                  </p:stCondLst>
                                  <p:childTnLst>
                                    <p:set>
                                      <p:cBhvr>
                                        <p:cTn id="73" dur="1" fill="hold">
                                          <p:stCondLst>
                                            <p:cond delay="0"/>
                                          </p:stCondLst>
                                        </p:cTn>
                                        <p:tgtEl>
                                          <p:spTgt spid="20"/>
                                        </p:tgtEl>
                                        <p:attrNameLst>
                                          <p:attrName>style.visibility</p:attrName>
                                        </p:attrNameLst>
                                      </p:cBhvr>
                                      <p:to>
                                        <p:strVal val="hidden"/>
                                      </p:to>
                                    </p:set>
                                  </p:childTnLst>
                                </p:cTn>
                              </p:par>
                              <p:par>
                                <p:cTn id="74" presetID="1" presetClass="exit" presetSubtype="0" fill="hold" grpId="4" nodeType="withEffect">
                                  <p:stCondLst>
                                    <p:cond delay="0"/>
                                  </p:stCondLst>
                                  <p:childTnLst>
                                    <p:set>
                                      <p:cBhvr>
                                        <p:cTn id="75"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8" grpId="0"/>
      <p:bldP spid="18" grpId="1"/>
      <p:bldP spid="18" grpId="2"/>
      <p:bldP spid="18" grpId="3"/>
      <p:bldP spid="18" grpId="4"/>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B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459" y="-7374"/>
            <a:ext cx="9135541" cy="5143500"/>
          </a:xfrm>
          <a:prstGeom prst="rect">
            <a:avLst/>
          </a:prstGeom>
          <a:effectLst/>
        </p:spPr>
      </p:pic>
      <p:sp>
        <p:nvSpPr>
          <p:cNvPr id="20" name="Textbox: Line 9"/>
          <p:cNvSpPr txBox="1"/>
          <p:nvPr/>
        </p:nvSpPr>
        <p:spPr>
          <a:xfrm>
            <a:off x="830835" y="3683461"/>
            <a:ext cx="7860315" cy="353943"/>
          </a:xfrm>
          <a:prstGeom prst="rect">
            <a:avLst/>
          </a:prstGeom>
          <a:noFill/>
        </p:spPr>
        <p:txBody>
          <a:bodyPr wrap="square" rtlCol="0">
            <a:spAutoFit/>
          </a:bodyPr>
          <a:lstStyle/>
          <a:p>
            <a:pPr lvl="0"/>
            <a:r>
              <a:rPr lang="en-NZ" sz="1700" dirty="0">
                <a:solidFill>
                  <a:schemeClr val="bg1"/>
                </a:solidFill>
                <a:latin typeface="Century Gothic" panose="020B0502020202020204" pitchFamily="34" charset="0"/>
              </a:rPr>
              <a:t>Questions I would like to ask about the topics in this resource are …</a:t>
            </a:r>
          </a:p>
        </p:txBody>
      </p:sp>
      <p:sp>
        <p:nvSpPr>
          <p:cNvPr id="21" name="Textbox: Line 8"/>
          <p:cNvSpPr txBox="1"/>
          <p:nvPr/>
        </p:nvSpPr>
        <p:spPr>
          <a:xfrm>
            <a:off x="830834" y="3094375"/>
            <a:ext cx="7860315" cy="353943"/>
          </a:xfrm>
          <a:prstGeom prst="rect">
            <a:avLst/>
          </a:prstGeom>
          <a:noFill/>
        </p:spPr>
        <p:txBody>
          <a:bodyPr wrap="square" rtlCol="0">
            <a:spAutoFit/>
          </a:bodyPr>
          <a:lstStyle/>
          <a:p>
            <a:pPr lvl="0"/>
            <a:r>
              <a:rPr lang="en-NZ" sz="1700" dirty="0">
                <a:solidFill>
                  <a:schemeClr val="bg1"/>
                </a:solidFill>
                <a:latin typeface="Century Gothic" panose="020B0502020202020204" pitchFamily="34" charset="0"/>
              </a:rPr>
              <a:t>Which activity do you think helped you to learn best in this resource?</a:t>
            </a:r>
          </a:p>
        </p:txBody>
      </p:sp>
      <p:sp>
        <p:nvSpPr>
          <p:cNvPr id="22" name="Textbox: Line 7"/>
          <p:cNvSpPr txBox="1"/>
          <p:nvPr/>
        </p:nvSpPr>
        <p:spPr>
          <a:xfrm>
            <a:off x="830835" y="2261245"/>
            <a:ext cx="7860315" cy="615553"/>
          </a:xfrm>
          <a:prstGeom prst="rect">
            <a:avLst/>
          </a:prstGeom>
          <a:noFill/>
        </p:spPr>
        <p:txBody>
          <a:bodyPr wrap="square" rtlCol="0">
            <a:spAutoFit/>
          </a:bodyPr>
          <a:lstStyle/>
          <a:p>
            <a:pPr lvl="0"/>
            <a:r>
              <a:rPr lang="en-NZ" sz="1700" dirty="0">
                <a:solidFill>
                  <a:schemeClr val="bg1"/>
                </a:solidFill>
                <a:latin typeface="Century Gothic" panose="020B0502020202020204" pitchFamily="34" charset="0"/>
              </a:rPr>
              <a:t>Prepare a liturgy to celebrate Mary’s life and her Assumption and use the Mary songs in the resource. </a:t>
            </a:r>
            <a:r>
              <a:rPr lang="en-NZ" sz="1400" dirty="0">
                <a:solidFill>
                  <a:schemeClr val="bg1"/>
                </a:solidFill>
                <a:latin typeface="Century Gothic" panose="020B0502020202020204" pitchFamily="34" charset="0"/>
              </a:rPr>
              <a:t>(</a:t>
            </a:r>
            <a:r>
              <a:rPr lang="en-NZ" sz="1400" dirty="0" smtClean="0">
                <a:solidFill>
                  <a:schemeClr val="bg1"/>
                </a:solidFill>
                <a:latin typeface="Century Gothic" panose="020B0502020202020204" pitchFamily="34" charset="0"/>
              </a:rPr>
              <a:t>Slide 6B MP3, Slide 8 MP3, Slide 10 </a:t>
            </a:r>
            <a:r>
              <a:rPr lang="en-NZ" sz="1400" dirty="0" err="1" smtClean="0">
                <a:solidFill>
                  <a:schemeClr val="bg1"/>
                </a:solidFill>
                <a:latin typeface="Century Gothic" panose="020B0502020202020204" pitchFamily="34" charset="0"/>
              </a:rPr>
              <a:t>Youtube</a:t>
            </a:r>
            <a:r>
              <a:rPr lang="en-NZ" sz="1400" dirty="0" smtClean="0">
                <a:solidFill>
                  <a:schemeClr val="bg1"/>
                </a:solidFill>
                <a:latin typeface="Century Gothic" panose="020B0502020202020204" pitchFamily="34" charset="0"/>
              </a:rPr>
              <a:t> clip 10)</a:t>
            </a:r>
            <a:endParaRPr lang="en-NZ" sz="1700" dirty="0">
              <a:solidFill>
                <a:schemeClr val="bg1"/>
              </a:solidFill>
              <a:latin typeface="Century Gothic" panose="020B0502020202020204" pitchFamily="34" charset="0"/>
            </a:endParaRPr>
          </a:p>
        </p:txBody>
      </p:sp>
      <p:sp>
        <p:nvSpPr>
          <p:cNvPr id="27" name="Textbox: Line 6"/>
          <p:cNvSpPr txBox="1"/>
          <p:nvPr/>
        </p:nvSpPr>
        <p:spPr>
          <a:xfrm>
            <a:off x="830835" y="1434645"/>
            <a:ext cx="7860315" cy="615553"/>
          </a:xfrm>
          <a:prstGeom prst="rect">
            <a:avLst/>
          </a:prstGeom>
          <a:noFill/>
        </p:spPr>
        <p:txBody>
          <a:bodyPr wrap="square" rtlCol="0">
            <a:spAutoFit/>
          </a:bodyPr>
          <a:lstStyle/>
          <a:p>
            <a:pPr lvl="0"/>
            <a:r>
              <a:rPr lang="en-US" sz="1700" dirty="0" smtClean="0">
                <a:solidFill>
                  <a:schemeClr val="bg1"/>
                </a:solidFill>
                <a:latin typeface="Century Gothic" panose="020B0502020202020204" pitchFamily="34" charset="0"/>
                <a:cs typeface="Arial" panose="020B0604020202020204" pitchFamily="34" charset="0"/>
              </a:rPr>
              <a:t>Make </a:t>
            </a:r>
            <a:r>
              <a:rPr lang="en-US" sz="1700" dirty="0">
                <a:solidFill>
                  <a:schemeClr val="bg1"/>
                </a:solidFill>
                <a:latin typeface="Century Gothic" panose="020B0502020202020204" pitchFamily="34" charset="0"/>
                <a:cs typeface="Arial" panose="020B0604020202020204" pitchFamily="34" charset="0"/>
              </a:rPr>
              <a:t>a timeline of human statues or a power point presentation of Mary’s life to share with your class, family and parish. </a:t>
            </a:r>
            <a:r>
              <a:rPr lang="en-US" sz="1400" dirty="0">
                <a:solidFill>
                  <a:schemeClr val="bg1"/>
                </a:solidFill>
                <a:latin typeface="Century Gothic" panose="020B0502020202020204" pitchFamily="34" charset="0"/>
                <a:cs typeface="Arial" panose="020B0604020202020204" pitchFamily="34" charset="0"/>
              </a:rPr>
              <a:t>(</a:t>
            </a:r>
            <a:r>
              <a:rPr lang="en-US" sz="1400" dirty="0" smtClean="0">
                <a:solidFill>
                  <a:schemeClr val="bg1"/>
                </a:solidFill>
                <a:latin typeface="Century Gothic" panose="020B0502020202020204" pitchFamily="34" charset="0"/>
                <a:cs typeface="Arial" panose="020B0604020202020204" pitchFamily="34" charset="0"/>
              </a:rPr>
              <a:t>Slide 10</a:t>
            </a:r>
            <a:r>
              <a:rPr lang="en-US" sz="1400" dirty="0">
                <a:solidFill>
                  <a:schemeClr val="bg1"/>
                </a:solidFill>
                <a:latin typeface="Century Gothic" panose="020B0502020202020204" pitchFamily="34" charset="0"/>
                <a:cs typeface="Arial" panose="020B0604020202020204" pitchFamily="34" charset="0"/>
              </a:rPr>
              <a:t>)</a:t>
            </a:r>
            <a:endParaRPr lang="en-GB" sz="1400" dirty="0">
              <a:solidFill>
                <a:schemeClr val="bg1"/>
              </a:solidFill>
              <a:latin typeface="Century Gothic" panose="020B0502020202020204" pitchFamily="34" charset="0"/>
              <a:cs typeface="Arial" panose="020B0604020202020204" pitchFamily="34" charset="0"/>
            </a:endParaRPr>
          </a:p>
        </p:txBody>
      </p:sp>
      <p:sp>
        <p:nvSpPr>
          <p:cNvPr id="31" name="Shape: Border 9"/>
          <p:cNvSpPr/>
          <p:nvPr/>
        </p:nvSpPr>
        <p:spPr>
          <a:xfrm>
            <a:off x="876474" y="3625287"/>
            <a:ext cx="7763526" cy="504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2" name="Shape: Border 8"/>
          <p:cNvSpPr/>
          <p:nvPr/>
        </p:nvSpPr>
        <p:spPr>
          <a:xfrm>
            <a:off x="876474" y="3026843"/>
            <a:ext cx="7763526" cy="504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3" name="Shape: Border 7"/>
          <p:cNvSpPr/>
          <p:nvPr/>
        </p:nvSpPr>
        <p:spPr>
          <a:xfrm>
            <a:off x="876474" y="2212398"/>
            <a:ext cx="7763526" cy="72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4" name="Shape: Border 6"/>
          <p:cNvSpPr/>
          <p:nvPr/>
        </p:nvSpPr>
        <p:spPr>
          <a:xfrm>
            <a:off x="876474" y="1397953"/>
            <a:ext cx="7760812" cy="72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8" name="Shape: Number 9"/>
          <p:cNvSpPr txBox="1"/>
          <p:nvPr/>
        </p:nvSpPr>
        <p:spPr>
          <a:xfrm>
            <a:off x="486659" y="3679486"/>
            <a:ext cx="394578" cy="338554"/>
          </a:xfrm>
          <a:prstGeom prst="rect">
            <a:avLst/>
          </a:prstGeom>
          <a:noFill/>
        </p:spPr>
        <p:txBody>
          <a:bodyPr wrap="square" rtlCol="0">
            <a:spAutoFit/>
          </a:bodyPr>
          <a:lstStyle/>
          <a:p>
            <a:r>
              <a:rPr lang="en-GB" sz="1600" dirty="0">
                <a:solidFill>
                  <a:schemeClr val="bg1"/>
                </a:solidFill>
                <a:latin typeface="Century Gothic" panose="020B0502020202020204" pitchFamily="34" charset="0"/>
                <a:ea typeface="Arial" pitchFamily="34" charset="-128"/>
                <a:cs typeface="Arial" panose="020B0604020202020204" pitchFamily="34" charset="0"/>
              </a:rPr>
              <a:t>9</a:t>
            </a:r>
            <a:r>
              <a:rPr lang="en-GB" sz="1600" dirty="0" smtClean="0">
                <a:solidFill>
                  <a:schemeClr val="bg1"/>
                </a:solidFill>
                <a:latin typeface="Century Gothic" panose="020B0502020202020204" pitchFamily="34" charset="0"/>
                <a:ea typeface="Arial" pitchFamily="34" charset="-128"/>
                <a:cs typeface="Arial" panose="020B0604020202020204" pitchFamily="34" charset="0"/>
              </a:rPr>
              <a:t>)</a:t>
            </a:r>
            <a:endParaRPr lang="en-GB" sz="1600"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39" name="Shape: Number 8"/>
          <p:cNvSpPr txBox="1"/>
          <p:nvPr/>
        </p:nvSpPr>
        <p:spPr>
          <a:xfrm>
            <a:off x="486659" y="3100964"/>
            <a:ext cx="394578" cy="338554"/>
          </a:xfrm>
          <a:prstGeom prst="rect">
            <a:avLst/>
          </a:prstGeom>
          <a:noFill/>
        </p:spPr>
        <p:txBody>
          <a:bodyPr wrap="square" rtlCol="0">
            <a:spAutoFit/>
          </a:bodyPr>
          <a:lstStyle/>
          <a:p>
            <a:r>
              <a:rPr lang="en-GB" sz="1600" dirty="0">
                <a:solidFill>
                  <a:schemeClr val="bg1"/>
                </a:solidFill>
                <a:latin typeface="Century Gothic" panose="020B0502020202020204" pitchFamily="34" charset="0"/>
                <a:ea typeface="Arial" pitchFamily="34" charset="-128"/>
                <a:cs typeface="Arial" panose="020B0604020202020204" pitchFamily="34" charset="0"/>
              </a:rPr>
              <a:t>8</a:t>
            </a:r>
            <a:r>
              <a:rPr lang="en-GB" sz="1600" dirty="0" smtClean="0">
                <a:solidFill>
                  <a:schemeClr val="bg1"/>
                </a:solidFill>
                <a:latin typeface="Century Gothic" panose="020B0502020202020204" pitchFamily="34" charset="0"/>
                <a:ea typeface="Arial" pitchFamily="34" charset="-128"/>
                <a:cs typeface="Arial" panose="020B0604020202020204" pitchFamily="34" charset="0"/>
              </a:rPr>
              <a:t>)</a:t>
            </a:r>
            <a:endParaRPr lang="en-GB" sz="1600"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40" name="Shape: Number 7"/>
          <p:cNvSpPr txBox="1"/>
          <p:nvPr/>
        </p:nvSpPr>
        <p:spPr>
          <a:xfrm>
            <a:off x="486659" y="2281177"/>
            <a:ext cx="394578" cy="338554"/>
          </a:xfrm>
          <a:prstGeom prst="rect">
            <a:avLst/>
          </a:prstGeom>
          <a:noFill/>
        </p:spPr>
        <p:txBody>
          <a:bodyPr wrap="square" rtlCol="0">
            <a:spAutoFit/>
          </a:bodyPr>
          <a:lstStyle/>
          <a:p>
            <a:r>
              <a:rPr lang="en-GB" sz="1600" dirty="0">
                <a:solidFill>
                  <a:schemeClr val="bg1"/>
                </a:solidFill>
                <a:latin typeface="Century Gothic" panose="020B0502020202020204" pitchFamily="34" charset="0"/>
                <a:ea typeface="Arial" pitchFamily="34" charset="-128"/>
                <a:cs typeface="Arial" panose="020B0604020202020204" pitchFamily="34" charset="0"/>
              </a:rPr>
              <a:t>7</a:t>
            </a:r>
            <a:r>
              <a:rPr lang="en-GB" sz="1600" dirty="0" smtClean="0">
                <a:solidFill>
                  <a:schemeClr val="bg1"/>
                </a:solidFill>
                <a:latin typeface="Century Gothic" panose="020B0502020202020204" pitchFamily="34" charset="0"/>
                <a:ea typeface="Arial" pitchFamily="34" charset="-128"/>
                <a:cs typeface="Arial" panose="020B0604020202020204" pitchFamily="34" charset="0"/>
              </a:rPr>
              <a:t>)</a:t>
            </a:r>
            <a:endParaRPr lang="en-GB" sz="1600"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41" name="Shape: Number 6"/>
          <p:cNvSpPr txBox="1"/>
          <p:nvPr/>
        </p:nvSpPr>
        <p:spPr>
          <a:xfrm>
            <a:off x="481896" y="1448752"/>
            <a:ext cx="394578" cy="338554"/>
          </a:xfrm>
          <a:prstGeom prst="rect">
            <a:avLst/>
          </a:prstGeom>
          <a:noFill/>
        </p:spPr>
        <p:txBody>
          <a:bodyPr wrap="square" rtlCol="0">
            <a:spAutoFit/>
          </a:bodyPr>
          <a:lstStyle/>
          <a:p>
            <a:r>
              <a:rPr lang="en-GB" sz="1600" dirty="0">
                <a:solidFill>
                  <a:schemeClr val="bg1"/>
                </a:solidFill>
                <a:latin typeface="Century Gothic" panose="020B0502020202020204" pitchFamily="34" charset="0"/>
                <a:ea typeface="Arial" pitchFamily="34" charset="-128"/>
                <a:cs typeface="Arial" panose="020B0604020202020204" pitchFamily="34" charset="0"/>
              </a:rPr>
              <a:t>6</a:t>
            </a:r>
            <a:r>
              <a:rPr lang="en-GB" sz="1600" dirty="0" smtClean="0">
                <a:solidFill>
                  <a:schemeClr val="bg1"/>
                </a:solidFill>
                <a:latin typeface="Century Gothic" panose="020B0502020202020204" pitchFamily="34" charset="0"/>
                <a:ea typeface="Arial" pitchFamily="34" charset="-128"/>
                <a:cs typeface="Arial" panose="020B0604020202020204" pitchFamily="34" charset="0"/>
              </a:rPr>
              <a:t>)</a:t>
            </a:r>
            <a:endParaRPr lang="en-GB" sz="1600" dirty="0">
              <a:solidFill>
                <a:schemeClr val="bg1"/>
              </a:solidFill>
              <a:latin typeface="Century Gothic" panose="020B0502020202020204" pitchFamily="34" charset="0"/>
              <a:ea typeface="Arial" pitchFamily="34" charset="-128"/>
              <a:cs typeface="Arial" panose="020B0604020202020204" pitchFamily="34" charset="0"/>
            </a:endParaRPr>
          </a:p>
        </p:txBody>
      </p:sp>
      <p:pic>
        <p:nvPicPr>
          <p:cNvPr id="29" name="Picture" descr="Image result for images of mary's assumptio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2011" y="46863"/>
            <a:ext cx="1474153" cy="717314"/>
          </a:xfrm>
          <a:prstGeom prst="rect">
            <a:avLst/>
          </a:prstGeom>
          <a:noFill/>
          <a:ln>
            <a:noFill/>
          </a:ln>
        </p:spPr>
      </p:pic>
      <p:sp>
        <p:nvSpPr>
          <p:cNvPr id="2" name="Title"/>
          <p:cNvSpPr>
            <a:spLocks noGrp="1"/>
          </p:cNvSpPr>
          <p:nvPr>
            <p:ph type="ctrTitle"/>
          </p:nvPr>
        </p:nvSpPr>
        <p:spPr>
          <a:xfrm>
            <a:off x="0" y="0"/>
            <a:ext cx="9144000" cy="900000"/>
          </a:xfrm>
        </p:spPr>
        <p:txBody>
          <a:bodyPr>
            <a:normAutofit/>
          </a:bodyPr>
          <a:lstStyle/>
          <a:p>
            <a:r>
              <a:rPr lang="en-US" sz="40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Check up</a:t>
            </a:r>
            <a:endParaRPr lang="en-GB" sz="40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S-11B</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6"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Tool instructions"/>
          <p:cNvSpPr txBox="1"/>
          <p:nvPr/>
        </p:nvSpPr>
        <p:spPr>
          <a:xfrm>
            <a:off x="2980887" y="4774168"/>
            <a:ext cx="3182282" cy="369332"/>
          </a:xfrm>
          <a:prstGeom prst="rect">
            <a:avLst/>
          </a:prstGeom>
          <a:noFill/>
        </p:spPr>
        <p:txBody>
          <a:bodyPr wrap="none" rtlCol="0">
            <a:spAutoFit/>
          </a:bodyPr>
          <a:lstStyle/>
          <a:p>
            <a:pPr algn="ctr"/>
            <a:r>
              <a:rPr lang="en-GB" sz="900" dirty="0">
                <a:solidFill>
                  <a:schemeClr val="bg1"/>
                </a:solidFill>
                <a:latin typeface="Century Gothic" panose="020B0502020202020204" pitchFamily="34" charset="0"/>
                <a:ea typeface="Arial" pitchFamily="34" charset="-128"/>
                <a:cs typeface="Arial" panose="020B0604020202020204" pitchFamily="34" charset="0"/>
              </a:rPr>
              <a:t>Click in each caption space to reveal text</a:t>
            </a:r>
          </a:p>
          <a:p>
            <a:pPr algn="ctr"/>
            <a:r>
              <a:rPr lang="en-NZ" sz="900" dirty="0" smtClean="0">
                <a:solidFill>
                  <a:schemeClr val="bg1"/>
                </a:solidFill>
                <a:latin typeface="Century Gothic" panose="020B0502020202020204" pitchFamily="34" charset="0"/>
                <a:ea typeface="Arial" pitchFamily="34" charset="-128"/>
                <a:cs typeface="Arial" panose="020B0604020202020204" pitchFamily="34" charset="0"/>
              </a:rPr>
              <a:t>Click on the worksheet button to go to the worksheet.</a:t>
            </a:r>
            <a:endParaRPr lang="en-GB" sz="900" dirty="0">
              <a:solidFill>
                <a:schemeClr val="bg1"/>
              </a:solidFill>
              <a:latin typeface="Century Gothic" panose="020B0502020202020204" pitchFamily="34" charset="0"/>
              <a:ea typeface="Arial" pitchFamily="34" charset="-128"/>
              <a:cs typeface="Arial" panose="020B0604020202020204" pitchFamily="34" charset="0"/>
            </a:endParaRPr>
          </a:p>
        </p:txBody>
      </p:sp>
    </p:spTree>
    <p:extLst>
      <p:ext uri="{BB962C8B-B14F-4D97-AF65-F5344CB8AC3E}">
        <p14:creationId xmlns:p14="http://schemas.microsoft.com/office/powerpoint/2010/main" val="26511157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27"/>
                                        </p:tgtEl>
                                        <p:attrNameLst>
                                          <p:attrName>style.color</p:attrName>
                                        </p:attrNameLst>
                                      </p:cBhvr>
                                      <p:to>
                                        <a:srgbClr val="C7C8AC"/>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2"/>
                                        </p:tgtEl>
                                        <p:attrNameLst>
                                          <p:attrName>style.color</p:attrName>
                                        </p:attrNameLst>
                                      </p:cBhvr>
                                      <p:to>
                                        <a:srgbClr val="C7C8AC"/>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1"/>
                                        </p:tgtEl>
                                        <p:attrNameLst>
                                          <p:attrName>style.color</p:attrName>
                                        </p:attrNameLst>
                                      </p:cBhvr>
                                      <p:to>
                                        <a:srgbClr val="C7C8AC"/>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1" nodeType="withEffect">
                                  <p:stCondLst>
                                    <p:cond delay="0"/>
                                  </p:stCondLst>
                                  <p:childTnLst>
                                    <p:animClr clrSpc="rgb" dir="cw">
                                      <p:cBhvr override="childStyle">
                                        <p:cTn id="30" dur="100" fill="hold"/>
                                        <p:tgtEl>
                                          <p:spTgt spid="27"/>
                                        </p:tgtEl>
                                        <p:attrNameLst>
                                          <p:attrName>style.color</p:attrName>
                                        </p:attrNameLst>
                                      </p:cBhvr>
                                      <p:to>
                                        <a:schemeClr val="tx1"/>
                                      </p:to>
                                    </p:animClr>
                                  </p:childTnLst>
                                </p:cTn>
                              </p:par>
                              <p:par>
                                <p:cTn id="31" presetID="3" presetClass="emph" presetSubtype="2" fill="hold" grpId="2" nodeType="withEffect">
                                  <p:stCondLst>
                                    <p:cond delay="0"/>
                                  </p:stCondLst>
                                  <p:childTnLst>
                                    <p:animClr clrSpc="rgb" dir="cw">
                                      <p:cBhvr override="childStyle">
                                        <p:cTn id="32" dur="100" fill="hold"/>
                                        <p:tgtEl>
                                          <p:spTgt spid="22"/>
                                        </p:tgtEl>
                                        <p:attrNameLst>
                                          <p:attrName>style.color</p:attrName>
                                        </p:attrNameLst>
                                      </p:cBhvr>
                                      <p:to>
                                        <a:schemeClr val="tx1"/>
                                      </p:to>
                                    </p:animClr>
                                  </p:childTnLst>
                                </p:cTn>
                              </p:par>
                              <p:par>
                                <p:cTn id="33" presetID="3" presetClass="emph" presetSubtype="2" fill="hold" grpId="2" nodeType="withEffect">
                                  <p:stCondLst>
                                    <p:cond delay="0"/>
                                  </p:stCondLst>
                                  <p:childTnLst>
                                    <p:animClr clrSpc="rgb" dir="cw">
                                      <p:cBhvr override="childStyle">
                                        <p:cTn id="34" dur="100" fill="hold"/>
                                        <p:tgtEl>
                                          <p:spTgt spid="21"/>
                                        </p:tgtEl>
                                        <p:attrNameLst>
                                          <p:attrName>style.color</p:attrName>
                                        </p:attrNameLst>
                                      </p:cBhvr>
                                      <p:to>
                                        <a:schemeClr val="tx1"/>
                                      </p:to>
                                    </p:animClr>
                                  </p:childTnLst>
                                </p:cTn>
                              </p:par>
                              <p:par>
                                <p:cTn id="35" presetID="3" presetClass="emph" presetSubtype="2" fill="hold" grpId="2" nodeType="withEffect">
                                  <p:stCondLst>
                                    <p:cond delay="0"/>
                                  </p:stCondLst>
                                  <p:childTnLst>
                                    <p:animClr clrSpc="rgb" dir="cw">
                                      <p:cBhvr override="childStyle">
                                        <p:cTn id="36" dur="100" fill="hold"/>
                                        <p:tgtEl>
                                          <p:spTgt spid="20"/>
                                        </p:tgtEl>
                                        <p:attrNameLst>
                                          <p:attrName>style.color</p:attrName>
                                        </p:attrNameLst>
                                      </p:cBhvr>
                                      <p:to>
                                        <a:schemeClr val="tx1"/>
                                      </p:to>
                                    </p:animClr>
                                  </p:childTnLst>
                                </p:cTn>
                              </p:par>
                              <p:par>
                                <p:cTn id="37" presetID="1" presetClass="exit" presetSubtype="0" fill="hold" grpId="3"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grpId="3"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grpId="3" nodeType="with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3" presetClass="emph" presetSubtype="2" fill="hold" grpId="2" nodeType="withEffect">
                                  <p:stCondLst>
                                    <p:cond delay="0"/>
                                  </p:stCondLst>
                                  <p:childTnLst>
                                    <p:animClr clrSpc="rgb" dir="cw">
                                      <p:cBhvr override="childStyle">
                                        <p:cTn id="47" dur="100" fill="hold"/>
                                        <p:tgtEl>
                                          <p:spTgt spid="27"/>
                                        </p:tgtEl>
                                        <p:attrNameLst>
                                          <p:attrName>style.color</p:attrName>
                                        </p:attrNameLst>
                                      </p:cBhvr>
                                      <p:to>
                                        <a:schemeClr val="tx1"/>
                                      </p:to>
                                    </p:animClr>
                                  </p:childTnLst>
                                </p:cTn>
                              </p:par>
                              <p:par>
                                <p:cTn id="48" presetID="3" presetClass="emph" presetSubtype="2" fill="hold" grpId="4" nodeType="withEffect">
                                  <p:stCondLst>
                                    <p:cond delay="0"/>
                                  </p:stCondLst>
                                  <p:childTnLst>
                                    <p:animClr clrSpc="rgb" dir="cw">
                                      <p:cBhvr override="childStyle">
                                        <p:cTn id="49" dur="100" fill="hold"/>
                                        <p:tgtEl>
                                          <p:spTgt spid="22"/>
                                        </p:tgtEl>
                                        <p:attrNameLst>
                                          <p:attrName>style.color</p:attrName>
                                        </p:attrNameLst>
                                      </p:cBhvr>
                                      <p:to>
                                        <a:schemeClr val="tx1"/>
                                      </p:to>
                                    </p:animClr>
                                  </p:childTnLst>
                                </p:cTn>
                              </p:par>
                              <p:par>
                                <p:cTn id="50" presetID="3" presetClass="emph" presetSubtype="2" fill="hold" grpId="4" nodeType="withEffect">
                                  <p:stCondLst>
                                    <p:cond delay="0"/>
                                  </p:stCondLst>
                                  <p:childTnLst>
                                    <p:animClr clrSpc="rgb" dir="cw">
                                      <p:cBhvr override="childStyle">
                                        <p:cTn id="51" dur="100" fill="hold"/>
                                        <p:tgtEl>
                                          <p:spTgt spid="21"/>
                                        </p:tgtEl>
                                        <p:attrNameLst>
                                          <p:attrName>style.color</p:attrName>
                                        </p:attrNameLst>
                                      </p:cBhvr>
                                      <p:to>
                                        <a:schemeClr val="tx1"/>
                                      </p:to>
                                    </p:animClr>
                                  </p:childTnLst>
                                </p:cTn>
                              </p:par>
                              <p:par>
                                <p:cTn id="52" presetID="3" presetClass="emph" presetSubtype="2" fill="hold" grpId="4" nodeType="withEffect">
                                  <p:stCondLst>
                                    <p:cond delay="0"/>
                                  </p:stCondLst>
                                  <p:childTnLst>
                                    <p:animClr clrSpc="rgb" dir="cw">
                                      <p:cBhvr override="childStyle">
                                        <p:cTn id="53" dur="100" fill="hold"/>
                                        <p:tgtEl>
                                          <p:spTgt spid="20"/>
                                        </p:tgtEl>
                                        <p:attrNameLst>
                                          <p:attrName>style.color</p:attrName>
                                        </p:attrNameLst>
                                      </p:cBhvr>
                                      <p:to>
                                        <a:schemeClr val="tx1"/>
                                      </p:to>
                                    </p:animClr>
                                  </p:childTnLst>
                                </p:cTn>
                              </p:par>
                              <p:par>
                                <p:cTn id="54" presetID="1" presetClass="exit" presetSubtype="0" fill="hold" grpId="5" nodeType="withEffect">
                                  <p:stCondLst>
                                    <p:cond delay="0"/>
                                  </p:stCondLst>
                                  <p:childTnLst>
                                    <p:set>
                                      <p:cBhvr>
                                        <p:cTn id="55" dur="1" fill="hold">
                                          <p:stCondLst>
                                            <p:cond delay="0"/>
                                          </p:stCondLst>
                                        </p:cTn>
                                        <p:tgtEl>
                                          <p:spTgt spid="22"/>
                                        </p:tgtEl>
                                        <p:attrNameLst>
                                          <p:attrName>style.visibility</p:attrName>
                                        </p:attrNameLst>
                                      </p:cBhvr>
                                      <p:to>
                                        <p:strVal val="hidden"/>
                                      </p:to>
                                    </p:set>
                                  </p:childTnLst>
                                </p:cTn>
                              </p:par>
                              <p:par>
                                <p:cTn id="56" presetID="1" presetClass="exit" presetSubtype="0" fill="hold" grpId="5" nodeType="withEffect">
                                  <p:stCondLst>
                                    <p:cond delay="0"/>
                                  </p:stCondLst>
                                  <p:childTnLst>
                                    <p:set>
                                      <p:cBhvr>
                                        <p:cTn id="57" dur="1" fill="hold">
                                          <p:stCondLst>
                                            <p:cond delay="0"/>
                                          </p:stCondLst>
                                        </p:cTn>
                                        <p:tgtEl>
                                          <p:spTgt spid="21"/>
                                        </p:tgtEl>
                                        <p:attrNameLst>
                                          <p:attrName>style.visibility</p:attrName>
                                        </p:attrNameLst>
                                      </p:cBhvr>
                                      <p:to>
                                        <p:strVal val="hidden"/>
                                      </p:to>
                                    </p:set>
                                  </p:childTnLst>
                                </p:cTn>
                              </p:par>
                              <p:par>
                                <p:cTn id="58" presetID="1" presetClass="exit" presetSubtype="0" fill="hold" grpId="5" nodeType="withEffect">
                                  <p:stCondLst>
                                    <p:cond delay="0"/>
                                  </p:stCondLst>
                                  <p:childTnLst>
                                    <p:set>
                                      <p:cBhvr>
                                        <p:cTn id="5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flective Music - Assumption (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73126" y="0"/>
            <a:ext cx="609600" cy="609600"/>
          </a:xfrm>
          <a:prstGeom prst="rect">
            <a:avLst/>
          </a:prstGeom>
        </p:spPr>
      </p:pic>
      <p:pic>
        <p:nvPicPr>
          <p:cNvPr id="13" name="B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8459" y="-7374"/>
            <a:ext cx="9135541" cy="5143500"/>
          </a:xfrm>
          <a:prstGeom prst="rect">
            <a:avLst/>
          </a:prstGeom>
          <a:effectLst/>
        </p:spPr>
      </p:pic>
      <p:pic>
        <p:nvPicPr>
          <p:cNvPr id="5" name="Picture"/>
          <p:cNvPicPr>
            <a:picLocks noChangeAspect="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sharpenSoften amount="-19000"/>
                    </a14:imgEffect>
                  </a14:imgLayer>
                </a14:imgProps>
              </a:ext>
            </a:extLst>
          </a:blip>
          <a:stretch>
            <a:fillRect/>
          </a:stretch>
        </p:blipFill>
        <p:spPr>
          <a:xfrm>
            <a:off x="1491406" y="946286"/>
            <a:ext cx="6313604" cy="3236180"/>
          </a:xfrm>
          <a:prstGeom prst="rect">
            <a:avLst/>
          </a:prstGeom>
          <a:ln>
            <a:noFill/>
          </a:ln>
          <a:effectLst>
            <a:outerShdw blurRad="139700" dist="177800" dir="2700000" algn="tl" rotWithShape="0">
              <a:prstClr val="black">
                <a:alpha val="40000"/>
              </a:prstClr>
            </a:outerShdw>
            <a:softEdge rad="112500"/>
          </a:effectLst>
        </p:spPr>
      </p:pic>
      <p:sp>
        <p:nvSpPr>
          <p:cNvPr id="2" name="Title"/>
          <p:cNvSpPr>
            <a:spLocks noGrp="1"/>
          </p:cNvSpPr>
          <p:nvPr>
            <p:ph type="ctrTitle"/>
          </p:nvPr>
        </p:nvSpPr>
        <p:spPr>
          <a:xfrm>
            <a:off x="0" y="0"/>
            <a:ext cx="9144000" cy="900000"/>
          </a:xfrm>
        </p:spPr>
        <p:txBody>
          <a:bodyPr>
            <a:normAutofit/>
          </a:bodyPr>
          <a:lstStyle/>
          <a:p>
            <a:r>
              <a:rPr lang="en-US" sz="40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Time for Reflection</a:t>
            </a:r>
            <a:endParaRPr lang="en-GB" sz="40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S-12</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269466" y="4909873"/>
            <a:ext cx="2757486" cy="230832"/>
          </a:xfrm>
          <a:prstGeom prst="rect">
            <a:avLst/>
          </a:prstGeom>
          <a:noFill/>
        </p:spPr>
        <p:txBody>
          <a:bodyPr wrap="none" rtlCol="0">
            <a:spAutoFit/>
          </a:bodyPr>
          <a:lstStyle/>
          <a:p>
            <a:pPr algn="ctr"/>
            <a:r>
              <a:rPr lang="en-GB" sz="900" dirty="0">
                <a:solidFill>
                  <a:schemeClr val="bg1"/>
                </a:solidFill>
                <a:latin typeface="Century Gothic" panose="020B0502020202020204" pitchFamily="34" charset="0"/>
                <a:ea typeface="Arial" pitchFamily="34" charset="-128"/>
                <a:cs typeface="Arial" panose="020B0604020202020204" pitchFamily="34" charset="0"/>
              </a:rPr>
              <a:t>Click the audio button to stop reflective music</a:t>
            </a:r>
          </a:p>
        </p:txBody>
      </p:sp>
      <p:sp>
        <p:nvSpPr>
          <p:cNvPr id="16" name="TextBox: Tool instructions start"/>
          <p:cNvSpPr txBox="1"/>
          <p:nvPr/>
        </p:nvSpPr>
        <p:spPr>
          <a:xfrm>
            <a:off x="3263856" y="4909873"/>
            <a:ext cx="2762295" cy="230832"/>
          </a:xfrm>
          <a:prstGeom prst="rect">
            <a:avLst/>
          </a:prstGeom>
          <a:noFill/>
        </p:spPr>
        <p:txBody>
          <a:bodyPr wrap="none" rtlCol="0">
            <a:spAutoFit/>
          </a:bodyPr>
          <a:lstStyle/>
          <a:p>
            <a:pPr algn="ctr"/>
            <a:r>
              <a:rPr lang="en-GB" sz="900" dirty="0">
                <a:solidFill>
                  <a:schemeClr val="bg1"/>
                </a:solidFill>
                <a:latin typeface="Century Gothic" panose="020B0502020202020204" pitchFamily="34" charset="0"/>
                <a:ea typeface="Arial" pitchFamily="34" charset="-128"/>
                <a:cs typeface="Arial" panose="020B0604020202020204" pitchFamily="34" charset="0"/>
              </a:rPr>
              <a:t>Click the audio button to play reflective music</a:t>
            </a:r>
          </a:p>
        </p:txBody>
      </p:sp>
      <p:pic>
        <p:nvPicPr>
          <p:cNvPr id="19" name="Feedback">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29453501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57677" fill="hold"/>
                                        <p:tgtEl>
                                          <p:spTgt spid="3"/>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accent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4" grpId="0"/>
      <p:bldP spid="14" grpId="1"/>
      <p:bldP spid="16" grpId="0"/>
      <p:bldP spid="16" grpId="1"/>
      <p:bldP spid="16" grpId="2"/>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7" name="TextBox: date"/>
          <p:cNvSpPr txBox="1"/>
          <p:nvPr/>
        </p:nvSpPr>
        <p:spPr>
          <a:xfrm>
            <a:off x="4860584" y="4588867"/>
            <a:ext cx="1382110" cy="276999"/>
          </a:xfrm>
          <a:prstGeom prst="rect">
            <a:avLst/>
          </a:prstGeom>
          <a:noFill/>
        </p:spPr>
        <p:txBody>
          <a:bodyPr wrap="none" rtlCol="0">
            <a:spAutoFit/>
          </a:bodyPr>
          <a:lstStyle/>
          <a:p>
            <a:r>
              <a:rPr lang="en-NZ" sz="1200" dirty="0" smtClean="0">
                <a:latin typeface="Arial" panose="020B0604020202020204" pitchFamily="34" charset="0"/>
                <a:ea typeface="Arial" pitchFamily="34" charset="-128"/>
                <a:cs typeface="Arial" panose="020B0604020202020204" pitchFamily="34" charset="0"/>
              </a:rPr>
              <a:t>Date: _________</a:t>
            </a:r>
            <a:endParaRPr lang="en-GB" sz="1200" dirty="0">
              <a:latin typeface="Arial" panose="020B0604020202020204" pitchFamily="34" charset="0"/>
              <a:ea typeface="Arial" pitchFamily="34" charset="-128"/>
              <a:cs typeface="Arial" panose="020B0604020202020204" pitchFamily="34" charset="0"/>
            </a:endParaRPr>
          </a:p>
        </p:txBody>
      </p:sp>
      <p:sp>
        <p:nvSpPr>
          <p:cNvPr id="18" name="TextBox: name"/>
          <p:cNvSpPr txBox="1"/>
          <p:nvPr/>
        </p:nvSpPr>
        <p:spPr>
          <a:xfrm>
            <a:off x="2818017" y="4588867"/>
            <a:ext cx="1992853" cy="276999"/>
          </a:xfrm>
          <a:prstGeom prst="rect">
            <a:avLst/>
          </a:prstGeom>
          <a:noFill/>
        </p:spPr>
        <p:txBody>
          <a:bodyPr wrap="none" rtlCol="0">
            <a:spAutoFit/>
          </a:bodyPr>
          <a:lstStyle/>
          <a:p>
            <a:r>
              <a:rPr lang="en-NZ" sz="1200" dirty="0" smtClean="0">
                <a:latin typeface="Arial" panose="020B0604020202020204" pitchFamily="34" charset="0"/>
                <a:ea typeface="Arial" pitchFamily="34" charset="-128"/>
                <a:cs typeface="Arial" panose="020B0604020202020204" pitchFamily="34" charset="0"/>
              </a:rPr>
              <a:t>Name: _______________</a:t>
            </a:r>
            <a:endParaRPr lang="en-GB" sz="1200" dirty="0">
              <a:latin typeface="Arial" panose="020B0604020202020204" pitchFamily="34" charset="0"/>
              <a:ea typeface="Arial" pitchFamily="34" charset="-128"/>
              <a:cs typeface="Arial" panose="020B0604020202020204" pitchFamily="34" charset="0"/>
            </a:endParaRPr>
          </a:p>
        </p:txBody>
      </p:sp>
      <p:sp>
        <p:nvSpPr>
          <p:cNvPr id="2" name="Title"/>
          <p:cNvSpPr>
            <a:spLocks noGrp="1"/>
          </p:cNvSpPr>
          <p:nvPr>
            <p:ph type="ctrTitle"/>
          </p:nvPr>
        </p:nvSpPr>
        <p:spPr>
          <a:xfrm>
            <a:off x="284012" y="78669"/>
            <a:ext cx="7362122" cy="555526"/>
          </a:xfrm>
        </p:spPr>
        <p:txBody>
          <a:bodyPr>
            <a:noAutofit/>
          </a:bodyPr>
          <a:lstStyle/>
          <a:p>
            <a:pPr algn="l"/>
            <a:r>
              <a:rPr lang="en-NZ" sz="2400" b="1" cap="all" dirty="0">
                <a:effectLst/>
                <a:latin typeface="Century Gothic" panose="020B0502020202020204" pitchFamily="34" charset="0"/>
              </a:rPr>
              <a:t>CELEBRATING MARY’S ASSUMPTION INTO HEAVEN</a:t>
            </a:r>
            <a:endParaRPr lang="en-NZ" sz="2400" dirty="0">
              <a:effectLst/>
              <a:latin typeface="Century Gothic" panose="020B0502020202020204" pitchFamily="34" charset="0"/>
            </a:endParaRPr>
          </a:p>
        </p:txBody>
      </p:sp>
      <p:sp>
        <p:nvSpPr>
          <p:cNvPr id="20" name="Textbox: Tool instructions"/>
          <p:cNvSpPr txBox="1"/>
          <p:nvPr/>
        </p:nvSpPr>
        <p:spPr>
          <a:xfrm>
            <a:off x="3088288" y="4912668"/>
            <a:ext cx="2967479" cy="230832"/>
          </a:xfrm>
          <a:prstGeom prst="rect">
            <a:avLst/>
          </a:prstGeom>
          <a:noFill/>
        </p:spPr>
        <p:txBody>
          <a:bodyPr wrap="none" rtlCol="0">
            <a:spAutoFit/>
          </a:bodyPr>
          <a:lstStyle/>
          <a:p>
            <a:pPr algn="ctr"/>
            <a:r>
              <a:rPr lang="en-NZ" sz="900" dirty="0" smtClean="0">
                <a:solidFill>
                  <a:schemeClr val="bg1"/>
                </a:solidFill>
                <a:latin typeface="Arial" pitchFamily="34" charset="-128"/>
                <a:ea typeface="Arial" pitchFamily="34" charset="-128"/>
                <a:cs typeface="Arial" pitchFamily="34" charset="0"/>
              </a:rPr>
              <a:t>Click on the worksheet button to go to the worksheet</a:t>
            </a:r>
            <a:endParaRPr lang="en-GB" sz="900" dirty="0">
              <a:solidFill>
                <a:schemeClr val="bg1"/>
              </a:solidFill>
              <a:latin typeface="Arial" pitchFamily="34" charset="-128"/>
              <a:ea typeface="Arial" pitchFamily="34" charset="-128"/>
              <a:cs typeface="Arial"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S-05</a:t>
            </a:r>
            <a:endParaRPr lang="en-GB" sz="900" b="1" dirty="0">
              <a:latin typeface="Arial" pitchFamily="34" charset="0"/>
              <a:cs typeface="Arial" pitchFamily="34" charset="0"/>
            </a:endParaRPr>
          </a:p>
        </p:txBody>
      </p:sp>
      <p:sp>
        <p:nvSpPr>
          <p:cNvPr id="16"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444141" y="4912668"/>
            <a:ext cx="225574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pic>
        <p:nvPicPr>
          <p:cNvPr id="19" name="Picture 18" descr="Image result for black and white clip art of mary's assumption">
            <a:hlinkClick r:id="rId4"/>
          </p:cNvPr>
          <p:cNvPicPr/>
          <p:nvPr/>
        </p:nvPicPr>
        <p:blipFill rotWithShape="1">
          <a:blip r:embed="rId5" cstate="print">
            <a:extLst>
              <a:ext uri="{28A0092B-C50C-407E-A947-70E740481C1C}">
                <a14:useLocalDpi xmlns:a14="http://schemas.microsoft.com/office/drawing/2010/main" val="0"/>
              </a:ext>
            </a:extLst>
          </a:blip>
          <a:srcRect b="2574"/>
          <a:stretch/>
        </p:blipFill>
        <p:spPr bwMode="auto">
          <a:xfrm>
            <a:off x="7801350" y="95000"/>
            <a:ext cx="1200150" cy="1430655"/>
          </a:xfrm>
          <a:prstGeom prst="rect">
            <a:avLst/>
          </a:prstGeom>
          <a:noFill/>
          <a:ln>
            <a:noFill/>
          </a:ln>
          <a:extLst>
            <a:ext uri="{53640926-AAD7-44D8-BBD7-CCE9431645EC}">
              <a14:shadowObscured xmlns:a14="http://schemas.microsoft.com/office/drawing/2010/main"/>
            </a:ext>
          </a:extLst>
        </p:spPr>
      </p:pic>
      <p:sp>
        <p:nvSpPr>
          <p:cNvPr id="8" name="Freeform 7"/>
          <p:cNvSpPr/>
          <p:nvPr/>
        </p:nvSpPr>
        <p:spPr>
          <a:xfrm>
            <a:off x="213756" y="720401"/>
            <a:ext cx="8744648" cy="3821664"/>
          </a:xfrm>
          <a:custGeom>
            <a:avLst/>
            <a:gdLst>
              <a:gd name="connsiteX0" fmla="*/ 0 w 8772807"/>
              <a:gd name="connsiteY0" fmla="*/ 0 h 3548958"/>
              <a:gd name="connsiteX1" fmla="*/ 7550590 w 8772807"/>
              <a:gd name="connsiteY1" fmla="*/ 0 h 3548958"/>
              <a:gd name="connsiteX2" fmla="*/ 7550590 w 8772807"/>
              <a:gd name="connsiteY2" fmla="*/ 923453 h 3548958"/>
              <a:gd name="connsiteX3" fmla="*/ 8772807 w 8772807"/>
              <a:gd name="connsiteY3" fmla="*/ 923453 h 3548958"/>
              <a:gd name="connsiteX4" fmla="*/ 8772807 w 8772807"/>
              <a:gd name="connsiteY4" fmla="*/ 3548958 h 3548958"/>
              <a:gd name="connsiteX5" fmla="*/ 9053 w 8772807"/>
              <a:gd name="connsiteY5" fmla="*/ 3548958 h 3548958"/>
              <a:gd name="connsiteX6" fmla="*/ 0 w 8772807"/>
              <a:gd name="connsiteY6" fmla="*/ 0 h 354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807" h="3548958">
                <a:moveTo>
                  <a:pt x="0" y="0"/>
                </a:moveTo>
                <a:lnTo>
                  <a:pt x="7550590" y="0"/>
                </a:lnTo>
                <a:lnTo>
                  <a:pt x="7550590" y="923453"/>
                </a:lnTo>
                <a:lnTo>
                  <a:pt x="8772807" y="923453"/>
                </a:lnTo>
                <a:lnTo>
                  <a:pt x="8772807" y="3548958"/>
                </a:lnTo>
                <a:lnTo>
                  <a:pt x="9053" y="3548958"/>
                </a:lnTo>
                <a:cubicBezTo>
                  <a:pt x="6035" y="2365972"/>
                  <a:pt x="3018" y="1182986"/>
                  <a:pt x="0" y="0"/>
                </a:cubicBezTo>
                <a:close/>
              </a:path>
            </a:pathLst>
          </a:custGeom>
          <a:solidFill>
            <a:schemeClr val="bg1"/>
          </a:solidFill>
          <a:ln w="3175" cmpd="dbl">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lnSpc>
                <a:spcPts val="1800"/>
              </a:lnSpc>
              <a:tabLst>
                <a:tab pos="273050" algn="l"/>
              </a:tabLst>
            </a:pPr>
            <a:endParaRPr lang="en-NZ" sz="800" dirty="0">
              <a:solidFill>
                <a:schemeClr val="tx1"/>
              </a:solidFill>
            </a:endParaRPr>
          </a:p>
        </p:txBody>
      </p:sp>
      <p:sp>
        <p:nvSpPr>
          <p:cNvPr id="9" name="TextBox 8"/>
          <p:cNvSpPr txBox="1"/>
          <p:nvPr/>
        </p:nvSpPr>
        <p:spPr>
          <a:xfrm>
            <a:off x="249381" y="763683"/>
            <a:ext cx="285008" cy="3785652"/>
          </a:xfrm>
          <a:prstGeom prst="rect">
            <a:avLst/>
          </a:prstGeom>
          <a:noFill/>
        </p:spPr>
        <p:txBody>
          <a:bodyPr wrap="square" rtlCol="0">
            <a:spAutoFit/>
          </a:bodyPr>
          <a:lstStyle/>
          <a:p>
            <a:pPr algn="ctr"/>
            <a:r>
              <a:rPr lang="en-US" sz="1600" dirty="0" smtClean="0">
                <a:latin typeface="Century Gothic" panose="020B0502020202020204" pitchFamily="34" charset="0"/>
              </a:rPr>
              <a:t>M</a:t>
            </a:r>
            <a:br>
              <a:rPr lang="en-US" sz="1600" dirty="0" smtClean="0">
                <a:latin typeface="Century Gothic" panose="020B0502020202020204" pitchFamily="34" charset="0"/>
              </a:rPr>
            </a:br>
            <a:r>
              <a:rPr lang="en-US" sz="1600" dirty="0" smtClean="0">
                <a:latin typeface="Century Gothic" panose="020B0502020202020204" pitchFamily="34" charset="0"/>
              </a:rPr>
              <a:t>A</a:t>
            </a:r>
            <a:br>
              <a:rPr lang="en-US" sz="1600" dirty="0" smtClean="0">
                <a:latin typeface="Century Gothic" panose="020B0502020202020204" pitchFamily="34" charset="0"/>
              </a:rPr>
            </a:br>
            <a:r>
              <a:rPr lang="en-US" sz="1600" dirty="0" smtClean="0">
                <a:latin typeface="Century Gothic" panose="020B0502020202020204" pitchFamily="34" charset="0"/>
              </a:rPr>
              <a:t>R</a:t>
            </a:r>
            <a:br>
              <a:rPr lang="en-US" sz="1600" dirty="0" smtClean="0">
                <a:latin typeface="Century Gothic" panose="020B0502020202020204" pitchFamily="34" charset="0"/>
              </a:rPr>
            </a:br>
            <a:r>
              <a:rPr lang="en-US" sz="1600" dirty="0" smtClean="0">
                <a:latin typeface="Century Gothic" panose="020B0502020202020204" pitchFamily="34" charset="0"/>
              </a:rPr>
              <a:t>Y</a:t>
            </a:r>
            <a:br>
              <a:rPr lang="en-US" sz="1600" dirty="0" smtClean="0">
                <a:latin typeface="Century Gothic" panose="020B0502020202020204" pitchFamily="34" charset="0"/>
              </a:rPr>
            </a:br>
            <a:r>
              <a:rPr lang="en-US" sz="1600" dirty="0" smtClean="0">
                <a:latin typeface="Century Gothic" panose="020B0502020202020204" pitchFamily="34" charset="0"/>
              </a:rPr>
              <a:t>S</a:t>
            </a:r>
            <a:br>
              <a:rPr lang="en-US" sz="1600" dirty="0" smtClean="0">
                <a:latin typeface="Century Gothic" panose="020B0502020202020204" pitchFamily="34" charset="0"/>
              </a:rPr>
            </a:br>
            <a:r>
              <a:rPr lang="en-US" sz="1600" dirty="0" smtClean="0">
                <a:latin typeface="Century Gothic" panose="020B0502020202020204" pitchFamily="34" charset="0"/>
              </a:rPr>
              <a:t>A</a:t>
            </a:r>
            <a:br>
              <a:rPr lang="en-US" sz="1600" dirty="0" smtClean="0">
                <a:latin typeface="Century Gothic" panose="020B0502020202020204" pitchFamily="34" charset="0"/>
              </a:rPr>
            </a:br>
            <a:r>
              <a:rPr lang="en-US" sz="1600" dirty="0" smtClean="0">
                <a:latin typeface="Century Gothic" panose="020B0502020202020204" pitchFamily="34" charset="0"/>
              </a:rPr>
              <a:t>S</a:t>
            </a:r>
            <a:br>
              <a:rPr lang="en-US" sz="1600" dirty="0" smtClean="0">
                <a:latin typeface="Century Gothic" panose="020B0502020202020204" pitchFamily="34" charset="0"/>
              </a:rPr>
            </a:br>
            <a:r>
              <a:rPr lang="en-US" sz="1600" dirty="0" err="1" smtClean="0">
                <a:latin typeface="Century Gothic" panose="020B0502020202020204" pitchFamily="34" charset="0"/>
              </a:rPr>
              <a:t>S</a:t>
            </a:r>
            <a:r>
              <a:rPr lang="en-US" sz="1600" dirty="0" smtClean="0">
                <a:latin typeface="Century Gothic" panose="020B0502020202020204" pitchFamily="34" charset="0"/>
              </a:rPr>
              <a:t/>
            </a:r>
            <a:br>
              <a:rPr lang="en-US" sz="1600" dirty="0" smtClean="0">
                <a:latin typeface="Century Gothic" panose="020B0502020202020204" pitchFamily="34" charset="0"/>
              </a:rPr>
            </a:br>
            <a:r>
              <a:rPr lang="en-US" sz="1600" dirty="0" smtClean="0">
                <a:latin typeface="Century Gothic" panose="020B0502020202020204" pitchFamily="34" charset="0"/>
              </a:rPr>
              <a:t>U</a:t>
            </a:r>
            <a:br>
              <a:rPr lang="en-US" sz="1600" dirty="0" smtClean="0">
                <a:latin typeface="Century Gothic" panose="020B0502020202020204" pitchFamily="34" charset="0"/>
              </a:rPr>
            </a:br>
            <a:r>
              <a:rPr lang="en-US" sz="1600" dirty="0" smtClean="0">
                <a:latin typeface="Century Gothic" panose="020B0502020202020204" pitchFamily="34" charset="0"/>
              </a:rPr>
              <a:t>M</a:t>
            </a:r>
            <a:br>
              <a:rPr lang="en-US" sz="1600" dirty="0" smtClean="0">
                <a:latin typeface="Century Gothic" panose="020B0502020202020204" pitchFamily="34" charset="0"/>
              </a:rPr>
            </a:br>
            <a:r>
              <a:rPr lang="en-US" sz="1600" dirty="0" smtClean="0">
                <a:latin typeface="Century Gothic" panose="020B0502020202020204" pitchFamily="34" charset="0"/>
              </a:rPr>
              <a:t>P</a:t>
            </a:r>
            <a:br>
              <a:rPr lang="en-US" sz="1600" dirty="0" smtClean="0">
                <a:latin typeface="Century Gothic" panose="020B0502020202020204" pitchFamily="34" charset="0"/>
              </a:rPr>
            </a:br>
            <a:r>
              <a:rPr lang="en-US" sz="1600" dirty="0" smtClean="0">
                <a:latin typeface="Century Gothic" panose="020B0502020202020204" pitchFamily="34" charset="0"/>
              </a:rPr>
              <a:t>T</a:t>
            </a:r>
            <a:br>
              <a:rPr lang="en-US" sz="1600" dirty="0" smtClean="0">
                <a:latin typeface="Century Gothic" panose="020B0502020202020204" pitchFamily="34" charset="0"/>
              </a:rPr>
            </a:br>
            <a:r>
              <a:rPr lang="en-US" sz="1600" dirty="0" smtClean="0">
                <a:latin typeface="Century Gothic" panose="020B0502020202020204" pitchFamily="34" charset="0"/>
              </a:rPr>
              <a:t>I</a:t>
            </a:r>
            <a:br>
              <a:rPr lang="en-US" sz="1600" dirty="0" smtClean="0">
                <a:latin typeface="Century Gothic" panose="020B0502020202020204" pitchFamily="34" charset="0"/>
              </a:rPr>
            </a:br>
            <a:r>
              <a:rPr lang="en-US" sz="1600" dirty="0" smtClean="0">
                <a:latin typeface="Century Gothic" panose="020B0502020202020204" pitchFamily="34" charset="0"/>
              </a:rPr>
              <a:t>O</a:t>
            </a:r>
          </a:p>
          <a:p>
            <a:pPr algn="ctr"/>
            <a:r>
              <a:rPr lang="en-US" sz="1600" dirty="0" smtClean="0">
                <a:latin typeface="Century Gothic" panose="020B0502020202020204" pitchFamily="34" charset="0"/>
              </a:rPr>
              <a:t>N</a:t>
            </a:r>
            <a:endParaRPr lang="en-NZ" sz="1600" dirty="0">
              <a:latin typeface="Century Gothic" panose="020B0502020202020204" pitchFamily="34" charset="0"/>
            </a:endParaRPr>
          </a:p>
        </p:txBody>
      </p:sp>
      <p:cxnSp>
        <p:nvCxnSpPr>
          <p:cNvPr id="14" name="Straight Connector 13"/>
          <p:cNvCxnSpPr/>
          <p:nvPr/>
        </p:nvCxnSpPr>
        <p:spPr>
          <a:xfrm>
            <a:off x="484696" y="1009403"/>
            <a:ext cx="6978945" cy="0"/>
          </a:xfrm>
          <a:prstGeom prst="line">
            <a:avLst/>
          </a:prstGeom>
          <a:ln w="3175"/>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484696" y="1253413"/>
            <a:ext cx="6978945" cy="0"/>
          </a:xfrm>
          <a:prstGeom prst="line">
            <a:avLst/>
          </a:prstGeom>
          <a:ln w="3175"/>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484696" y="1497423"/>
            <a:ext cx="6978945" cy="0"/>
          </a:xfrm>
          <a:prstGeom prst="line">
            <a:avLst/>
          </a:prstGeom>
          <a:ln w="3175"/>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484696" y="1741433"/>
            <a:ext cx="6978945" cy="0"/>
          </a:xfrm>
          <a:prstGeom prst="line">
            <a:avLst/>
          </a:prstGeom>
          <a:ln w="3175"/>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484696" y="1985443"/>
            <a:ext cx="8291171" cy="0"/>
          </a:xfrm>
          <a:prstGeom prst="line">
            <a:avLst/>
          </a:prstGeom>
          <a:ln w="3175"/>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484696" y="2229453"/>
            <a:ext cx="8291171" cy="0"/>
          </a:xfrm>
          <a:prstGeom prst="line">
            <a:avLst/>
          </a:prstGeom>
          <a:ln w="3175"/>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484696" y="2473463"/>
            <a:ext cx="8291171" cy="0"/>
          </a:xfrm>
          <a:prstGeom prst="line">
            <a:avLst/>
          </a:prstGeom>
          <a:ln w="3175"/>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484696" y="2717473"/>
            <a:ext cx="8291171" cy="0"/>
          </a:xfrm>
          <a:prstGeom prst="line">
            <a:avLst/>
          </a:prstGeom>
          <a:ln w="3175"/>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484696" y="2961483"/>
            <a:ext cx="8291171" cy="0"/>
          </a:xfrm>
          <a:prstGeom prst="line">
            <a:avLst/>
          </a:prstGeom>
          <a:ln w="3175"/>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484696" y="3205493"/>
            <a:ext cx="8291171" cy="0"/>
          </a:xfrm>
          <a:prstGeom prst="line">
            <a:avLst/>
          </a:prstGeom>
          <a:ln w="3175"/>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484696" y="3449503"/>
            <a:ext cx="8291171" cy="0"/>
          </a:xfrm>
          <a:prstGeom prst="line">
            <a:avLst/>
          </a:prstGeom>
          <a:ln w="3175"/>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484696" y="3693513"/>
            <a:ext cx="8291171" cy="0"/>
          </a:xfrm>
          <a:prstGeom prst="line">
            <a:avLst/>
          </a:prstGeom>
          <a:ln w="3175"/>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484696" y="3937523"/>
            <a:ext cx="8291171" cy="0"/>
          </a:xfrm>
          <a:prstGeom prst="line">
            <a:avLst/>
          </a:prstGeom>
          <a:ln w="3175"/>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484696" y="4181533"/>
            <a:ext cx="8291171" cy="0"/>
          </a:xfrm>
          <a:prstGeom prst="line">
            <a:avLst/>
          </a:prstGeom>
          <a:ln w="3175"/>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a:off x="484696" y="4425537"/>
            <a:ext cx="8291171" cy="0"/>
          </a:xfrm>
          <a:prstGeom prst="line">
            <a:avLst/>
          </a:prstGeom>
          <a:ln w="31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21711992"/>
      </p:ext>
    </p:extLst>
  </p:cSld>
  <p:clrMapOvr>
    <a:masterClrMapping/>
  </p:clrMapOvr>
  <p:transition spd="med"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
          <p:cNvPicPr>
            <a:picLocks noChangeAspect="1"/>
          </p:cNvPicPr>
          <p:nvPr/>
        </p:nvPicPr>
        <p:blipFill>
          <a:blip r:embed="rId3">
            <a:grayscl/>
          </a:blip>
          <a:stretch>
            <a:fillRect/>
          </a:stretch>
        </p:blipFill>
        <p:spPr>
          <a:xfrm>
            <a:off x="59875" y="693444"/>
            <a:ext cx="1081134" cy="1046398"/>
          </a:xfrm>
          <a:prstGeom prst="rect">
            <a:avLst/>
          </a:prstGeom>
          <a:ln>
            <a:noFill/>
          </a:ln>
          <a:effectLst>
            <a:outerShdw blurRad="292100" dist="139700" dir="2700000" algn="tl" rotWithShape="0">
              <a:srgbClr val="333333">
                <a:alpha val="65000"/>
              </a:srgbClr>
            </a:outerShdw>
          </a:effectLst>
        </p:spPr>
      </p:pic>
      <p:pic>
        <p:nvPicPr>
          <p:cNvPr id="11" name="Picture 2"/>
          <p:cNvPicPr>
            <a:picLocks noChangeAspect="1"/>
          </p:cNvPicPr>
          <p:nvPr/>
        </p:nvPicPr>
        <p:blipFill>
          <a:blip r:embed="rId4">
            <a:grayscl/>
          </a:blip>
          <a:stretch>
            <a:fillRect/>
          </a:stretch>
        </p:blipFill>
        <p:spPr>
          <a:xfrm>
            <a:off x="1349503" y="656364"/>
            <a:ext cx="1317358" cy="1083478"/>
          </a:xfrm>
          <a:prstGeom prst="rect">
            <a:avLst/>
          </a:prstGeom>
          <a:ln>
            <a:noFill/>
          </a:ln>
          <a:effectLst>
            <a:outerShdw blurRad="292100" dist="139700" dir="2700000" algn="tl" rotWithShape="0">
              <a:srgbClr val="333333">
                <a:alpha val="65000"/>
              </a:srgbClr>
            </a:outerShdw>
          </a:effectLst>
        </p:spPr>
      </p:pic>
      <p:pic>
        <p:nvPicPr>
          <p:cNvPr id="12" name="Picture 3"/>
          <p:cNvPicPr>
            <a:picLocks noChangeAspect="1"/>
          </p:cNvPicPr>
          <p:nvPr/>
        </p:nvPicPr>
        <p:blipFill>
          <a:blip r:embed="rId5">
            <a:grayscl/>
          </a:blip>
          <a:stretch>
            <a:fillRect/>
          </a:stretch>
        </p:blipFill>
        <p:spPr>
          <a:xfrm>
            <a:off x="2875355" y="645386"/>
            <a:ext cx="1142041" cy="1094456"/>
          </a:xfrm>
          <a:prstGeom prst="rect">
            <a:avLst/>
          </a:prstGeom>
          <a:ln>
            <a:noFill/>
          </a:ln>
          <a:effectLst>
            <a:outerShdw blurRad="292100" dist="139700" dir="2700000" algn="tl" rotWithShape="0">
              <a:srgbClr val="333333">
                <a:alpha val="65000"/>
              </a:srgbClr>
            </a:outerShdw>
          </a:effectLst>
        </p:spPr>
      </p:pic>
      <p:pic>
        <p:nvPicPr>
          <p:cNvPr id="21" name="Picture 4"/>
          <p:cNvPicPr>
            <a:picLocks noChangeAspect="1"/>
          </p:cNvPicPr>
          <p:nvPr/>
        </p:nvPicPr>
        <p:blipFill>
          <a:blip r:embed="rId6">
            <a:grayscl/>
          </a:blip>
          <a:stretch>
            <a:fillRect/>
          </a:stretch>
        </p:blipFill>
        <p:spPr>
          <a:xfrm>
            <a:off x="4225890" y="657441"/>
            <a:ext cx="1086747" cy="1082401"/>
          </a:xfrm>
          <a:prstGeom prst="rect">
            <a:avLst/>
          </a:prstGeom>
          <a:ln>
            <a:noFill/>
          </a:ln>
          <a:effectLst>
            <a:outerShdw blurRad="292100" dist="139700" dir="2700000" algn="tl" rotWithShape="0">
              <a:srgbClr val="333333">
                <a:alpha val="65000"/>
              </a:srgbClr>
            </a:outerShdw>
          </a:effectLst>
        </p:spPr>
      </p:pic>
      <p:pic>
        <p:nvPicPr>
          <p:cNvPr id="22" name="Picture 5"/>
          <p:cNvPicPr>
            <a:picLocks noChangeAspect="1"/>
          </p:cNvPicPr>
          <p:nvPr/>
        </p:nvPicPr>
        <p:blipFill>
          <a:blip r:embed="rId7">
            <a:grayscl/>
          </a:blip>
          <a:stretch>
            <a:fillRect/>
          </a:stretch>
        </p:blipFill>
        <p:spPr>
          <a:xfrm>
            <a:off x="5521131" y="399869"/>
            <a:ext cx="993016" cy="1339973"/>
          </a:xfrm>
          <a:prstGeom prst="rect">
            <a:avLst/>
          </a:prstGeom>
          <a:ln>
            <a:noFill/>
          </a:ln>
          <a:effectLst>
            <a:outerShdw blurRad="292100" dist="139700" dir="2700000" algn="tl" rotWithShape="0">
              <a:srgbClr val="333333">
                <a:alpha val="65000"/>
              </a:srgbClr>
            </a:outerShdw>
          </a:effectLst>
        </p:spPr>
      </p:pic>
      <p:pic>
        <p:nvPicPr>
          <p:cNvPr id="23" name="Picture 6"/>
          <p:cNvPicPr>
            <a:picLocks noChangeAspect="1"/>
          </p:cNvPicPr>
          <p:nvPr/>
        </p:nvPicPr>
        <p:blipFill>
          <a:blip r:embed="rId8">
            <a:grayscl/>
          </a:blip>
          <a:stretch>
            <a:fillRect/>
          </a:stretch>
        </p:blipFill>
        <p:spPr>
          <a:xfrm>
            <a:off x="6722641" y="722340"/>
            <a:ext cx="1092873" cy="1017502"/>
          </a:xfrm>
          <a:prstGeom prst="rect">
            <a:avLst/>
          </a:prstGeom>
          <a:ln>
            <a:noFill/>
          </a:ln>
          <a:effectLst>
            <a:outerShdw blurRad="292100" dist="139700" dir="2700000" algn="tl" rotWithShape="0">
              <a:srgbClr val="333333">
                <a:alpha val="65000"/>
              </a:srgbClr>
            </a:outerShdw>
          </a:effectLst>
        </p:spPr>
      </p:pic>
      <p:pic>
        <p:nvPicPr>
          <p:cNvPr id="25" name="Picture 8"/>
          <p:cNvPicPr>
            <a:picLocks noChangeAspect="1"/>
          </p:cNvPicPr>
          <p:nvPr/>
        </p:nvPicPr>
        <p:blipFill>
          <a:blip r:embed="rId9">
            <a:grayscl/>
          </a:blip>
          <a:stretch>
            <a:fillRect/>
          </a:stretch>
        </p:blipFill>
        <p:spPr>
          <a:xfrm>
            <a:off x="57104" y="2859188"/>
            <a:ext cx="1298989" cy="1097025"/>
          </a:xfrm>
          <a:prstGeom prst="rect">
            <a:avLst/>
          </a:prstGeom>
          <a:ln>
            <a:noFill/>
          </a:ln>
          <a:effectLst>
            <a:outerShdw blurRad="292100" dist="139700" dir="2700000" algn="tl" rotWithShape="0">
              <a:srgbClr val="333333">
                <a:alpha val="65000"/>
              </a:srgbClr>
            </a:outerShdw>
          </a:effectLst>
        </p:spPr>
      </p:pic>
      <p:pic>
        <p:nvPicPr>
          <p:cNvPr id="24" name="Picture 7"/>
          <p:cNvPicPr>
            <a:picLocks noChangeAspect="1"/>
          </p:cNvPicPr>
          <p:nvPr/>
        </p:nvPicPr>
        <p:blipFill>
          <a:blip r:embed="rId10">
            <a:grayscl/>
          </a:blip>
          <a:stretch>
            <a:fillRect/>
          </a:stretch>
        </p:blipFill>
        <p:spPr>
          <a:xfrm>
            <a:off x="8024007" y="680393"/>
            <a:ext cx="1059449" cy="1059449"/>
          </a:xfrm>
          <a:prstGeom prst="rect">
            <a:avLst/>
          </a:prstGeom>
          <a:ln>
            <a:noFill/>
          </a:ln>
          <a:effectLst>
            <a:outerShdw blurRad="292100" dist="139700" dir="2700000" algn="tl" rotWithShape="0">
              <a:srgbClr val="333333">
                <a:alpha val="65000"/>
              </a:srgbClr>
            </a:outerShdw>
          </a:effectLst>
        </p:spPr>
      </p:pic>
      <p:pic>
        <p:nvPicPr>
          <p:cNvPr id="26" name="Picture 9"/>
          <p:cNvPicPr>
            <a:picLocks noChangeAspect="1"/>
          </p:cNvPicPr>
          <p:nvPr/>
        </p:nvPicPr>
        <p:blipFill>
          <a:blip r:embed="rId11">
            <a:grayscl/>
          </a:blip>
          <a:stretch>
            <a:fillRect/>
          </a:stretch>
        </p:blipFill>
        <p:spPr>
          <a:xfrm>
            <a:off x="1556369" y="2850878"/>
            <a:ext cx="1319873" cy="1105335"/>
          </a:xfrm>
          <a:prstGeom prst="rect">
            <a:avLst/>
          </a:prstGeom>
          <a:ln>
            <a:noFill/>
          </a:ln>
          <a:effectLst>
            <a:outerShdw blurRad="292100" dist="139700" dir="2700000" algn="tl" rotWithShape="0">
              <a:srgbClr val="333333">
                <a:alpha val="65000"/>
              </a:srgbClr>
            </a:outerShdw>
          </a:effectLst>
        </p:spPr>
      </p:pic>
      <p:pic>
        <p:nvPicPr>
          <p:cNvPr id="27" name="Picture 10"/>
          <p:cNvPicPr>
            <a:picLocks noChangeAspect="1"/>
          </p:cNvPicPr>
          <p:nvPr/>
        </p:nvPicPr>
        <p:blipFill>
          <a:blip r:embed="rId12">
            <a:grayscl/>
          </a:blip>
          <a:stretch>
            <a:fillRect/>
          </a:stretch>
        </p:blipFill>
        <p:spPr>
          <a:xfrm>
            <a:off x="3076518" y="2984592"/>
            <a:ext cx="1371700" cy="971621"/>
          </a:xfrm>
          <a:prstGeom prst="rect">
            <a:avLst/>
          </a:prstGeom>
          <a:ln>
            <a:noFill/>
          </a:ln>
          <a:effectLst>
            <a:outerShdw blurRad="292100" dist="139700" dir="2700000" algn="tl" rotWithShape="0">
              <a:srgbClr val="333333">
                <a:alpha val="65000"/>
              </a:srgbClr>
            </a:outerShdw>
          </a:effectLst>
        </p:spPr>
      </p:pic>
      <p:pic>
        <p:nvPicPr>
          <p:cNvPr id="28" name="Picture 11"/>
          <p:cNvPicPr>
            <a:picLocks noChangeAspect="1"/>
          </p:cNvPicPr>
          <p:nvPr/>
        </p:nvPicPr>
        <p:blipFill>
          <a:blip r:embed="rId13">
            <a:grayscl/>
          </a:blip>
          <a:stretch>
            <a:fillRect/>
          </a:stretch>
        </p:blipFill>
        <p:spPr>
          <a:xfrm>
            <a:off x="4648494" y="2841456"/>
            <a:ext cx="998343" cy="1114757"/>
          </a:xfrm>
          <a:prstGeom prst="rect">
            <a:avLst/>
          </a:prstGeom>
          <a:ln>
            <a:noFill/>
          </a:ln>
          <a:effectLst>
            <a:outerShdw blurRad="292100" dist="139700" dir="2700000" algn="tl" rotWithShape="0">
              <a:srgbClr val="333333">
                <a:alpha val="65000"/>
              </a:srgbClr>
            </a:outerShdw>
          </a:effectLst>
        </p:spPr>
      </p:pic>
      <p:pic>
        <p:nvPicPr>
          <p:cNvPr id="29" name="Picture 12"/>
          <p:cNvPicPr>
            <a:picLocks noChangeAspect="1"/>
          </p:cNvPicPr>
          <p:nvPr/>
        </p:nvPicPr>
        <p:blipFill>
          <a:blip r:embed="rId14">
            <a:grayscl/>
          </a:blip>
          <a:stretch>
            <a:fillRect/>
          </a:stretch>
        </p:blipFill>
        <p:spPr>
          <a:xfrm>
            <a:off x="5847113" y="2513924"/>
            <a:ext cx="960091" cy="1442289"/>
          </a:xfrm>
          <a:prstGeom prst="rect">
            <a:avLst/>
          </a:prstGeom>
          <a:ln>
            <a:noFill/>
          </a:ln>
          <a:effectLst>
            <a:outerShdw blurRad="292100" dist="139700" dir="2700000" algn="tl" rotWithShape="0">
              <a:srgbClr val="333333">
                <a:alpha val="65000"/>
              </a:srgbClr>
            </a:outerShdw>
          </a:effectLst>
        </p:spPr>
      </p:pic>
      <p:pic>
        <p:nvPicPr>
          <p:cNvPr id="30" name="Picture 13"/>
          <p:cNvPicPr>
            <a:picLocks noChangeAspect="1"/>
          </p:cNvPicPr>
          <p:nvPr/>
        </p:nvPicPr>
        <p:blipFill>
          <a:blip r:embed="rId15">
            <a:grayscl/>
          </a:blip>
          <a:stretch>
            <a:fillRect/>
          </a:stretch>
        </p:blipFill>
        <p:spPr>
          <a:xfrm>
            <a:off x="7007480" y="2747099"/>
            <a:ext cx="1008204" cy="1209114"/>
          </a:xfrm>
          <a:prstGeom prst="rect">
            <a:avLst/>
          </a:prstGeom>
          <a:ln>
            <a:noFill/>
          </a:ln>
          <a:effectLst>
            <a:outerShdw blurRad="292100" dist="139700" dir="2700000" algn="tl" rotWithShape="0">
              <a:srgbClr val="333333">
                <a:alpha val="65000"/>
              </a:srgbClr>
            </a:outerShdw>
          </a:effectLst>
        </p:spPr>
      </p:pic>
      <p:pic>
        <p:nvPicPr>
          <p:cNvPr id="31" name="Picture 14"/>
          <p:cNvPicPr>
            <a:picLocks noChangeAspect="1"/>
          </p:cNvPicPr>
          <p:nvPr/>
        </p:nvPicPr>
        <p:blipFill>
          <a:blip r:embed="rId16">
            <a:grayscl/>
          </a:blip>
          <a:stretch>
            <a:fillRect/>
          </a:stretch>
        </p:blipFill>
        <p:spPr>
          <a:xfrm>
            <a:off x="8215960" y="2651262"/>
            <a:ext cx="867496" cy="1304951"/>
          </a:xfrm>
          <a:prstGeom prst="rect">
            <a:avLst/>
          </a:prstGeom>
          <a:ln>
            <a:noFill/>
          </a:ln>
          <a:effectLst>
            <a:outerShdw blurRad="292100" dist="139700" dir="2700000" algn="tl" rotWithShape="0">
              <a:srgbClr val="333333">
                <a:alpha val="65000"/>
              </a:srgbClr>
            </a:outerShdw>
          </a:effectLst>
        </p:spPr>
      </p:pic>
      <p:sp>
        <p:nvSpPr>
          <p:cNvPr id="3" name="Rectangle 1"/>
          <p:cNvSpPr/>
          <p:nvPr/>
        </p:nvSpPr>
        <p:spPr>
          <a:xfrm>
            <a:off x="57105" y="1763055"/>
            <a:ext cx="1097854"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1" name="Rectangle 2"/>
          <p:cNvSpPr/>
          <p:nvPr/>
        </p:nvSpPr>
        <p:spPr>
          <a:xfrm>
            <a:off x="1349503" y="1763055"/>
            <a:ext cx="1331307"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2" name="Rectangle 3"/>
          <p:cNvSpPr/>
          <p:nvPr/>
        </p:nvSpPr>
        <p:spPr>
          <a:xfrm>
            <a:off x="2874302" y="1763055"/>
            <a:ext cx="1157043"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3" name="Rectangle 4"/>
          <p:cNvSpPr/>
          <p:nvPr/>
        </p:nvSpPr>
        <p:spPr>
          <a:xfrm>
            <a:off x="4228766" y="1763055"/>
            <a:ext cx="1087817"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0" name="Rectangle 5"/>
          <p:cNvSpPr/>
          <p:nvPr/>
        </p:nvSpPr>
        <p:spPr>
          <a:xfrm>
            <a:off x="5521131" y="1763055"/>
            <a:ext cx="1004089"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4" name="Rectangle 6"/>
          <p:cNvSpPr/>
          <p:nvPr/>
        </p:nvSpPr>
        <p:spPr>
          <a:xfrm>
            <a:off x="6722641" y="1763055"/>
            <a:ext cx="1092873"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5" name="Rectangle 7"/>
          <p:cNvSpPr/>
          <p:nvPr/>
        </p:nvSpPr>
        <p:spPr>
          <a:xfrm>
            <a:off x="8024007" y="1763055"/>
            <a:ext cx="1059449"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6" name="Rectangle 8"/>
          <p:cNvSpPr/>
          <p:nvPr/>
        </p:nvSpPr>
        <p:spPr>
          <a:xfrm>
            <a:off x="57104" y="3985496"/>
            <a:ext cx="1292399"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7" name="Rectangle 9"/>
          <p:cNvSpPr/>
          <p:nvPr/>
        </p:nvSpPr>
        <p:spPr>
          <a:xfrm>
            <a:off x="1556369" y="3985496"/>
            <a:ext cx="1317933"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8" name="Rectangle 10"/>
          <p:cNvSpPr/>
          <p:nvPr/>
        </p:nvSpPr>
        <p:spPr>
          <a:xfrm>
            <a:off x="3076518" y="3985496"/>
            <a:ext cx="1371700"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9" name="Rectangle 11"/>
          <p:cNvSpPr/>
          <p:nvPr/>
        </p:nvSpPr>
        <p:spPr>
          <a:xfrm>
            <a:off x="4648494" y="3985496"/>
            <a:ext cx="998343"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0" name="Rectangle 12"/>
          <p:cNvSpPr/>
          <p:nvPr/>
        </p:nvSpPr>
        <p:spPr>
          <a:xfrm>
            <a:off x="5847113" y="3985496"/>
            <a:ext cx="960091"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1" name="Rectangle 13"/>
          <p:cNvSpPr/>
          <p:nvPr/>
        </p:nvSpPr>
        <p:spPr>
          <a:xfrm>
            <a:off x="7007480" y="3985496"/>
            <a:ext cx="1008204"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2" name="Rectangle 14"/>
          <p:cNvSpPr/>
          <p:nvPr/>
        </p:nvSpPr>
        <p:spPr>
          <a:xfrm>
            <a:off x="8215961" y="3985496"/>
            <a:ext cx="867496" cy="576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Corner 1"/>
          <p:cNvSpPr/>
          <p:nvPr/>
        </p:nvSpPr>
        <p:spPr>
          <a:xfrm>
            <a:off x="57104" y="1763055"/>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3" name="Corner 2"/>
          <p:cNvSpPr/>
          <p:nvPr/>
        </p:nvSpPr>
        <p:spPr>
          <a:xfrm>
            <a:off x="1348719" y="1763055"/>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4" name="Corner 3"/>
          <p:cNvSpPr/>
          <p:nvPr/>
        </p:nvSpPr>
        <p:spPr>
          <a:xfrm>
            <a:off x="2874302" y="1763055"/>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5" name="Corner 4"/>
          <p:cNvSpPr/>
          <p:nvPr/>
        </p:nvSpPr>
        <p:spPr>
          <a:xfrm>
            <a:off x="4229716" y="1763055"/>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6" name="Corner 5"/>
          <p:cNvSpPr/>
          <p:nvPr/>
        </p:nvSpPr>
        <p:spPr>
          <a:xfrm>
            <a:off x="5521378" y="1763055"/>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7" name="Corner 6"/>
          <p:cNvSpPr/>
          <p:nvPr/>
        </p:nvSpPr>
        <p:spPr>
          <a:xfrm>
            <a:off x="6722641" y="1763055"/>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8" name="Corner 7"/>
          <p:cNvSpPr/>
          <p:nvPr/>
        </p:nvSpPr>
        <p:spPr>
          <a:xfrm>
            <a:off x="8024007" y="1763055"/>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9" name="Corner 8"/>
          <p:cNvSpPr/>
          <p:nvPr/>
        </p:nvSpPr>
        <p:spPr>
          <a:xfrm>
            <a:off x="57104" y="3985496"/>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0" name="Corner 9"/>
          <p:cNvSpPr/>
          <p:nvPr/>
        </p:nvSpPr>
        <p:spPr>
          <a:xfrm>
            <a:off x="1556368" y="3985496"/>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1" name="Corner 10"/>
          <p:cNvSpPr/>
          <p:nvPr/>
        </p:nvSpPr>
        <p:spPr>
          <a:xfrm>
            <a:off x="3076514" y="3985496"/>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2" name="Corner 11"/>
          <p:cNvSpPr/>
          <p:nvPr/>
        </p:nvSpPr>
        <p:spPr>
          <a:xfrm>
            <a:off x="4647510" y="3985496"/>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3" name="Corner 12"/>
          <p:cNvSpPr/>
          <p:nvPr/>
        </p:nvSpPr>
        <p:spPr>
          <a:xfrm>
            <a:off x="5847112" y="3985496"/>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4" name="Corner 23"/>
          <p:cNvSpPr/>
          <p:nvPr/>
        </p:nvSpPr>
        <p:spPr>
          <a:xfrm>
            <a:off x="7007479" y="3985496"/>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5" name="Corner 14"/>
          <p:cNvSpPr/>
          <p:nvPr/>
        </p:nvSpPr>
        <p:spPr>
          <a:xfrm>
            <a:off x="8215960" y="3985496"/>
            <a:ext cx="139148" cy="13733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p:cNvSpPr>
            <a:spLocks noGrp="1"/>
          </p:cNvSpPr>
          <p:nvPr>
            <p:ph type="ctrTitle"/>
          </p:nvPr>
        </p:nvSpPr>
        <p:spPr>
          <a:xfrm>
            <a:off x="-41407" y="-32660"/>
            <a:ext cx="5179460" cy="646331"/>
          </a:xfrm>
        </p:spPr>
        <p:txBody>
          <a:bodyPr wrap="square">
            <a:spAutoFit/>
          </a:bodyPr>
          <a:lstStyle/>
          <a:p>
            <a:r>
              <a:rPr lang="en-NZ" sz="3600" b="1" dirty="0">
                <a:ln w="10160">
                  <a:solidFill>
                    <a:schemeClr val="tx1"/>
                  </a:solidFill>
                  <a:prstDash val="solid"/>
                </a:ln>
                <a:latin typeface="Century Gothic" panose="020B0502020202020204" pitchFamily="34" charset="0"/>
                <a:cs typeface="Arial" panose="020B0604020202020204" pitchFamily="34" charset="0"/>
              </a:rPr>
              <a:t>Recalling Mary’s Life </a:t>
            </a:r>
            <a:endParaRPr lang="en-GB" sz="3600" b="1" dirty="0">
              <a:ln w="10160">
                <a:solidFill>
                  <a:schemeClr val="tx1"/>
                </a:solidFill>
                <a:prstDash val="solid"/>
              </a:ln>
              <a:latin typeface="Century Gothic" panose="020B0502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S-10</a:t>
            </a:r>
            <a:endParaRPr lang="en-GB" sz="900" b="1" dirty="0">
              <a:latin typeface="Arial" pitchFamily="34" charset="0"/>
              <a:cs typeface="Arial" pitchFamily="34" charset="0"/>
            </a:endParaRPr>
          </a:p>
        </p:txBody>
      </p:sp>
      <p:sp>
        <p:nvSpPr>
          <p:cNvPr id="20" name="Textbox: Tool instructions"/>
          <p:cNvSpPr txBox="1"/>
          <p:nvPr/>
        </p:nvSpPr>
        <p:spPr>
          <a:xfrm>
            <a:off x="1159350" y="4774168"/>
            <a:ext cx="5413663" cy="369332"/>
          </a:xfrm>
          <a:prstGeom prst="rect">
            <a:avLst/>
          </a:prstGeom>
          <a:noFill/>
        </p:spPr>
        <p:txBody>
          <a:bodyPr wrap="none" rtlCol="0">
            <a:spAutoFit/>
          </a:bodyPr>
          <a:lstStyle/>
          <a:p>
            <a:pPr algn="ctr"/>
            <a:r>
              <a:rPr lang="en-GB" sz="900" dirty="0" smtClean="0">
                <a:solidFill>
                  <a:schemeClr val="bg1"/>
                </a:solidFill>
                <a:latin typeface="Century Gothic" panose="020B0502020202020204" pitchFamily="34" charset="0"/>
                <a:ea typeface="Arial" pitchFamily="34" charset="-128"/>
                <a:cs typeface="Arial" panose="020B0604020202020204" pitchFamily="34" charset="0"/>
              </a:rPr>
              <a:t>Click any Image for more information, click again to return.</a:t>
            </a:r>
            <a:br>
              <a:rPr lang="en-GB" sz="900" dirty="0" smtClean="0">
                <a:solidFill>
                  <a:schemeClr val="bg1"/>
                </a:solidFill>
                <a:latin typeface="Century Gothic" panose="020B0502020202020204" pitchFamily="34" charset="0"/>
                <a:ea typeface="Arial" pitchFamily="34" charset="-128"/>
                <a:cs typeface="Arial" panose="020B0604020202020204" pitchFamily="34" charset="0"/>
              </a:rPr>
            </a:br>
            <a:r>
              <a:rPr lang="en-GB" sz="900" dirty="0" smtClean="0">
                <a:solidFill>
                  <a:schemeClr val="bg1"/>
                </a:solidFill>
                <a:latin typeface="Century Gothic" panose="020B0502020202020204" pitchFamily="34" charset="0"/>
                <a:ea typeface="Arial" pitchFamily="34" charset="-128"/>
                <a:cs typeface="Arial" panose="020B0604020202020204" pitchFamily="34" charset="0"/>
              </a:rPr>
              <a:t>Click the worksheet button to go to the worksheet and the Video button to play ‘Lady in Blue’</a:t>
            </a:r>
            <a:endParaRPr lang="en-GB" sz="900"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55" name="Action Button: Up">
            <a:hlinkClick r:id="rId17"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date"/>
          <p:cNvSpPr txBox="1"/>
          <p:nvPr/>
        </p:nvSpPr>
        <p:spPr>
          <a:xfrm>
            <a:off x="4860584" y="4648501"/>
            <a:ext cx="1382110" cy="276999"/>
          </a:xfrm>
          <a:prstGeom prst="rect">
            <a:avLst/>
          </a:prstGeom>
          <a:noFill/>
        </p:spPr>
        <p:txBody>
          <a:bodyPr wrap="none" rtlCol="0">
            <a:spAutoFit/>
          </a:bodyPr>
          <a:lstStyle/>
          <a:p>
            <a:r>
              <a:rPr lang="en-NZ" sz="1200" dirty="0" smtClean="0">
                <a:latin typeface="Arial" panose="020B0604020202020204" pitchFamily="34" charset="0"/>
                <a:ea typeface="Arial" pitchFamily="34" charset="-128"/>
                <a:cs typeface="Arial" panose="020B0604020202020204" pitchFamily="34" charset="0"/>
              </a:rPr>
              <a:t>Date: _________</a:t>
            </a:r>
            <a:endParaRPr lang="en-GB" sz="1200" dirty="0">
              <a:latin typeface="Arial" panose="020B0604020202020204" pitchFamily="34" charset="0"/>
              <a:ea typeface="Arial" pitchFamily="34" charset="-128"/>
              <a:cs typeface="Arial" panose="020B0604020202020204" pitchFamily="34" charset="0"/>
            </a:endParaRPr>
          </a:p>
        </p:txBody>
      </p:sp>
      <p:sp>
        <p:nvSpPr>
          <p:cNvPr id="57" name="TextBox: name"/>
          <p:cNvSpPr txBox="1"/>
          <p:nvPr/>
        </p:nvSpPr>
        <p:spPr>
          <a:xfrm>
            <a:off x="2818017" y="4648501"/>
            <a:ext cx="1992853" cy="276999"/>
          </a:xfrm>
          <a:prstGeom prst="rect">
            <a:avLst/>
          </a:prstGeom>
          <a:noFill/>
        </p:spPr>
        <p:txBody>
          <a:bodyPr wrap="none" rtlCol="0">
            <a:spAutoFit/>
          </a:bodyPr>
          <a:lstStyle/>
          <a:p>
            <a:r>
              <a:rPr lang="en-NZ" sz="1200" dirty="0" smtClean="0">
                <a:latin typeface="Arial" panose="020B0604020202020204" pitchFamily="34" charset="0"/>
                <a:ea typeface="Arial" pitchFamily="34" charset="-128"/>
                <a:cs typeface="Arial" panose="020B0604020202020204" pitchFamily="34" charset="0"/>
              </a:rPr>
              <a:t>Name: _______________</a:t>
            </a:r>
            <a:endParaRPr lang="en-GB" sz="1200" dirty="0">
              <a:latin typeface="Arial" panose="020B0604020202020204" pitchFamily="34" charset="0"/>
              <a:ea typeface="Arial" pitchFamily="34" charset="-128"/>
              <a:cs typeface="Arial" panose="020B0604020202020204" pitchFamily="34" charset="0"/>
            </a:endParaRPr>
          </a:p>
        </p:txBody>
      </p:sp>
      <p:sp>
        <p:nvSpPr>
          <p:cNvPr id="58" name="Textbox: Tool instructions"/>
          <p:cNvSpPr txBox="1"/>
          <p:nvPr/>
        </p:nvSpPr>
        <p:spPr>
          <a:xfrm>
            <a:off x="3444141" y="4912668"/>
            <a:ext cx="225574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5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3936526952"/>
      </p:ext>
    </p:extLst>
  </p:cSld>
  <p:clrMapOvr>
    <a:masterClrMapping/>
  </p:clrMapOvr>
  <p:transition spd="med" advClick="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 name="Rectangle: 5th Answer"/>
          <p:cNvSpPr/>
          <p:nvPr/>
        </p:nvSpPr>
        <p:spPr>
          <a:xfrm>
            <a:off x="200588" y="3923193"/>
            <a:ext cx="7342335" cy="890343"/>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Rectangle: 4th Answer"/>
          <p:cNvSpPr/>
          <p:nvPr/>
        </p:nvSpPr>
        <p:spPr>
          <a:xfrm>
            <a:off x="200588" y="3049280"/>
            <a:ext cx="8795287" cy="80575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Rectangle: 3rd Answer"/>
          <p:cNvSpPr/>
          <p:nvPr/>
        </p:nvSpPr>
        <p:spPr>
          <a:xfrm>
            <a:off x="200588" y="2176522"/>
            <a:ext cx="8795285"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9" name="Rectangle: 2nd Answer"/>
          <p:cNvSpPr/>
          <p:nvPr/>
        </p:nvSpPr>
        <p:spPr>
          <a:xfrm>
            <a:off x="4666554" y="1285248"/>
            <a:ext cx="4329323"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Rectangle: 1st Answer"/>
          <p:cNvSpPr/>
          <p:nvPr/>
        </p:nvSpPr>
        <p:spPr>
          <a:xfrm>
            <a:off x="200588" y="1285248"/>
            <a:ext cx="4288349"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Textbox: Line 5"/>
          <p:cNvSpPr txBox="1"/>
          <p:nvPr/>
        </p:nvSpPr>
        <p:spPr>
          <a:xfrm>
            <a:off x="139828" y="3867172"/>
            <a:ext cx="7792219" cy="200055"/>
          </a:xfrm>
          <a:prstGeom prst="rect">
            <a:avLst/>
          </a:prstGeom>
          <a:noFill/>
        </p:spPr>
        <p:txBody>
          <a:bodyPr wrap="square" rtlCol="0">
            <a:spAutoFit/>
          </a:bodyPr>
          <a:lstStyle/>
          <a:p>
            <a:pPr marL="87313" lvl="0" indent="-87313">
              <a:buFont typeface="+mj-lt"/>
              <a:buAutoNum type="arabicPeriod" startAt="5"/>
            </a:pPr>
            <a:r>
              <a:rPr lang="en-NZ" sz="700" dirty="0">
                <a:latin typeface="Century Gothic" panose="020B0502020202020204" pitchFamily="34" charset="0"/>
              </a:rPr>
              <a:t>How do Catholics honour Mary on her Assumption day and name what this day is called? (Slides 8, 9)</a:t>
            </a:r>
          </a:p>
        </p:txBody>
      </p:sp>
      <p:sp>
        <p:nvSpPr>
          <p:cNvPr id="42" name="Textbox: Line 4"/>
          <p:cNvSpPr txBox="1"/>
          <p:nvPr/>
        </p:nvSpPr>
        <p:spPr>
          <a:xfrm>
            <a:off x="139828" y="3003588"/>
            <a:ext cx="8856045" cy="200055"/>
          </a:xfrm>
          <a:prstGeom prst="rect">
            <a:avLst/>
          </a:prstGeom>
          <a:noFill/>
        </p:spPr>
        <p:txBody>
          <a:bodyPr wrap="square" rtlCol="0">
            <a:spAutoFit/>
          </a:bodyPr>
          <a:lstStyle/>
          <a:p>
            <a:pPr marL="87313" lvl="0" indent="-87313">
              <a:buFont typeface="+mj-lt"/>
              <a:buAutoNum type="arabicPeriod" startAt="4"/>
            </a:pPr>
            <a:r>
              <a:rPr lang="en-NZ" sz="700" dirty="0">
                <a:latin typeface="Century Gothic" panose="020B0502020202020204" pitchFamily="34" charset="0"/>
              </a:rPr>
              <a:t>List of 3 ways we benefit from Mary’s Assumption. (Slide 7) </a:t>
            </a:r>
            <a:endParaRPr lang="en-GB" sz="700" dirty="0">
              <a:latin typeface="Century Gothic" panose="020B0502020202020204" pitchFamily="34" charset="0"/>
              <a:cs typeface="Arial" panose="020B0604020202020204" pitchFamily="34" charset="0"/>
            </a:endParaRPr>
          </a:p>
        </p:txBody>
      </p:sp>
      <p:sp>
        <p:nvSpPr>
          <p:cNvPr id="44" name="Textbox: Line 3"/>
          <p:cNvSpPr txBox="1"/>
          <p:nvPr/>
        </p:nvSpPr>
        <p:spPr>
          <a:xfrm>
            <a:off x="139828" y="2127854"/>
            <a:ext cx="4678287" cy="200055"/>
          </a:xfrm>
          <a:prstGeom prst="rect">
            <a:avLst/>
          </a:prstGeom>
          <a:noFill/>
        </p:spPr>
        <p:txBody>
          <a:bodyPr wrap="square" rtlCol="0">
            <a:spAutoFit/>
          </a:bodyPr>
          <a:lstStyle/>
          <a:p>
            <a:pPr marL="87313" lvl="0" indent="-87313">
              <a:buFont typeface="+mj-lt"/>
              <a:buAutoNum type="arabicPeriod" startAt="3"/>
            </a:pPr>
            <a:r>
              <a:rPr lang="en-NZ" sz="700" dirty="0" smtClean="0">
                <a:latin typeface="Century Gothic" panose="020B0502020202020204" pitchFamily="34" charset="0"/>
              </a:rPr>
              <a:t>Make </a:t>
            </a:r>
            <a:r>
              <a:rPr lang="en-NZ" sz="700" dirty="0">
                <a:latin typeface="Century Gothic" panose="020B0502020202020204" pitchFamily="34" charset="0"/>
              </a:rPr>
              <a:t>a flowchart to show what happened when Mary’s life on earth came to an end. (Slide </a:t>
            </a:r>
            <a:r>
              <a:rPr lang="en-NZ" sz="700" b="1" dirty="0">
                <a:latin typeface="Century Gothic" panose="020B0502020202020204" pitchFamily="34" charset="0"/>
              </a:rPr>
              <a:t>6</a:t>
            </a:r>
            <a:r>
              <a:rPr lang="en-NZ" sz="700" dirty="0">
                <a:latin typeface="Century Gothic" panose="020B0502020202020204" pitchFamily="34" charset="0"/>
              </a:rPr>
              <a:t>)</a:t>
            </a:r>
            <a:endParaRPr lang="en-US" sz="700" dirty="0">
              <a:latin typeface="Century Gothic" panose="020B0502020202020204" pitchFamily="34" charset="0"/>
              <a:cs typeface="Arial" panose="020B0604020202020204" pitchFamily="34" charset="0"/>
            </a:endParaRPr>
          </a:p>
        </p:txBody>
      </p:sp>
      <p:sp>
        <p:nvSpPr>
          <p:cNvPr id="45" name="Textbox: Line 2"/>
          <p:cNvSpPr txBox="1"/>
          <p:nvPr/>
        </p:nvSpPr>
        <p:spPr>
          <a:xfrm>
            <a:off x="4605138" y="1233811"/>
            <a:ext cx="4394862" cy="307777"/>
          </a:xfrm>
          <a:prstGeom prst="rect">
            <a:avLst/>
          </a:prstGeom>
          <a:noFill/>
        </p:spPr>
        <p:txBody>
          <a:bodyPr wrap="square" rtlCol="0">
            <a:spAutoFit/>
          </a:bodyPr>
          <a:lstStyle/>
          <a:p>
            <a:pPr marL="87313" lvl="0" indent="-87313">
              <a:buFont typeface="+mj-lt"/>
              <a:buAutoNum type="arabicPeriod" startAt="2"/>
            </a:pPr>
            <a:r>
              <a:rPr lang="en-NZ" sz="700" dirty="0" smtClean="0">
                <a:latin typeface="Century Gothic" panose="020B0502020202020204" pitchFamily="34" charset="0"/>
              </a:rPr>
              <a:t>Make a 2 minute speech explaining how Mary shares in Jesus’ resurrection through her Assumption and how this makes it possible for us to share in it also. (Slide </a:t>
            </a:r>
            <a:r>
              <a:rPr lang="en-NZ" sz="700" b="1" dirty="0" smtClean="0">
                <a:latin typeface="Century Gothic" panose="020B0502020202020204" pitchFamily="34" charset="0"/>
              </a:rPr>
              <a:t>5</a:t>
            </a:r>
            <a:r>
              <a:rPr lang="en-NZ" sz="700" dirty="0" smtClean="0">
                <a:latin typeface="Century Gothic" panose="020B0502020202020204" pitchFamily="34" charset="0"/>
              </a:rPr>
              <a:t>)</a:t>
            </a:r>
            <a:endParaRPr lang="en-NZ" sz="700" dirty="0">
              <a:latin typeface="Century Gothic" panose="020B0502020202020204" pitchFamily="34" charset="0"/>
            </a:endParaRPr>
          </a:p>
        </p:txBody>
      </p:sp>
      <p:sp>
        <p:nvSpPr>
          <p:cNvPr id="46" name="Textbox: Line 1"/>
          <p:cNvSpPr txBox="1"/>
          <p:nvPr/>
        </p:nvSpPr>
        <p:spPr>
          <a:xfrm>
            <a:off x="139829" y="1233811"/>
            <a:ext cx="4349108" cy="307777"/>
          </a:xfrm>
          <a:prstGeom prst="rect">
            <a:avLst/>
          </a:prstGeom>
          <a:noFill/>
        </p:spPr>
        <p:txBody>
          <a:bodyPr wrap="square" rtlCol="0">
            <a:spAutoFit/>
          </a:bodyPr>
          <a:lstStyle/>
          <a:p>
            <a:pPr marL="87313" lvl="0" indent="-87313">
              <a:buFont typeface="+mj-lt"/>
              <a:buAutoNum type="arabicPeriod"/>
            </a:pPr>
            <a:r>
              <a:rPr lang="en-NZ" sz="700" dirty="0" smtClean="0">
                <a:latin typeface="Century Gothic" panose="020B0502020202020204" pitchFamily="34" charset="0"/>
              </a:rPr>
              <a:t>Write </a:t>
            </a:r>
            <a:r>
              <a:rPr lang="en-NZ" sz="700" dirty="0">
                <a:latin typeface="Century Gothic" panose="020B0502020202020204" pitchFamily="34" charset="0"/>
              </a:rPr>
              <a:t>5 things you learned about what a dogma is and when and how Mary’s Assumption became an official teaching dogma of the Church. (Slide 3. </a:t>
            </a:r>
            <a:r>
              <a:rPr lang="en-NZ" sz="700" dirty="0" smtClean="0">
                <a:latin typeface="Century Gothic" panose="020B0502020202020204" pitchFamily="34" charset="0"/>
              </a:rPr>
              <a:t>YouTube  </a:t>
            </a:r>
            <a:r>
              <a:rPr lang="en-NZ" sz="700" dirty="0">
                <a:latin typeface="Century Gothic" panose="020B0502020202020204" pitchFamily="34" charset="0"/>
              </a:rPr>
              <a:t>and Teacher Notes)</a:t>
            </a:r>
          </a:p>
        </p:txBody>
      </p:sp>
      <p:sp>
        <p:nvSpPr>
          <p:cNvPr id="48" name="TextBox: Date"/>
          <p:cNvSpPr txBox="1"/>
          <p:nvPr/>
        </p:nvSpPr>
        <p:spPr>
          <a:xfrm>
            <a:off x="4818116" y="724112"/>
            <a:ext cx="1908599"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49" name="TextBox: Name"/>
          <p:cNvSpPr txBox="1"/>
          <p:nvPr/>
        </p:nvSpPr>
        <p:spPr>
          <a:xfrm>
            <a:off x="431545" y="724112"/>
            <a:ext cx="3583032"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55" name="Title"/>
          <p:cNvSpPr>
            <a:spLocks noGrp="1"/>
          </p:cNvSpPr>
          <p:nvPr>
            <p:ph type="ctrTitle"/>
          </p:nvPr>
        </p:nvSpPr>
        <p:spPr>
          <a:xfrm>
            <a:off x="0" y="0"/>
            <a:ext cx="9144000" cy="900000"/>
          </a:xfrm>
        </p:spPr>
        <p:txBody>
          <a:bodyPr>
            <a:normAutofit/>
          </a:bodyPr>
          <a:lstStyle/>
          <a:p>
            <a:r>
              <a:rPr lang="en-US" sz="4000" dirty="0">
                <a:ln w="0"/>
                <a:effectLst>
                  <a:outerShdw blurRad="50800" dist="38100" dir="2700000" algn="tl" rotWithShape="0">
                    <a:prstClr val="black">
                      <a:alpha val="40000"/>
                    </a:prstClr>
                  </a:outerShdw>
                </a:effectLst>
                <a:latin typeface="Century Gothic" panose="020B0502020202020204" pitchFamily="34" charset="0"/>
                <a:cs typeface="Arial" panose="020B0604020202020204" pitchFamily="34" charset="0"/>
              </a:rPr>
              <a:t>Check up</a:t>
            </a:r>
            <a:endParaRPr lang="en-GB" sz="4000" dirty="0">
              <a:ln w="0"/>
              <a:effectLst>
                <a:outerShdw blurRad="50800" dist="38100" dir="2700000" algn="tl" rotWithShape="0">
                  <a:prstClr val="black">
                    <a:alpha val="40000"/>
                  </a:prstClr>
                </a:outerShdw>
              </a:effectLst>
              <a:latin typeface="Century Gothic" panose="020B0502020202020204" pitchFamily="34" charset="0"/>
              <a:cs typeface="Arial" panose="020B060402020202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S-11A</a:t>
            </a:r>
            <a:endParaRPr lang="en-GB" sz="900" b="1" dirty="0">
              <a:latin typeface="Arial" pitchFamily="34" charset="0"/>
              <a:cs typeface="Arial" pitchFamily="34" charset="0"/>
            </a:endParaRPr>
          </a:p>
        </p:txBody>
      </p:sp>
      <p:sp>
        <p:nvSpPr>
          <p:cNvPr id="12" name="Textbox: Tool instructions"/>
          <p:cNvSpPr txBox="1"/>
          <p:nvPr/>
        </p:nvSpPr>
        <p:spPr>
          <a:xfrm>
            <a:off x="2299607" y="4912668"/>
            <a:ext cx="4544834"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forward arrow to go to the next worksheet or up arrow to return to the lesson</a:t>
            </a:r>
            <a:endParaRPr lang="en-GB" sz="900" dirty="0">
              <a:latin typeface="Arial" pitchFamily="34" charset="0"/>
              <a:ea typeface="Segoe UI"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pic>
        <p:nvPicPr>
          <p:cNvPr id="23" name="Picture" descr="Image result for images of mary's assumption"/>
          <p:cNvPicPr/>
          <p:nvPr/>
        </p:nvPicPr>
        <p:blipFill>
          <a:blip r:embed="rId3" cstate="print">
            <a:extLst>
              <a:ext uri="{BEBA8EAE-BF5A-486C-A8C5-ECC9F3942E4B}">
                <a14:imgProps xmlns:a14="http://schemas.microsoft.com/office/drawing/2010/main">
                  <a14:imgLayer r:embed="rId4">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42923" y="110719"/>
            <a:ext cx="1474153" cy="717314"/>
          </a:xfrm>
          <a:prstGeom prst="rect">
            <a:avLst/>
          </a:prstGeom>
          <a:noFill/>
          <a:ln>
            <a:noFill/>
          </a:ln>
        </p:spPr>
      </p:pic>
      <p:sp>
        <p:nvSpPr>
          <p:cNvPr id="2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Up">
            <a:hlinkClick r:id="rId5" action="ppaction://hlinksldjump" highlightClick="1"/>
          </p:cNvPr>
          <p:cNvSpPr/>
          <p:nvPr/>
        </p:nvSpPr>
        <p:spPr>
          <a:xfrm rot="16200000">
            <a:off x="7632808"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40161161"/>
      </p:ext>
    </p:extLst>
  </p:cSld>
  <p:clrMapOvr>
    <a:masterClrMapping/>
  </p:clrMapOvr>
  <p:transition spd="med" advClick="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 name="Rectangle: 9th Answer"/>
          <p:cNvSpPr/>
          <p:nvPr/>
        </p:nvSpPr>
        <p:spPr>
          <a:xfrm>
            <a:off x="200588" y="3923193"/>
            <a:ext cx="7731460" cy="890343"/>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Rectangle: 8th Answer"/>
          <p:cNvSpPr/>
          <p:nvPr/>
        </p:nvSpPr>
        <p:spPr>
          <a:xfrm>
            <a:off x="200588" y="3049280"/>
            <a:ext cx="8795287" cy="80575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Rectangle: 7th Answer"/>
          <p:cNvSpPr/>
          <p:nvPr/>
        </p:nvSpPr>
        <p:spPr>
          <a:xfrm>
            <a:off x="200588" y="2176522"/>
            <a:ext cx="8795285"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Rectangle: 6th Answer"/>
          <p:cNvSpPr/>
          <p:nvPr/>
        </p:nvSpPr>
        <p:spPr>
          <a:xfrm>
            <a:off x="200588" y="1285248"/>
            <a:ext cx="8795285"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Textbox: Line 9"/>
          <p:cNvSpPr txBox="1"/>
          <p:nvPr/>
        </p:nvSpPr>
        <p:spPr>
          <a:xfrm>
            <a:off x="139828" y="3867172"/>
            <a:ext cx="7792219" cy="200055"/>
          </a:xfrm>
          <a:prstGeom prst="rect">
            <a:avLst/>
          </a:prstGeom>
          <a:noFill/>
        </p:spPr>
        <p:txBody>
          <a:bodyPr wrap="square" rtlCol="0">
            <a:spAutoFit/>
          </a:bodyPr>
          <a:lstStyle/>
          <a:p>
            <a:pPr marL="87313" lvl="0" indent="-87313">
              <a:buFont typeface="+mj-lt"/>
              <a:buAutoNum type="arabicPeriod" startAt="9"/>
            </a:pPr>
            <a:r>
              <a:rPr lang="en-NZ" sz="700" smtClean="0">
                <a:latin typeface="Century Gothic" panose="020B0502020202020204" pitchFamily="34" charset="0"/>
              </a:rPr>
              <a:t>Questions </a:t>
            </a:r>
            <a:r>
              <a:rPr lang="en-NZ" sz="700" dirty="0">
                <a:latin typeface="Century Gothic" panose="020B0502020202020204" pitchFamily="34" charset="0"/>
              </a:rPr>
              <a:t>I would like to ask about the topics in this resource are …</a:t>
            </a:r>
          </a:p>
        </p:txBody>
      </p:sp>
      <p:sp>
        <p:nvSpPr>
          <p:cNvPr id="42" name="Textbox: Line 8"/>
          <p:cNvSpPr txBox="1"/>
          <p:nvPr/>
        </p:nvSpPr>
        <p:spPr>
          <a:xfrm>
            <a:off x="139828" y="3003588"/>
            <a:ext cx="8856045" cy="200055"/>
          </a:xfrm>
          <a:prstGeom prst="rect">
            <a:avLst/>
          </a:prstGeom>
          <a:noFill/>
        </p:spPr>
        <p:txBody>
          <a:bodyPr wrap="square" rtlCol="0">
            <a:spAutoFit/>
          </a:bodyPr>
          <a:lstStyle/>
          <a:p>
            <a:pPr marL="87313" lvl="0" indent="-87313">
              <a:buFont typeface="+mj-lt"/>
              <a:buAutoNum type="arabicPeriod" startAt="8"/>
            </a:pPr>
            <a:r>
              <a:rPr lang="en-NZ" sz="700" dirty="0">
                <a:latin typeface="Century Gothic" panose="020B0502020202020204" pitchFamily="34" charset="0"/>
              </a:rPr>
              <a:t>Which activity do you think helped you to learn best in this resource?</a:t>
            </a:r>
          </a:p>
        </p:txBody>
      </p:sp>
      <p:sp>
        <p:nvSpPr>
          <p:cNvPr id="44" name="Textbox: Line 7"/>
          <p:cNvSpPr txBox="1"/>
          <p:nvPr/>
        </p:nvSpPr>
        <p:spPr>
          <a:xfrm>
            <a:off x="139828" y="2127854"/>
            <a:ext cx="8877247" cy="200055"/>
          </a:xfrm>
          <a:prstGeom prst="rect">
            <a:avLst/>
          </a:prstGeom>
          <a:noFill/>
        </p:spPr>
        <p:txBody>
          <a:bodyPr wrap="square" rtlCol="0">
            <a:spAutoFit/>
          </a:bodyPr>
          <a:lstStyle/>
          <a:p>
            <a:pPr marL="87313" lvl="0" indent="-87313">
              <a:buFont typeface="+mj-lt"/>
              <a:buAutoNum type="arabicPeriod" startAt="7"/>
            </a:pPr>
            <a:r>
              <a:rPr lang="en-NZ" sz="700" dirty="0" smtClean="0">
                <a:latin typeface="Century Gothic" panose="020B0502020202020204" pitchFamily="34" charset="0"/>
              </a:rPr>
              <a:t>Prepare a liturgy to celebrate Mary’s life and her Assumption and use the Mary songs in the resource. (Slides 6B MP3, Slide 8  MP3,Slide 10 YouTube)</a:t>
            </a:r>
            <a:endParaRPr lang="en-NZ" sz="700" dirty="0">
              <a:latin typeface="Century Gothic" panose="020B0502020202020204" pitchFamily="34" charset="0"/>
            </a:endParaRPr>
          </a:p>
        </p:txBody>
      </p:sp>
      <p:sp>
        <p:nvSpPr>
          <p:cNvPr id="46" name="Textbox: Line 6"/>
          <p:cNvSpPr txBox="1"/>
          <p:nvPr/>
        </p:nvSpPr>
        <p:spPr>
          <a:xfrm>
            <a:off x="139828" y="1233811"/>
            <a:ext cx="6365475" cy="200055"/>
          </a:xfrm>
          <a:prstGeom prst="rect">
            <a:avLst/>
          </a:prstGeom>
          <a:noFill/>
        </p:spPr>
        <p:txBody>
          <a:bodyPr wrap="square" rtlCol="0">
            <a:spAutoFit/>
          </a:bodyPr>
          <a:lstStyle/>
          <a:p>
            <a:pPr marL="87313" lvl="0" indent="-87313">
              <a:buFont typeface="+mj-lt"/>
              <a:buAutoNum type="arabicPeriod" startAt="6"/>
            </a:pPr>
            <a:r>
              <a:rPr lang="en-NZ" sz="700" dirty="0">
                <a:latin typeface="Century Gothic" panose="020B0502020202020204" pitchFamily="34" charset="0"/>
              </a:rPr>
              <a:t>Make a timeline of human statues or a power point presentation of Mary’s life to share with your class, family and parish. (Slides 9, 10)</a:t>
            </a:r>
          </a:p>
        </p:txBody>
      </p:sp>
      <p:sp>
        <p:nvSpPr>
          <p:cNvPr id="48" name="TextBox: Date"/>
          <p:cNvSpPr txBox="1"/>
          <p:nvPr/>
        </p:nvSpPr>
        <p:spPr>
          <a:xfrm>
            <a:off x="4818116" y="724112"/>
            <a:ext cx="2300630" cy="369332"/>
          </a:xfrm>
          <a:prstGeom prst="rect">
            <a:avLst/>
          </a:prstGeom>
          <a:noFill/>
        </p:spPr>
        <p:txBody>
          <a:bodyPr wrap="none" rtlCol="0">
            <a:spAutoFit/>
          </a:bodyPr>
          <a:lstStyle/>
          <a:p>
            <a:r>
              <a:rPr lang="en-NZ" b="1" dirty="0" smtClean="0">
                <a:latin typeface="Arial" panose="020B0604020202020204" pitchFamily="34" charset="0"/>
                <a:ea typeface="Segoe UI" pitchFamily="34" charset="0"/>
                <a:cs typeface="Arial" panose="020B0604020202020204" pitchFamily="34" charset="0"/>
              </a:rPr>
              <a:t>Date:____________</a:t>
            </a:r>
            <a:endParaRPr lang="en-GB" b="1" dirty="0">
              <a:latin typeface="Arial" panose="020B0604020202020204" pitchFamily="34" charset="0"/>
              <a:ea typeface="Segoe UI" pitchFamily="34" charset="0"/>
              <a:cs typeface="Arial" panose="020B0604020202020204" pitchFamily="34" charset="0"/>
            </a:endParaRPr>
          </a:p>
        </p:txBody>
      </p:sp>
      <p:sp>
        <p:nvSpPr>
          <p:cNvPr id="49" name="TextBox: Name"/>
          <p:cNvSpPr txBox="1"/>
          <p:nvPr/>
        </p:nvSpPr>
        <p:spPr>
          <a:xfrm>
            <a:off x="431545" y="724112"/>
            <a:ext cx="4480714" cy="369332"/>
          </a:xfrm>
          <a:prstGeom prst="rect">
            <a:avLst/>
          </a:prstGeom>
          <a:noFill/>
        </p:spPr>
        <p:txBody>
          <a:bodyPr wrap="none" rtlCol="0">
            <a:spAutoFit/>
          </a:bodyPr>
          <a:lstStyle/>
          <a:p>
            <a:r>
              <a:rPr lang="en-NZ" b="1" dirty="0" smtClean="0">
                <a:latin typeface="Arial" panose="020B0604020202020204" pitchFamily="34" charset="0"/>
                <a:ea typeface="Segoe UI" pitchFamily="34" charset="0"/>
                <a:cs typeface="Arial" panose="020B0604020202020204" pitchFamily="34" charset="0"/>
              </a:rPr>
              <a:t>Name:____________________________</a:t>
            </a:r>
            <a:endParaRPr lang="en-GB" b="1" dirty="0">
              <a:latin typeface="Arial" panose="020B0604020202020204" pitchFamily="34" charset="0"/>
              <a:ea typeface="Segoe UI" pitchFamily="34" charset="0"/>
              <a:cs typeface="Arial" panose="020B0604020202020204" pitchFamily="34" charset="0"/>
            </a:endParaRPr>
          </a:p>
        </p:txBody>
      </p:sp>
      <p:sp>
        <p:nvSpPr>
          <p:cNvPr id="55" name="Title"/>
          <p:cNvSpPr>
            <a:spLocks noGrp="1"/>
          </p:cNvSpPr>
          <p:nvPr>
            <p:ph type="ctrTitle"/>
          </p:nvPr>
        </p:nvSpPr>
        <p:spPr>
          <a:xfrm>
            <a:off x="0" y="0"/>
            <a:ext cx="9144000" cy="900000"/>
          </a:xfrm>
        </p:spPr>
        <p:txBody>
          <a:bodyPr>
            <a:normAutofit/>
          </a:bodyPr>
          <a:lstStyle/>
          <a:p>
            <a:r>
              <a:rPr lang="en-US" sz="4000" dirty="0">
                <a:ln w="0"/>
                <a:effectLst>
                  <a:outerShdw blurRad="50800" dist="38100" dir="2700000" algn="tl" rotWithShape="0">
                    <a:prstClr val="black">
                      <a:alpha val="40000"/>
                    </a:prstClr>
                  </a:outerShdw>
                </a:effectLst>
                <a:latin typeface="Century Gothic" panose="020B0502020202020204" pitchFamily="34" charset="0"/>
                <a:cs typeface="Arial" panose="020B0604020202020204" pitchFamily="34" charset="0"/>
              </a:rPr>
              <a:t>Check up</a:t>
            </a:r>
            <a:endParaRPr lang="en-GB" sz="4000" dirty="0">
              <a:ln w="0"/>
              <a:effectLst>
                <a:outerShdw blurRad="50800" dist="38100" dir="2700000" algn="tl" rotWithShape="0">
                  <a:prstClr val="black">
                    <a:alpha val="40000"/>
                  </a:prstClr>
                </a:outerShdw>
              </a:effectLst>
              <a:latin typeface="Century Gothic" panose="020B0502020202020204" pitchFamily="34" charset="0"/>
              <a:cs typeface="Arial" panose="020B060402020202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S-11B</a:t>
            </a:r>
            <a:endParaRPr lang="en-GB" sz="900" b="1" dirty="0">
              <a:latin typeface="Arial" pitchFamily="34" charset="0"/>
              <a:cs typeface="Arial" pitchFamily="34" charset="0"/>
            </a:endParaRPr>
          </a:p>
        </p:txBody>
      </p:sp>
      <p:sp>
        <p:nvSpPr>
          <p:cNvPr id="11"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444144"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pic>
        <p:nvPicPr>
          <p:cNvPr id="23" name="Picture" descr="Image result for images of mary's assumption"/>
          <p:cNvPicPr/>
          <p:nvPr/>
        </p:nvPicPr>
        <p:blipFill>
          <a:blip r:embed="rId4" cstate="print">
            <a:extLst>
              <a:ext uri="{BEBA8EAE-BF5A-486C-A8C5-ECC9F3942E4B}">
                <a14:imgProps xmlns:a14="http://schemas.microsoft.com/office/drawing/2010/main">
                  <a14:imgLayer r:embed="rId5">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42923" y="110719"/>
            <a:ext cx="1474153" cy="717314"/>
          </a:xfrm>
          <a:prstGeom prst="rect">
            <a:avLst/>
          </a:prstGeom>
          <a:noFill/>
          <a:ln>
            <a:noFill/>
          </a:ln>
        </p:spPr>
      </p:pic>
    </p:spTree>
    <p:extLst>
      <p:ext uri="{BB962C8B-B14F-4D97-AF65-F5344CB8AC3E}">
        <p14:creationId xmlns:p14="http://schemas.microsoft.com/office/powerpoint/2010/main" val="2768839986"/>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229" y="-25940"/>
            <a:ext cx="9135541" cy="5143500"/>
          </a:xfrm>
          <a:prstGeom prst="rect">
            <a:avLst/>
          </a:prstGeom>
          <a:effectLst/>
        </p:spPr>
      </p:pic>
      <p:sp>
        <p:nvSpPr>
          <p:cNvPr id="8" name="Textbox: Line 2"/>
          <p:cNvSpPr txBox="1"/>
          <p:nvPr/>
        </p:nvSpPr>
        <p:spPr>
          <a:xfrm>
            <a:off x="859997" y="3108906"/>
            <a:ext cx="7744315" cy="830997"/>
          </a:xfrm>
          <a:prstGeom prst="rect">
            <a:avLst/>
          </a:prstGeom>
          <a:noFill/>
        </p:spPr>
        <p:txBody>
          <a:bodyPr wrap="square" rtlCol="0">
            <a:spAutoFit/>
          </a:bodyPr>
          <a:lstStyle/>
          <a:p>
            <a:pPr lvl="0"/>
            <a:r>
              <a:rPr lang="en-US" sz="2400" i="1" dirty="0" err="1" smtClean="0">
                <a:solidFill>
                  <a:schemeClr val="bg1"/>
                </a:solidFill>
                <a:latin typeface="Century Gothic" panose="020B0502020202020204" pitchFamily="34" charset="0"/>
                <a:ea typeface="Arial" pitchFamily="34" charset="-128"/>
                <a:cs typeface="Arial" panose="020B0604020202020204" pitchFamily="34" charset="0"/>
              </a:rPr>
              <a:t>recognise</a:t>
            </a:r>
            <a:r>
              <a:rPr lang="en-US" sz="2400" i="1" dirty="0" smtClean="0">
                <a:solidFill>
                  <a:schemeClr val="bg1"/>
                </a:solidFill>
                <a:latin typeface="Century Gothic" panose="020B0502020202020204" pitchFamily="34" charset="0"/>
                <a:ea typeface="Arial" pitchFamily="34" charset="-128"/>
                <a:cs typeface="Arial" panose="020B0604020202020204" pitchFamily="34" charset="0"/>
              </a:rPr>
              <a:t> </a:t>
            </a:r>
            <a:r>
              <a:rPr lang="en-US" sz="2400" i="1" dirty="0">
                <a:solidFill>
                  <a:schemeClr val="bg1"/>
                </a:solidFill>
                <a:latin typeface="Century Gothic" panose="020B0502020202020204" pitchFamily="34" charset="0"/>
                <a:ea typeface="Arial" pitchFamily="34" charset="-128"/>
                <a:cs typeface="Arial" panose="020B0604020202020204" pitchFamily="34" charset="0"/>
              </a:rPr>
              <a:t>that in her Assumption to Heaven Mary shares in the resurrection of her son. </a:t>
            </a:r>
            <a:endParaRPr lang="en-GB" sz="2400" i="1"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9" name="Textbox: Line 1"/>
          <p:cNvSpPr txBox="1"/>
          <p:nvPr/>
        </p:nvSpPr>
        <p:spPr>
          <a:xfrm>
            <a:off x="865802" y="2132012"/>
            <a:ext cx="7958884" cy="830997"/>
          </a:xfrm>
          <a:prstGeom prst="rect">
            <a:avLst/>
          </a:prstGeom>
          <a:noFill/>
        </p:spPr>
        <p:txBody>
          <a:bodyPr wrap="square" rtlCol="0">
            <a:spAutoFit/>
          </a:bodyPr>
          <a:lstStyle/>
          <a:p>
            <a:pPr marL="0" lvl="1">
              <a:spcAft>
                <a:spcPts val="1800"/>
              </a:spcAft>
            </a:pPr>
            <a:r>
              <a:rPr lang="en-US" sz="2400" i="1" dirty="0" err="1" smtClean="0">
                <a:solidFill>
                  <a:schemeClr val="bg1"/>
                </a:solidFill>
                <a:latin typeface="Century Gothic" panose="020B0502020202020204" pitchFamily="34" charset="0"/>
                <a:cs typeface="Arial" panose="020B0604020202020204" pitchFamily="34" charset="0"/>
              </a:rPr>
              <a:t>recognise</a:t>
            </a:r>
            <a:r>
              <a:rPr lang="en-US" sz="2400" i="1" dirty="0" smtClean="0">
                <a:solidFill>
                  <a:schemeClr val="bg1"/>
                </a:solidFill>
                <a:latin typeface="Century Gothic" panose="020B0502020202020204" pitchFamily="34" charset="0"/>
                <a:cs typeface="Arial" panose="020B0604020202020204" pitchFamily="34" charset="0"/>
              </a:rPr>
              <a:t> </a:t>
            </a:r>
            <a:r>
              <a:rPr lang="en-US" sz="2400" i="1" dirty="0">
                <a:solidFill>
                  <a:schemeClr val="bg1"/>
                </a:solidFill>
                <a:latin typeface="Century Gothic" panose="020B0502020202020204" pitchFamily="34" charset="0"/>
                <a:cs typeface="Arial" panose="020B0604020202020204" pitchFamily="34" charset="0"/>
              </a:rPr>
              <a:t>that the feast of the Assumption </a:t>
            </a:r>
            <a:r>
              <a:rPr lang="en-US" sz="2400" i="1" dirty="0" smtClean="0">
                <a:solidFill>
                  <a:schemeClr val="bg1"/>
                </a:solidFill>
                <a:latin typeface="Century Gothic" panose="020B0502020202020204" pitchFamily="34" charset="0"/>
                <a:cs typeface="Arial" panose="020B0604020202020204" pitchFamily="34" charset="0"/>
              </a:rPr>
              <a:t>is</a:t>
            </a:r>
            <a:br>
              <a:rPr lang="en-US" sz="2400" i="1" dirty="0" smtClean="0">
                <a:solidFill>
                  <a:schemeClr val="bg1"/>
                </a:solidFill>
                <a:latin typeface="Century Gothic" panose="020B0502020202020204" pitchFamily="34" charset="0"/>
                <a:cs typeface="Arial" panose="020B0604020202020204" pitchFamily="34" charset="0"/>
              </a:rPr>
            </a:br>
            <a:r>
              <a:rPr lang="en-US" sz="2400" i="1" dirty="0" smtClean="0">
                <a:solidFill>
                  <a:schemeClr val="bg1"/>
                </a:solidFill>
                <a:latin typeface="Century Gothic" panose="020B0502020202020204" pitchFamily="34" charset="0"/>
                <a:cs typeface="Arial" panose="020B0604020202020204" pitchFamily="34" charset="0"/>
              </a:rPr>
              <a:t>a </a:t>
            </a:r>
            <a:r>
              <a:rPr lang="en-US" sz="2400" i="1" dirty="0">
                <a:solidFill>
                  <a:schemeClr val="bg1"/>
                </a:solidFill>
                <a:latin typeface="Century Gothic" panose="020B0502020202020204" pitchFamily="34" charset="0"/>
                <a:cs typeface="Arial" panose="020B0604020202020204" pitchFamily="34" charset="0"/>
              </a:rPr>
              <a:t>Holy </a:t>
            </a:r>
            <a:r>
              <a:rPr lang="en-US" sz="2400" i="1" dirty="0" smtClean="0">
                <a:solidFill>
                  <a:schemeClr val="bg1"/>
                </a:solidFill>
                <a:latin typeface="Century Gothic" panose="020B0502020202020204" pitchFamily="34" charset="0"/>
                <a:cs typeface="Arial" panose="020B0604020202020204" pitchFamily="34" charset="0"/>
              </a:rPr>
              <a:t>Day of </a:t>
            </a:r>
            <a:r>
              <a:rPr lang="en-US" sz="2400" i="1" dirty="0">
                <a:solidFill>
                  <a:schemeClr val="bg1"/>
                </a:solidFill>
                <a:latin typeface="Century Gothic" panose="020B0502020202020204" pitchFamily="34" charset="0"/>
                <a:cs typeface="Arial" panose="020B0604020202020204" pitchFamily="34" charset="0"/>
              </a:rPr>
              <a:t>Obligation</a:t>
            </a:r>
            <a:endParaRPr lang="en-GB" sz="2400" i="1"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11" name="Shape: Border 2"/>
          <p:cNvSpPr/>
          <p:nvPr/>
        </p:nvSpPr>
        <p:spPr>
          <a:xfrm>
            <a:off x="867619" y="3108905"/>
            <a:ext cx="7964689" cy="854933"/>
          </a:xfrm>
          <a:prstGeom prst="rect">
            <a:avLst/>
          </a:prstGeom>
          <a:solidFill>
            <a:srgbClr val="33CC33">
              <a:alpha val="0"/>
            </a:srgb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12" name="Shape: Border 1"/>
          <p:cNvSpPr/>
          <p:nvPr/>
        </p:nvSpPr>
        <p:spPr>
          <a:xfrm>
            <a:off x="859997" y="2132011"/>
            <a:ext cx="7964689" cy="830998"/>
          </a:xfrm>
          <a:prstGeom prst="rect">
            <a:avLst/>
          </a:prstGeom>
          <a:solidFill>
            <a:srgbClr val="33CC33">
              <a:alpha val="0"/>
            </a:srgb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14" name="Shape: Number 2"/>
          <p:cNvSpPr txBox="1"/>
          <p:nvPr/>
        </p:nvSpPr>
        <p:spPr>
          <a:xfrm>
            <a:off x="395536" y="3084971"/>
            <a:ext cx="468398" cy="461665"/>
          </a:xfrm>
          <a:prstGeom prst="rect">
            <a:avLst/>
          </a:prstGeom>
          <a:noFill/>
        </p:spPr>
        <p:txBody>
          <a:bodyPr wrap="none" rtlCol="0">
            <a:spAutoFit/>
          </a:bodyPr>
          <a:lstStyle/>
          <a:p>
            <a:r>
              <a:rPr lang="en-US" sz="2400" i="1" dirty="0">
                <a:solidFill>
                  <a:schemeClr val="bg1"/>
                </a:solidFill>
                <a:latin typeface="Century Gothic" panose="020B0502020202020204" pitchFamily="34" charset="0"/>
                <a:ea typeface="Arial" pitchFamily="34" charset="-128"/>
                <a:cs typeface="Arial" panose="020B0604020202020204" pitchFamily="34" charset="0"/>
              </a:rPr>
              <a:t>2</a:t>
            </a:r>
            <a:r>
              <a:rPr lang="en-US" sz="2400" i="1" dirty="0" smtClean="0">
                <a:solidFill>
                  <a:schemeClr val="bg1"/>
                </a:solidFill>
                <a:latin typeface="Century Gothic" panose="020B0502020202020204" pitchFamily="34" charset="0"/>
                <a:ea typeface="Arial" pitchFamily="34" charset="-128"/>
                <a:cs typeface="Arial" panose="020B0604020202020204" pitchFamily="34" charset="0"/>
              </a:rPr>
              <a:t>)</a:t>
            </a:r>
            <a:endParaRPr lang="en-GB" sz="2400" i="1"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15" name="Shape: Number 1"/>
          <p:cNvSpPr txBox="1"/>
          <p:nvPr/>
        </p:nvSpPr>
        <p:spPr>
          <a:xfrm>
            <a:off x="395536" y="2135826"/>
            <a:ext cx="468398" cy="461665"/>
          </a:xfrm>
          <a:prstGeom prst="rect">
            <a:avLst/>
          </a:prstGeom>
          <a:noFill/>
        </p:spPr>
        <p:txBody>
          <a:bodyPr wrap="none" rtlCol="0">
            <a:spAutoFit/>
          </a:bodyPr>
          <a:lstStyle/>
          <a:p>
            <a:r>
              <a:rPr lang="en-US" sz="2400" i="1" dirty="0" smtClean="0">
                <a:solidFill>
                  <a:schemeClr val="bg1"/>
                </a:solidFill>
                <a:latin typeface="Century Gothic" panose="020B0502020202020204" pitchFamily="34" charset="0"/>
                <a:ea typeface="Arial" pitchFamily="34" charset="-128"/>
                <a:cs typeface="Arial" panose="020B0604020202020204" pitchFamily="34" charset="0"/>
              </a:rPr>
              <a:t>1)</a:t>
            </a:r>
            <a:endParaRPr lang="en-GB" sz="2400" i="1"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3" name="Subtile"/>
          <p:cNvSpPr txBox="1"/>
          <p:nvPr/>
        </p:nvSpPr>
        <p:spPr>
          <a:xfrm>
            <a:off x="429304" y="1525645"/>
            <a:ext cx="2882129" cy="492443"/>
          </a:xfrm>
          <a:prstGeom prst="rect">
            <a:avLst/>
          </a:prstGeom>
          <a:noFill/>
        </p:spPr>
        <p:txBody>
          <a:bodyPr wrap="square" rtlCol="0">
            <a:spAutoFit/>
          </a:bodyPr>
          <a:lstStyle/>
          <a:p>
            <a:r>
              <a:rPr lang="en-NZ" sz="2600" dirty="0" smtClean="0">
                <a:solidFill>
                  <a:schemeClr val="bg1"/>
                </a:solidFill>
                <a:latin typeface="Century Gothic" panose="020B0502020202020204" pitchFamily="34" charset="0"/>
                <a:ea typeface="Arial" pitchFamily="34" charset="-128"/>
                <a:cs typeface="Arial" panose="020B0604020202020204" pitchFamily="34" charset="0"/>
              </a:rPr>
              <a:t>The students will:</a:t>
            </a:r>
            <a:endParaRPr lang="en-GB" sz="2600" dirty="0">
              <a:solidFill>
                <a:schemeClr val="bg1"/>
              </a:solidFill>
              <a:latin typeface="Century Gothic" panose="020B0502020202020204" pitchFamily="34" charset="0"/>
              <a:ea typeface="Arial" pitchFamily="34" charset="-128"/>
              <a:cs typeface="Arial" panose="020B0604020202020204" pitchFamily="34" charset="0"/>
            </a:endParaRPr>
          </a:p>
        </p:txBody>
      </p:sp>
      <p:pic>
        <p:nvPicPr>
          <p:cNvPr id="18" name="Picture" descr="Image result for images of mary's assumptio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7157" y="136650"/>
            <a:ext cx="1568760" cy="763350"/>
          </a:xfrm>
          <a:prstGeom prst="rect">
            <a:avLst/>
          </a:prstGeom>
          <a:noFill/>
          <a:ln>
            <a:noFill/>
          </a:ln>
        </p:spPr>
      </p:pic>
      <p:sp>
        <p:nvSpPr>
          <p:cNvPr id="2" name="Title"/>
          <p:cNvSpPr>
            <a:spLocks noGrp="1"/>
          </p:cNvSpPr>
          <p:nvPr>
            <p:ph type="ctrTitle"/>
          </p:nvPr>
        </p:nvSpPr>
        <p:spPr>
          <a:xfrm>
            <a:off x="539552" y="0"/>
            <a:ext cx="7772400" cy="900000"/>
          </a:xfrm>
        </p:spPr>
        <p:txBody>
          <a:bodyPr>
            <a:normAutofit/>
          </a:bodyPr>
          <a:lstStyle/>
          <a:p>
            <a:r>
              <a:rPr lang="en-NZ" sz="40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Learning Intentions</a:t>
            </a:r>
            <a:endParaRPr lang="en-GB" sz="40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622862" y="4912668"/>
            <a:ext cx="1898277" cy="230832"/>
          </a:xfrm>
          <a:prstGeom prst="rect">
            <a:avLst/>
          </a:prstGeom>
          <a:noFill/>
        </p:spPr>
        <p:txBody>
          <a:bodyPr wrap="none" rtlCol="0">
            <a:spAutoFit/>
          </a:bodyPr>
          <a:lstStyle/>
          <a:p>
            <a:pPr algn="ctr"/>
            <a:r>
              <a:rPr lang="en-GB" sz="900" dirty="0" smtClean="0">
                <a:solidFill>
                  <a:schemeClr val="bg1"/>
                </a:solidFill>
                <a:latin typeface="Century Gothic" panose="020B0502020202020204" pitchFamily="34" charset="0"/>
                <a:ea typeface="Arial" pitchFamily="34" charset="-128"/>
                <a:cs typeface="Arial" panose="020B0604020202020204" pitchFamily="34" charset="0"/>
              </a:rPr>
              <a:t>Click the borders to reveal text</a:t>
            </a:r>
            <a:endParaRPr lang="en-GB" sz="900" dirty="0">
              <a:solidFill>
                <a:schemeClr val="bg1"/>
              </a:solidFill>
              <a:latin typeface="Century Gothic" panose="020B0502020202020204" pitchFamily="34" charset="0"/>
              <a:ea typeface="Arial" pitchFamily="34" charset="-128"/>
              <a:cs typeface="Arial" panose="020B0604020202020204" pitchFamily="34" charset="0"/>
            </a:endParaRPr>
          </a:p>
        </p:txBody>
      </p:sp>
    </p:spTree>
    <p:extLst>
      <p:ext uri="{BB962C8B-B14F-4D97-AF65-F5344CB8AC3E}">
        <p14:creationId xmlns:p14="http://schemas.microsoft.com/office/powerpoint/2010/main" val="1393059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1000" fill="hold"/>
                                        <p:tgtEl>
                                          <p:spTgt spid="9"/>
                                        </p:tgtEl>
                                        <p:attrNameLst>
                                          <p:attrName>style.color</p:attrName>
                                        </p:attrNameLst>
                                      </p:cBhvr>
                                      <p:to>
                                        <a:srgbClr val="969696"/>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9"/>
                                        </p:tgtEl>
                                        <p:attrNameLst>
                                          <p:attrName>style.color</p:attrName>
                                        </p:attrNameLst>
                                      </p:cBhvr>
                                      <p:to>
                                        <a:schemeClr val="tx1"/>
                                      </p:to>
                                    </p:animClr>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100" fill="hold"/>
                                        <p:tgtEl>
                                          <p:spTgt spid="9"/>
                                        </p:tgtEl>
                                        <p:attrNameLst>
                                          <p:attrName>style.color</p:attrName>
                                        </p:attrNameLst>
                                      </p:cBhvr>
                                      <p:to>
                                        <a:schemeClr val="tx1"/>
                                      </p:to>
                                    </p:animClr>
                                  </p:childTnLst>
                                </p:cTn>
                              </p:par>
                              <p:par>
                                <p:cTn id="22" presetID="1" presetClass="exit"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8" grpId="1"/>
      <p:bldP spid="8"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229" y="0"/>
            <a:ext cx="9135541" cy="5143500"/>
          </a:xfrm>
          <a:prstGeom prst="rect">
            <a:avLst/>
          </a:prstGeom>
          <a:effectLst/>
        </p:spPr>
      </p:pic>
      <p:sp>
        <p:nvSpPr>
          <p:cNvPr id="21" name="TextBox 3"/>
          <p:cNvSpPr txBox="1"/>
          <p:nvPr/>
        </p:nvSpPr>
        <p:spPr>
          <a:xfrm>
            <a:off x="1018062" y="3450075"/>
            <a:ext cx="5207243" cy="1225868"/>
          </a:xfrm>
          <a:prstGeom prst="roundRect">
            <a:avLst/>
          </a:prstGeom>
          <a:solidFill>
            <a:schemeClr val="bg1">
              <a:alpha val="89000"/>
            </a:schemeClr>
          </a:solidFill>
        </p:spPr>
        <p:txBody>
          <a:bodyPr wrap="square" rtlCol="0">
            <a:spAutoFit/>
          </a:bodyPr>
          <a:lstStyle>
            <a:defPPr>
              <a:defRPr lang="en-US"/>
            </a:defPPr>
            <a:lvl1pPr>
              <a:defRPr sz="1200">
                <a:latin typeface="Earthbound" panose="020B0504030602030204" pitchFamily="34" charset="0"/>
              </a:defRPr>
            </a:lvl1pPr>
          </a:lstStyle>
          <a:p>
            <a:r>
              <a:rPr lang="en-NZ" sz="1100" dirty="0">
                <a:latin typeface="Century Gothic" panose="020B0502020202020204" pitchFamily="34" charset="0"/>
              </a:rPr>
              <a:t>Originally the belief in the Assumption was celebrated on August 15 and was called the </a:t>
            </a:r>
            <a:r>
              <a:rPr lang="en-NZ" sz="1100" dirty="0" err="1">
                <a:latin typeface="Century Gothic" panose="020B0502020202020204" pitchFamily="34" charset="0"/>
              </a:rPr>
              <a:t>Dormition</a:t>
            </a:r>
            <a:r>
              <a:rPr lang="en-NZ" sz="1100" dirty="0">
                <a:latin typeface="Century Gothic" panose="020B0502020202020204" pitchFamily="34" charset="0"/>
              </a:rPr>
              <a:t> or Memorial of Mary. Many people had been petitioning Pope Pius XII to have the belief declared a dogma.  The Vatican II documents refer to Mary’s Assumption as “a sign of certain hope and comfort to the pilgrim People of God”. </a:t>
            </a:r>
            <a:r>
              <a:rPr lang="en-NZ" sz="1100" dirty="0" smtClean="0">
                <a:latin typeface="Century Gothic" panose="020B0502020202020204" pitchFamily="34" charset="0"/>
              </a:rPr>
              <a:t/>
            </a:r>
            <a:br>
              <a:rPr lang="en-NZ" sz="1100" dirty="0" smtClean="0">
                <a:latin typeface="Century Gothic" panose="020B0502020202020204" pitchFamily="34" charset="0"/>
              </a:rPr>
            </a:br>
            <a:r>
              <a:rPr lang="en-NZ" sz="1100" dirty="0" smtClean="0">
                <a:solidFill>
                  <a:schemeClr val="tx2">
                    <a:lumMod val="60000"/>
                    <a:lumOff val="40000"/>
                  </a:schemeClr>
                </a:solidFill>
                <a:latin typeface="Century Gothic" panose="020B0502020202020204" pitchFamily="34" charset="0"/>
              </a:rPr>
              <a:t>Why </a:t>
            </a:r>
            <a:r>
              <a:rPr lang="en-NZ" sz="1100" dirty="0">
                <a:solidFill>
                  <a:schemeClr val="tx2">
                    <a:lumMod val="60000"/>
                    <a:lumOff val="40000"/>
                  </a:schemeClr>
                </a:solidFill>
                <a:latin typeface="Century Gothic" panose="020B0502020202020204" pitchFamily="34" charset="0"/>
              </a:rPr>
              <a:t>does Mary’s Assumption give people hope and comfort?             </a:t>
            </a:r>
            <a:endParaRPr lang="en-US" sz="1100" dirty="0">
              <a:solidFill>
                <a:schemeClr val="tx2">
                  <a:lumMod val="60000"/>
                  <a:lumOff val="40000"/>
                </a:schemeClr>
              </a:solidFill>
              <a:latin typeface="Century Gothic" panose="020B0502020202020204" pitchFamily="34" charset="0"/>
            </a:endParaRPr>
          </a:p>
        </p:txBody>
      </p:sp>
      <p:sp>
        <p:nvSpPr>
          <p:cNvPr id="10" name="TextBox 2"/>
          <p:cNvSpPr txBox="1"/>
          <p:nvPr/>
        </p:nvSpPr>
        <p:spPr>
          <a:xfrm>
            <a:off x="1018062" y="2206544"/>
            <a:ext cx="5209200" cy="1038582"/>
          </a:xfrm>
          <a:prstGeom prst="roundRect">
            <a:avLst/>
          </a:prstGeom>
          <a:solidFill>
            <a:schemeClr val="bg1">
              <a:alpha val="89000"/>
            </a:schemeClr>
          </a:solidFill>
        </p:spPr>
        <p:txBody>
          <a:bodyPr wrap="square" rtlCol="0">
            <a:spAutoFit/>
          </a:bodyPr>
          <a:lstStyle>
            <a:defPPr>
              <a:defRPr lang="en-US"/>
            </a:defPPr>
            <a:lvl1pPr>
              <a:defRPr sz="1200">
                <a:latin typeface="Earthbound" panose="020B0504030602030204" pitchFamily="34" charset="0"/>
              </a:defRPr>
            </a:lvl1pPr>
          </a:lstStyle>
          <a:p>
            <a:r>
              <a:rPr lang="en-NZ" sz="1100" dirty="0">
                <a:latin typeface="Century Gothic" panose="020B0502020202020204" pitchFamily="34" charset="0"/>
              </a:rPr>
              <a:t>A dogma is a truth that has been revealed by God which Catholics have long accepted and believed in by faith and grace.  At the Council of Ephesus in 431, the first dogma that was declared about Mary was that she is Mary, the Mother of </a:t>
            </a:r>
            <a:r>
              <a:rPr lang="en-NZ" sz="1100" dirty="0" smtClean="0">
                <a:latin typeface="Century Gothic" panose="020B0502020202020204" pitchFamily="34" charset="0"/>
              </a:rPr>
              <a:t>God..</a:t>
            </a:r>
            <a:br>
              <a:rPr lang="en-NZ" sz="1100" dirty="0" smtClean="0">
                <a:latin typeface="Century Gothic" panose="020B0502020202020204" pitchFamily="34" charset="0"/>
              </a:rPr>
            </a:br>
            <a:r>
              <a:rPr lang="en-NZ" sz="1100" dirty="0" smtClean="0">
                <a:solidFill>
                  <a:schemeClr val="tx2">
                    <a:lumMod val="60000"/>
                    <a:lumOff val="40000"/>
                  </a:schemeClr>
                </a:solidFill>
                <a:latin typeface="Century Gothic" panose="020B0502020202020204" pitchFamily="34" charset="0"/>
              </a:rPr>
              <a:t>Why </a:t>
            </a:r>
            <a:r>
              <a:rPr lang="en-NZ" sz="1100" dirty="0">
                <a:solidFill>
                  <a:schemeClr val="tx2">
                    <a:lumMod val="60000"/>
                    <a:lumOff val="40000"/>
                  </a:schemeClr>
                </a:solidFill>
                <a:latin typeface="Century Gothic" panose="020B0502020202020204" pitchFamily="34" charset="0"/>
              </a:rPr>
              <a:t>are dogmas important in the Catholic Church?</a:t>
            </a:r>
            <a:endParaRPr lang="en-US" sz="1100" dirty="0">
              <a:solidFill>
                <a:schemeClr val="tx2">
                  <a:lumMod val="60000"/>
                  <a:lumOff val="40000"/>
                </a:schemeClr>
              </a:solidFill>
              <a:latin typeface="Century Gothic" panose="020B0502020202020204" pitchFamily="34" charset="0"/>
            </a:endParaRPr>
          </a:p>
        </p:txBody>
      </p:sp>
      <p:sp>
        <p:nvSpPr>
          <p:cNvPr id="9" name="TextBox 1"/>
          <p:cNvSpPr txBox="1"/>
          <p:nvPr/>
        </p:nvSpPr>
        <p:spPr>
          <a:xfrm>
            <a:off x="1018062" y="911324"/>
            <a:ext cx="5207243" cy="1038582"/>
          </a:xfrm>
          <a:prstGeom prst="roundRect">
            <a:avLst/>
          </a:prstGeom>
          <a:solidFill>
            <a:schemeClr val="bg1">
              <a:alpha val="89000"/>
            </a:schemeClr>
          </a:solidFill>
        </p:spPr>
        <p:txBody>
          <a:bodyPr wrap="square" rtlCol="0">
            <a:spAutoFit/>
          </a:bodyPr>
          <a:lstStyle/>
          <a:p>
            <a:r>
              <a:rPr lang="en-NZ" sz="1100" dirty="0">
                <a:latin typeface="Century Gothic" panose="020B0502020202020204" pitchFamily="34" charset="0"/>
              </a:rPr>
              <a:t>The Assumption of Mary means that Mary was taken to heaven, body and soul, by God. How this happened is a mystery of faith but has been believed by Christians from the earliest days of the Church. In 1950 Mary’s Assumption was declared a dogma of the Church by the </a:t>
            </a:r>
            <a:r>
              <a:rPr lang="en-NZ" sz="1100" dirty="0" smtClean="0">
                <a:latin typeface="Century Gothic" panose="020B0502020202020204" pitchFamily="34" charset="0"/>
              </a:rPr>
              <a:t>Pope..</a:t>
            </a:r>
            <a:r>
              <a:rPr lang="en-NZ" sz="1100" dirty="0" smtClean="0">
                <a:solidFill>
                  <a:schemeClr val="bg1"/>
                </a:solidFill>
                <a:latin typeface="Century Gothic" panose="020B0502020202020204" pitchFamily="34" charset="0"/>
              </a:rPr>
              <a:t/>
            </a:r>
            <a:br>
              <a:rPr lang="en-NZ" sz="1100" dirty="0" smtClean="0">
                <a:solidFill>
                  <a:schemeClr val="bg1"/>
                </a:solidFill>
                <a:latin typeface="Century Gothic" panose="020B0502020202020204" pitchFamily="34" charset="0"/>
              </a:rPr>
            </a:br>
            <a:r>
              <a:rPr lang="en-NZ" sz="1100" dirty="0" smtClean="0">
                <a:solidFill>
                  <a:schemeClr val="tx2">
                    <a:lumMod val="60000"/>
                    <a:lumOff val="40000"/>
                  </a:schemeClr>
                </a:solidFill>
                <a:latin typeface="Century Gothic" panose="020B0502020202020204" pitchFamily="34" charset="0"/>
              </a:rPr>
              <a:t>Can </a:t>
            </a:r>
            <a:r>
              <a:rPr lang="en-NZ" sz="1100" dirty="0">
                <a:solidFill>
                  <a:schemeClr val="tx2">
                    <a:lumMod val="60000"/>
                    <a:lumOff val="40000"/>
                  </a:schemeClr>
                </a:solidFill>
                <a:latin typeface="Century Gothic" panose="020B0502020202020204" pitchFamily="34" charset="0"/>
              </a:rPr>
              <a:t>you name any other mysteries of the Catholic faith?</a:t>
            </a:r>
            <a:endParaRPr lang="en-US" sz="1100" dirty="0">
              <a:solidFill>
                <a:schemeClr val="tx2">
                  <a:lumMod val="60000"/>
                  <a:lumOff val="40000"/>
                </a:schemeClr>
              </a:solidFill>
              <a:latin typeface="Century Gothic" panose="020B0502020202020204" pitchFamily="34" charset="0"/>
              <a:cs typeface="Arial" panose="020B0604020202020204" pitchFamily="34" charset="0"/>
            </a:endParaRPr>
          </a:p>
        </p:txBody>
      </p:sp>
      <p:pic>
        <p:nvPicPr>
          <p:cNvPr id="17" name="Icon 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42025" y="3577686"/>
            <a:ext cx="556952" cy="1072800"/>
          </a:xfrm>
          <a:prstGeom prst="rect">
            <a:avLst/>
          </a:prstGeom>
        </p:spPr>
      </p:pic>
      <p:pic>
        <p:nvPicPr>
          <p:cNvPr id="16" name="Icon 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42025" y="2232000"/>
            <a:ext cx="556952" cy="1072800"/>
          </a:xfrm>
          <a:prstGeom prst="rect">
            <a:avLst/>
          </a:prstGeom>
        </p:spPr>
      </p:pic>
      <p:pic>
        <p:nvPicPr>
          <p:cNvPr id="8" name="Ico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025" y="937824"/>
            <a:ext cx="558000" cy="1073076"/>
          </a:xfrm>
          <a:prstGeom prst="rect">
            <a:avLst/>
          </a:prstGeom>
        </p:spPr>
      </p:pic>
      <p:pic>
        <p:nvPicPr>
          <p:cNvPr id="7" name="Picture Right"/>
          <p:cNvPicPr>
            <a:picLocks noChangeAspect="1"/>
          </p:cNvPicPr>
          <p:nvPr/>
        </p:nvPicPr>
        <p:blipFill>
          <a:blip r:embed="rId7"/>
          <a:stretch>
            <a:fillRect/>
          </a:stretch>
        </p:blipFill>
        <p:spPr>
          <a:xfrm>
            <a:off x="6505427" y="870615"/>
            <a:ext cx="2409973" cy="3564225"/>
          </a:xfrm>
          <a:prstGeom prst="rect">
            <a:avLst/>
          </a:prstGeom>
        </p:spPr>
      </p:pic>
      <p:sp>
        <p:nvSpPr>
          <p:cNvPr id="3" name="Cover 3"/>
          <p:cNvSpPr/>
          <p:nvPr/>
        </p:nvSpPr>
        <p:spPr>
          <a:xfrm>
            <a:off x="6505428" y="870614"/>
            <a:ext cx="2409973" cy="356422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Cover 2"/>
          <p:cNvSpPr/>
          <p:nvPr/>
        </p:nvSpPr>
        <p:spPr>
          <a:xfrm>
            <a:off x="6505428" y="870614"/>
            <a:ext cx="2409973" cy="356422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Cover 1"/>
          <p:cNvSpPr/>
          <p:nvPr/>
        </p:nvSpPr>
        <p:spPr>
          <a:xfrm>
            <a:off x="6505427" y="870613"/>
            <a:ext cx="2409973" cy="356422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p:cNvSpPr>
            <a:spLocks noGrp="1"/>
          </p:cNvSpPr>
          <p:nvPr>
            <p:ph type="ctrTitle"/>
          </p:nvPr>
        </p:nvSpPr>
        <p:spPr>
          <a:xfrm>
            <a:off x="0" y="0"/>
            <a:ext cx="9144000" cy="900000"/>
          </a:xfrm>
        </p:spPr>
        <p:txBody>
          <a:bodyPr>
            <a:noAutofit/>
          </a:bodyPr>
          <a:lstStyle/>
          <a:p>
            <a:r>
              <a:rPr lang="en-NZ" sz="32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What does the Assumption of Mary mean?</a:t>
            </a:r>
            <a:endParaRPr lang="en-GB" sz="32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S-03A</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2830983" y="4912668"/>
            <a:ext cx="3482043" cy="230832"/>
          </a:xfrm>
          <a:prstGeom prst="rect">
            <a:avLst/>
          </a:prstGeom>
          <a:noFill/>
        </p:spPr>
        <p:txBody>
          <a:bodyPr wrap="none" rtlCol="0">
            <a:spAutoFit/>
          </a:bodyPr>
          <a:lstStyle/>
          <a:p>
            <a:pPr algn="ctr"/>
            <a:r>
              <a:rPr lang="en-NZ" sz="900" dirty="0" smtClean="0">
                <a:solidFill>
                  <a:schemeClr val="bg1"/>
                </a:solidFill>
                <a:latin typeface="Century Gothic" panose="020B0502020202020204" pitchFamily="34" charset="0"/>
                <a:ea typeface="Arial" pitchFamily="34" charset="-128"/>
                <a:cs typeface="Arial" panose="020B0604020202020204" pitchFamily="34" charset="0"/>
              </a:rPr>
              <a:t>Click </a:t>
            </a:r>
            <a:r>
              <a:rPr lang="en-NZ" sz="900" dirty="0">
                <a:solidFill>
                  <a:schemeClr val="bg1"/>
                </a:solidFill>
                <a:latin typeface="Century Gothic" panose="020B0502020202020204" pitchFamily="34" charset="0"/>
                <a:ea typeface="Arial" pitchFamily="34" charset="-128"/>
                <a:cs typeface="Arial" panose="020B0604020202020204" pitchFamily="34" charset="0"/>
              </a:rPr>
              <a:t>on the </a:t>
            </a:r>
            <a:r>
              <a:rPr lang="en-NZ" sz="900" dirty="0" smtClean="0">
                <a:solidFill>
                  <a:schemeClr val="bg1"/>
                </a:solidFill>
                <a:latin typeface="Century Gothic" panose="020B0502020202020204" pitchFamily="34" charset="0"/>
                <a:ea typeface="Arial" pitchFamily="34" charset="-128"/>
                <a:cs typeface="Arial" panose="020B0604020202020204" pitchFamily="34" charset="0"/>
              </a:rPr>
              <a:t>icons to reveal text and the image on the right</a:t>
            </a:r>
            <a:endParaRPr lang="en-GB" sz="900" dirty="0">
              <a:solidFill>
                <a:schemeClr val="bg1"/>
              </a:solidFill>
              <a:latin typeface="Century Gothic" panose="020B0502020202020204" pitchFamily="34" charset="0"/>
              <a:ea typeface="Arial" pitchFamily="34" charset="-128"/>
              <a:cs typeface="Arial" panose="020B0604020202020204" pitchFamily="34" charset="0"/>
            </a:endParaRPr>
          </a:p>
        </p:txBody>
      </p:sp>
    </p:spTree>
    <p:extLst>
      <p:ext uri="{BB962C8B-B14F-4D97-AF65-F5344CB8AC3E}">
        <p14:creationId xmlns:p14="http://schemas.microsoft.com/office/powerpoint/2010/main" val="20068774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900"/>
                                        <p:tgtEl>
                                          <p:spTgt spid="7"/>
                                        </p:tgtEl>
                                      </p:cBhvr>
                                    </p:animEffect>
                                  </p:childTnLst>
                                </p:cTn>
                              </p:par>
                              <p:par>
                                <p:cTn id="8" presetID="10" presetClass="entr" presetSubtype="0" fill="hold" grpId="4"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4"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4"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6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11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16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xit" presetSubtype="0" fill="hold" grpId="3" nodeType="with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xit" presetSubtype="0" fill="hold" grpId="3" nodeType="with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xit" presetSubtype="0" fill="hold" grpId="3" nodeType="with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grpId="1"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1" presetClass="exit" presetSubtype="0" fill="hold" grpId="2" nodeType="withEffect">
                                  <p:stCondLst>
                                    <p:cond delay="0"/>
                                  </p:stCondLst>
                                  <p:childTnLst>
                                    <p:set>
                                      <p:cBhvr>
                                        <p:cTn id="78" dur="1" fill="hold">
                                          <p:stCondLst>
                                            <p:cond delay="0"/>
                                          </p:stCondLst>
                                        </p:cTn>
                                        <p:tgtEl>
                                          <p:spTgt spid="9"/>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10"/>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1" grpId="0" animBg="1"/>
      <p:bldP spid="21" grpId="1" animBg="1"/>
      <p:bldP spid="21" grpId="2" animBg="1"/>
      <p:bldP spid="10" grpId="0" animBg="1"/>
      <p:bldP spid="10" grpId="1" animBg="1"/>
      <p:bldP spid="10" grpId="2" animBg="1"/>
      <p:bldP spid="9" grpId="0" animBg="1"/>
      <p:bldP spid="9" grpId="1" animBg="1"/>
      <p:bldP spid="9" grpId="2" animBg="1"/>
      <p:bldP spid="3" grpId="0" animBg="1"/>
      <p:bldP spid="3" grpId="1" animBg="1"/>
      <p:bldP spid="3" grpId="3" animBg="1"/>
      <p:bldP spid="3" grpId="4" animBg="1"/>
      <p:bldP spid="25" grpId="0" animBg="1"/>
      <p:bldP spid="25" grpId="1" animBg="1"/>
      <p:bldP spid="25" grpId="3" animBg="1"/>
      <p:bldP spid="25" grpId="4" animBg="1"/>
      <p:bldP spid="26" grpId="0" animBg="1"/>
      <p:bldP spid="26" grpId="1" animBg="1"/>
      <p:bldP spid="26" grpId="3" animBg="1"/>
      <p:bldP spid="26" grpId="4"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229" y="0"/>
            <a:ext cx="9135541" cy="5143500"/>
          </a:xfrm>
          <a:prstGeom prst="rect">
            <a:avLst/>
          </a:prstGeom>
          <a:effectLst/>
        </p:spPr>
      </p:pic>
      <p:sp>
        <p:nvSpPr>
          <p:cNvPr id="23" name="TextBox 5"/>
          <p:cNvSpPr txBox="1"/>
          <p:nvPr/>
        </p:nvSpPr>
        <p:spPr>
          <a:xfrm>
            <a:off x="1018800" y="2965770"/>
            <a:ext cx="5220419" cy="1225868"/>
          </a:xfrm>
          <a:prstGeom prst="roundRect">
            <a:avLst/>
          </a:prstGeom>
          <a:solidFill>
            <a:schemeClr val="bg1">
              <a:alpha val="89000"/>
            </a:schemeClr>
          </a:solidFill>
        </p:spPr>
        <p:txBody>
          <a:bodyPr wrap="square" rtlCol="0">
            <a:spAutoFit/>
          </a:bodyPr>
          <a:lstStyle>
            <a:defPPr>
              <a:defRPr lang="en-US"/>
            </a:defPPr>
            <a:lvl1pPr>
              <a:defRPr sz="1200">
                <a:latin typeface="Earthbound" panose="020B0504030602030204" pitchFamily="34" charset="0"/>
              </a:defRPr>
            </a:lvl1pPr>
          </a:lstStyle>
          <a:p>
            <a:r>
              <a:rPr lang="en-NZ" sz="1100" dirty="0">
                <a:latin typeface="Century Gothic" panose="020B0502020202020204" pitchFamily="34" charset="0"/>
              </a:rPr>
              <a:t>During Bishop </a:t>
            </a:r>
            <a:r>
              <a:rPr lang="en-NZ" sz="1100" dirty="0" err="1">
                <a:latin typeface="Century Gothic" panose="020B0502020202020204" pitchFamily="34" charset="0"/>
              </a:rPr>
              <a:t>Pompallier’s</a:t>
            </a:r>
            <a:r>
              <a:rPr lang="en-NZ" sz="1100" dirty="0">
                <a:latin typeface="Century Gothic" panose="020B0502020202020204" pitchFamily="34" charset="0"/>
              </a:rPr>
              <a:t> first Mass at Totara Point on 13th January 1838, he placed the whole country under the patronage of Our Lady of the Assumption making this feast our national feast day and a Holy Day of Obligation in </a:t>
            </a:r>
            <a:r>
              <a:rPr lang="en-NZ" sz="1100" dirty="0" err="1">
                <a:latin typeface="Century Gothic" panose="020B0502020202020204" pitchFamily="34" charset="0"/>
              </a:rPr>
              <a:t>Aotearoa</a:t>
            </a:r>
            <a:r>
              <a:rPr lang="en-NZ" sz="1100" dirty="0">
                <a:latin typeface="Century Gothic" panose="020B0502020202020204" pitchFamily="34" charset="0"/>
              </a:rPr>
              <a:t> New Zealand</a:t>
            </a:r>
            <a:r>
              <a:rPr lang="en-NZ" sz="1100" dirty="0" smtClean="0">
                <a:latin typeface="Century Gothic" panose="020B0502020202020204" pitchFamily="34" charset="0"/>
              </a:rPr>
              <a:t>.</a:t>
            </a:r>
            <a:br>
              <a:rPr lang="en-NZ" sz="1100" dirty="0" smtClean="0">
                <a:latin typeface="Century Gothic" panose="020B0502020202020204" pitchFamily="34" charset="0"/>
              </a:rPr>
            </a:br>
            <a:r>
              <a:rPr lang="en-NZ" sz="1100" dirty="0">
                <a:solidFill>
                  <a:schemeClr val="tx2">
                    <a:lumMod val="60000"/>
                    <a:lumOff val="40000"/>
                  </a:schemeClr>
                </a:solidFill>
                <a:latin typeface="Century Gothic" panose="020B0502020202020204" pitchFamily="34" charset="0"/>
              </a:rPr>
              <a:t>Watch the clip of the celebrations in Rome when the Pope declared Mary’s Assumption a dogma.</a:t>
            </a:r>
          </a:p>
        </p:txBody>
      </p:sp>
      <p:sp>
        <p:nvSpPr>
          <p:cNvPr id="22" name="TextBox 4"/>
          <p:cNvSpPr txBox="1"/>
          <p:nvPr/>
        </p:nvSpPr>
        <p:spPr>
          <a:xfrm>
            <a:off x="1018799" y="1410898"/>
            <a:ext cx="5205651" cy="851297"/>
          </a:xfrm>
          <a:prstGeom prst="roundRect">
            <a:avLst/>
          </a:prstGeom>
          <a:solidFill>
            <a:schemeClr val="bg1">
              <a:alpha val="89000"/>
            </a:schemeClr>
          </a:solidFill>
        </p:spPr>
        <p:txBody>
          <a:bodyPr wrap="square" rtlCol="0">
            <a:spAutoFit/>
          </a:bodyPr>
          <a:lstStyle>
            <a:defPPr>
              <a:defRPr lang="en-US"/>
            </a:defPPr>
            <a:lvl1pPr>
              <a:defRPr sz="1200">
                <a:latin typeface="Earthbound" panose="020B0504030602030204" pitchFamily="34" charset="0"/>
              </a:defRPr>
            </a:lvl1pPr>
          </a:lstStyle>
          <a:p>
            <a:r>
              <a:rPr lang="en-NZ" sz="1100" dirty="0">
                <a:latin typeface="Century Gothic" panose="020B0502020202020204" pitchFamily="34" charset="0"/>
              </a:rPr>
              <a:t>When a dogma is declared by the Pope it has come from an accepted faith belief of the faithful people, and will be celebrated and expressed by them in their faith community prayer and liturgical </a:t>
            </a:r>
            <a:r>
              <a:rPr lang="en-NZ" sz="1100" dirty="0" smtClean="0">
                <a:latin typeface="Century Gothic" panose="020B0502020202020204" pitchFamily="34" charset="0"/>
              </a:rPr>
              <a:t>celebrations.</a:t>
            </a:r>
            <a:br>
              <a:rPr lang="en-NZ" sz="1100" dirty="0" smtClean="0">
                <a:latin typeface="Century Gothic" panose="020B0502020202020204" pitchFamily="34" charset="0"/>
              </a:rPr>
            </a:br>
            <a:r>
              <a:rPr lang="en-NZ" sz="1100" dirty="0" smtClean="0">
                <a:solidFill>
                  <a:schemeClr val="tx2">
                    <a:lumMod val="60000"/>
                    <a:lumOff val="40000"/>
                  </a:schemeClr>
                </a:solidFill>
                <a:latin typeface="Century Gothic" panose="020B0502020202020204" pitchFamily="34" charset="0"/>
              </a:rPr>
              <a:t>How </a:t>
            </a:r>
            <a:r>
              <a:rPr lang="en-NZ" sz="1100" dirty="0">
                <a:solidFill>
                  <a:schemeClr val="tx2">
                    <a:lumMod val="60000"/>
                    <a:lumOff val="40000"/>
                  </a:schemeClr>
                </a:solidFill>
                <a:latin typeface="Century Gothic" panose="020B0502020202020204" pitchFamily="34" charset="0"/>
              </a:rPr>
              <a:t>is the Assumption of Mary celebrated in your faith community now?</a:t>
            </a:r>
          </a:p>
        </p:txBody>
      </p:sp>
      <p:pic>
        <p:nvPicPr>
          <p:cNvPr id="19" name="Icon 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33039" y="3093381"/>
            <a:ext cx="556952" cy="1072800"/>
          </a:xfrm>
          <a:prstGeom prst="rect">
            <a:avLst/>
          </a:prstGeom>
        </p:spPr>
      </p:pic>
      <p:pic>
        <p:nvPicPr>
          <p:cNvPr id="18" name="Icon 4"/>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41200" y="1334198"/>
            <a:ext cx="556952" cy="1072800"/>
          </a:xfrm>
          <a:prstGeom prst="rect">
            <a:avLst/>
          </a:prstGeom>
        </p:spPr>
      </p:pic>
      <p:pic>
        <p:nvPicPr>
          <p:cNvPr id="7" name="Picture Right"/>
          <p:cNvPicPr>
            <a:picLocks noChangeAspect="1"/>
          </p:cNvPicPr>
          <p:nvPr/>
        </p:nvPicPr>
        <p:blipFill>
          <a:blip r:embed="rId6"/>
          <a:stretch>
            <a:fillRect/>
          </a:stretch>
        </p:blipFill>
        <p:spPr>
          <a:xfrm>
            <a:off x="6505427" y="870615"/>
            <a:ext cx="2409973" cy="3564225"/>
          </a:xfrm>
          <a:prstGeom prst="rect">
            <a:avLst/>
          </a:prstGeom>
        </p:spPr>
      </p:pic>
      <p:sp>
        <p:nvSpPr>
          <p:cNvPr id="25" name="Cover 2"/>
          <p:cNvSpPr/>
          <p:nvPr/>
        </p:nvSpPr>
        <p:spPr>
          <a:xfrm>
            <a:off x="6520441" y="870614"/>
            <a:ext cx="2394960" cy="356422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Cover 1"/>
          <p:cNvSpPr/>
          <p:nvPr/>
        </p:nvSpPr>
        <p:spPr>
          <a:xfrm>
            <a:off x="6520440" y="870613"/>
            <a:ext cx="2394960" cy="356422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p:cNvSpPr>
            <a:spLocks noGrp="1"/>
          </p:cNvSpPr>
          <p:nvPr>
            <p:ph type="ctrTitle"/>
          </p:nvPr>
        </p:nvSpPr>
        <p:spPr>
          <a:xfrm>
            <a:off x="0" y="0"/>
            <a:ext cx="9144000" cy="900000"/>
          </a:xfrm>
        </p:spPr>
        <p:txBody>
          <a:bodyPr>
            <a:noAutofit/>
          </a:bodyPr>
          <a:lstStyle/>
          <a:p>
            <a:r>
              <a:rPr lang="en-NZ" sz="32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What does the Assumption of Mary mean?</a:t>
            </a:r>
            <a:endParaRPr lang="en-GB" sz="32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endParaRPr>
          </a:p>
        </p:txBody>
      </p:sp>
      <p:sp>
        <p:nvSpPr>
          <p:cNvPr id="27" name="Textbox: Tool instructions"/>
          <p:cNvSpPr txBox="1"/>
          <p:nvPr/>
        </p:nvSpPr>
        <p:spPr>
          <a:xfrm>
            <a:off x="2830983" y="4774168"/>
            <a:ext cx="3482043" cy="369332"/>
          </a:xfrm>
          <a:prstGeom prst="rect">
            <a:avLst/>
          </a:prstGeom>
          <a:noFill/>
        </p:spPr>
        <p:txBody>
          <a:bodyPr wrap="none" rtlCol="0">
            <a:spAutoFit/>
          </a:bodyPr>
          <a:lstStyle/>
          <a:p>
            <a:pPr algn="ctr"/>
            <a:r>
              <a:rPr lang="en-NZ" sz="900" dirty="0" smtClean="0">
                <a:solidFill>
                  <a:schemeClr val="bg1"/>
                </a:solidFill>
                <a:latin typeface="Century Gothic" panose="020B0502020202020204" pitchFamily="34" charset="0"/>
                <a:ea typeface="Arial" pitchFamily="34" charset="-128"/>
                <a:cs typeface="Arial" panose="020B0604020202020204" pitchFamily="34" charset="0"/>
              </a:rPr>
              <a:t>Click </a:t>
            </a:r>
            <a:r>
              <a:rPr lang="en-NZ" sz="900" dirty="0">
                <a:solidFill>
                  <a:schemeClr val="bg1"/>
                </a:solidFill>
                <a:latin typeface="Century Gothic" panose="020B0502020202020204" pitchFamily="34" charset="0"/>
                <a:ea typeface="Arial" pitchFamily="34" charset="-128"/>
                <a:cs typeface="Arial" panose="020B0604020202020204" pitchFamily="34" charset="0"/>
              </a:rPr>
              <a:t>on the </a:t>
            </a:r>
            <a:r>
              <a:rPr lang="en-NZ" sz="900" dirty="0" smtClean="0">
                <a:solidFill>
                  <a:schemeClr val="bg1"/>
                </a:solidFill>
                <a:latin typeface="Century Gothic" panose="020B0502020202020204" pitchFamily="34" charset="0"/>
                <a:ea typeface="Arial" pitchFamily="34" charset="-128"/>
                <a:cs typeface="Arial" panose="020B0604020202020204" pitchFamily="34" charset="0"/>
              </a:rPr>
              <a:t>icons to reveal text and the image on the right</a:t>
            </a:r>
          </a:p>
          <a:p>
            <a:pPr algn="ctr"/>
            <a:r>
              <a:rPr lang="en-US" sz="900" dirty="0" smtClean="0">
                <a:solidFill>
                  <a:schemeClr val="bg1"/>
                </a:solidFill>
                <a:latin typeface="Century Gothic" panose="020B0502020202020204" pitchFamily="34" charset="0"/>
                <a:ea typeface="Arial" pitchFamily="34" charset="-128"/>
                <a:cs typeface="Arial" panose="020B0604020202020204" pitchFamily="34" charset="0"/>
              </a:rPr>
              <a:t>Click the video icon to play ‘The Assumption Declaration’</a:t>
            </a:r>
            <a:endParaRPr lang="en-GB" sz="900"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S-03B</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Video">
            <a:hlinkClick r:id="rId7"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93587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5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xit" presetSubtype="0" fill="hold" grpId="2"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xit" presetSubtype="0" fill="hold" grpId="2" nodeType="with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par>
                                <p:cTn id="56" presetID="1" presetClass="exit" presetSubtype="0" fill="hold" grpId="2" nodeType="withEffect">
                                  <p:stCondLst>
                                    <p:cond delay="0"/>
                                  </p:stCondLst>
                                  <p:childTnLst>
                                    <p:set>
                                      <p:cBhvr>
                                        <p:cTn id="57" dur="1" fill="hold">
                                          <p:stCondLst>
                                            <p:cond delay="0"/>
                                          </p:stCondLst>
                                        </p:cTn>
                                        <p:tgtEl>
                                          <p:spTgt spid="22"/>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3" grpId="0" animBg="1"/>
      <p:bldP spid="23" grpId="1" animBg="1"/>
      <p:bldP spid="23" grpId="2" animBg="1"/>
      <p:bldP spid="22" grpId="0" animBg="1"/>
      <p:bldP spid="22" grpId="1" animBg="1"/>
      <p:bldP spid="22" grpId="2" animBg="1"/>
      <p:bldP spid="25" grpId="0" animBg="1"/>
      <p:bldP spid="25" grpId="1" animBg="1"/>
      <p:bldP spid="25" grpId="2" animBg="1"/>
      <p:bldP spid="26" grpId="0" animBg="1"/>
      <p:bldP spid="26" grpId="1" animBg="1"/>
      <p:bldP spid="2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459" y="0"/>
            <a:ext cx="9135541" cy="5143500"/>
          </a:xfrm>
          <a:prstGeom prst="rect">
            <a:avLst/>
          </a:prstGeom>
          <a:effectLst/>
        </p:spPr>
      </p:pic>
      <p:sp>
        <p:nvSpPr>
          <p:cNvPr id="42" name="Shape: Card 1L (top)"/>
          <p:cNvSpPr/>
          <p:nvPr/>
        </p:nvSpPr>
        <p:spPr>
          <a:xfrm>
            <a:off x="1530941" y="981714"/>
            <a:ext cx="2880320" cy="3600400"/>
          </a:xfrm>
          <a:prstGeom prst="roundRect">
            <a:avLst/>
          </a:prstGeom>
          <a:blipFill dpi="0" rotWithShape="1">
            <a:blip r:embed="rId5"/>
            <a:srcRect/>
            <a:stretch>
              <a:fillRect r="-5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4000" b="1" dirty="0"/>
          </a:p>
        </p:txBody>
      </p:sp>
      <p:sp>
        <p:nvSpPr>
          <p:cNvPr id="40" name="Shape: Card 2L"/>
          <p:cNvSpPr/>
          <p:nvPr/>
        </p:nvSpPr>
        <p:spPr>
          <a:xfrm>
            <a:off x="1530941" y="983507"/>
            <a:ext cx="2880320" cy="3600400"/>
          </a:xfrm>
          <a:prstGeom prst="roundRect">
            <a:avLst/>
          </a:prstGeom>
          <a:blipFill dpi="0" rotWithShape="1">
            <a:blip r:embed="rId6"/>
            <a:srcRect/>
            <a:stretch>
              <a:fillRect l="-106000" t="-1000" b="-610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NZ" dirty="0">
              <a:latin typeface="Century Gothic" panose="020B0502020202020204" pitchFamily="34" charset="0"/>
            </a:endParaRPr>
          </a:p>
        </p:txBody>
      </p:sp>
      <p:sp>
        <p:nvSpPr>
          <p:cNvPr id="39" name="Shape: Card 3L"/>
          <p:cNvSpPr/>
          <p:nvPr/>
        </p:nvSpPr>
        <p:spPr>
          <a:xfrm>
            <a:off x="1535350" y="983507"/>
            <a:ext cx="2880320" cy="3600400"/>
          </a:xfrm>
          <a:prstGeom prst="roundRect">
            <a:avLst/>
          </a:prstGeom>
          <a:blipFill dpi="0" rotWithShape="1">
            <a:blip r:embed="rId6"/>
            <a:srcRect/>
            <a:stretch>
              <a:fillRect l="-106000" t="-1000" b="-610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NZ" sz="1600" dirty="0">
              <a:latin typeface="Century Gothic" panose="020B0502020202020204" pitchFamily="34" charset="0"/>
            </a:endParaRPr>
          </a:p>
        </p:txBody>
      </p:sp>
      <p:sp>
        <p:nvSpPr>
          <p:cNvPr id="30" name="Shape: Card 4L"/>
          <p:cNvSpPr/>
          <p:nvPr/>
        </p:nvSpPr>
        <p:spPr>
          <a:xfrm>
            <a:off x="1535350" y="985300"/>
            <a:ext cx="2880320" cy="3600400"/>
          </a:xfrm>
          <a:prstGeom prst="roundRect">
            <a:avLst/>
          </a:prstGeom>
          <a:blipFill dpi="0" rotWithShape="1">
            <a:blip r:embed="rId6"/>
            <a:srcRect/>
            <a:stretch>
              <a:fillRect l="-106000" t="-1000" b="-610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scene3d>
              <a:camera prst="orthographicFront">
                <a:rot lat="0" lon="10800000" rev="0"/>
              </a:camera>
              <a:lightRig rig="threePt" dir="t"/>
            </a:scene3d>
          </a:bodyPr>
          <a:lstStyle/>
          <a:p>
            <a:pPr algn="ctr"/>
            <a:endParaRPr lang="en-NZ" sz="1500" dirty="0">
              <a:latin typeface="Century Gothic" panose="020B0502020202020204" pitchFamily="34" charset="0"/>
            </a:endParaRPr>
          </a:p>
        </p:txBody>
      </p:sp>
      <p:sp>
        <p:nvSpPr>
          <p:cNvPr id="29" name="Shape: Card 5L"/>
          <p:cNvSpPr/>
          <p:nvPr/>
        </p:nvSpPr>
        <p:spPr>
          <a:xfrm>
            <a:off x="1535350" y="985300"/>
            <a:ext cx="2880320" cy="3600400"/>
          </a:xfrm>
          <a:prstGeom prst="roundRect">
            <a:avLst/>
          </a:prstGeom>
          <a:blipFill dpi="0" rotWithShape="1">
            <a:blip r:embed="rId6"/>
            <a:srcRect/>
            <a:stretch>
              <a:fillRect l="-106000" t="-1000" b="-610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NZ" dirty="0" smtClean="0">
              <a:latin typeface="Century Gothic" panose="020B0502020202020204" pitchFamily="34" charset="0"/>
            </a:endParaRPr>
          </a:p>
        </p:txBody>
      </p:sp>
      <p:sp>
        <p:nvSpPr>
          <p:cNvPr id="21" name="Shape: Card 6L"/>
          <p:cNvSpPr/>
          <p:nvPr/>
        </p:nvSpPr>
        <p:spPr>
          <a:xfrm>
            <a:off x="1535350" y="985300"/>
            <a:ext cx="2880320" cy="3600400"/>
          </a:xfrm>
          <a:prstGeom prst="roundRect">
            <a:avLst/>
          </a:prstGeom>
          <a:blipFill dpi="0" rotWithShape="1">
            <a:blip r:embed="rId6"/>
            <a:srcRect/>
            <a:stretch>
              <a:fillRect l="-106000" t="-1000" b="-610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NZ" dirty="0">
              <a:latin typeface="Century Gothic" panose="020B0502020202020204" pitchFamily="34" charset="0"/>
            </a:endParaRPr>
          </a:p>
        </p:txBody>
      </p:sp>
      <p:sp>
        <p:nvSpPr>
          <p:cNvPr id="20" name="Shape: Card 7L"/>
          <p:cNvSpPr/>
          <p:nvPr/>
        </p:nvSpPr>
        <p:spPr>
          <a:xfrm>
            <a:off x="1535350" y="985300"/>
            <a:ext cx="2880320" cy="3600400"/>
          </a:xfrm>
          <a:prstGeom prst="roundRect">
            <a:avLst/>
          </a:prstGeom>
          <a:blipFill dpi="0" rotWithShape="1">
            <a:blip r:embed="rId6"/>
            <a:srcRect/>
            <a:stretch>
              <a:fillRect l="-106000" t="-1000" b="-610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1500" b="1" dirty="0">
              <a:latin typeface="Century Gothic" panose="020B0502020202020204" pitchFamily="34" charset="0"/>
            </a:endParaRPr>
          </a:p>
        </p:txBody>
      </p:sp>
      <p:sp>
        <p:nvSpPr>
          <p:cNvPr id="17" name="Shape: Card 8L"/>
          <p:cNvSpPr/>
          <p:nvPr/>
        </p:nvSpPr>
        <p:spPr>
          <a:xfrm>
            <a:off x="1535350" y="985300"/>
            <a:ext cx="2880320" cy="3600400"/>
          </a:xfrm>
          <a:prstGeom prst="roundRect">
            <a:avLst/>
          </a:prstGeom>
          <a:blipFill dpi="0" rotWithShape="1">
            <a:blip r:embed="rId6"/>
            <a:srcRect/>
            <a:stretch>
              <a:fillRect l="-106000" t="-1000" b="-610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1700" b="1" dirty="0">
              <a:latin typeface="Century Gothic" panose="020B0502020202020204" pitchFamily="34" charset="0"/>
            </a:endParaRPr>
          </a:p>
        </p:txBody>
      </p:sp>
      <p:sp>
        <p:nvSpPr>
          <p:cNvPr id="16" name="Shape: Card 9L (bottom)"/>
          <p:cNvSpPr/>
          <p:nvPr/>
        </p:nvSpPr>
        <p:spPr>
          <a:xfrm>
            <a:off x="1535350" y="985300"/>
            <a:ext cx="2880320" cy="3600400"/>
          </a:xfrm>
          <a:prstGeom prst="roundRect">
            <a:avLst/>
          </a:prstGeom>
          <a:blipFill dpi="0" rotWithShape="1">
            <a:blip r:embed="rId5"/>
            <a:srcRect/>
            <a:stretch>
              <a:fillRect/>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NZ" sz="1500" dirty="0">
              <a:latin typeface="Century Gothic" panose="020B0502020202020204" pitchFamily="34" charset="0"/>
            </a:endParaRPr>
          </a:p>
        </p:txBody>
      </p:sp>
      <p:sp>
        <p:nvSpPr>
          <p:cNvPr id="31" name="Shape: Card 1R (bottom)"/>
          <p:cNvSpPr/>
          <p:nvPr/>
        </p:nvSpPr>
        <p:spPr>
          <a:xfrm>
            <a:off x="4489633" y="983507"/>
            <a:ext cx="2880320" cy="3600400"/>
          </a:xfrm>
          <a:prstGeom prst="roundRect">
            <a:avLst/>
          </a:prstGeom>
          <a:blipFill dpi="0" rotWithShape="1">
            <a:blip r:embed="rId6"/>
            <a:srcRect/>
            <a:stretch>
              <a:fillRect l="-106000" t="-1000" b="-610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Z" sz="1400" dirty="0">
                <a:latin typeface="Century Gothic" panose="020B0502020202020204" pitchFamily="34" charset="0"/>
              </a:rPr>
              <a:t>God has promised to </a:t>
            </a:r>
            <a:r>
              <a:rPr lang="en-NZ" sz="1400" dirty="0" smtClean="0">
                <a:latin typeface="Century Gothic" panose="020B0502020202020204" pitchFamily="34" charset="0"/>
              </a:rPr>
              <a:t>raise</a:t>
            </a:r>
          </a:p>
          <a:p>
            <a:pPr algn="ctr"/>
            <a:r>
              <a:rPr lang="en-NZ" sz="1400" dirty="0" smtClean="0">
                <a:latin typeface="Century Gothic" panose="020B0502020202020204" pitchFamily="34" charset="0"/>
              </a:rPr>
              <a:t>all </a:t>
            </a:r>
            <a:r>
              <a:rPr lang="en-NZ" sz="1400" dirty="0">
                <a:latin typeface="Century Gothic" panose="020B0502020202020204" pitchFamily="34" charset="0"/>
              </a:rPr>
              <a:t>people on the last </a:t>
            </a:r>
            <a:r>
              <a:rPr lang="en-NZ" sz="1400" dirty="0" smtClean="0">
                <a:latin typeface="Century Gothic" panose="020B0502020202020204" pitchFamily="34" charset="0"/>
              </a:rPr>
              <a:t>day</a:t>
            </a:r>
          </a:p>
          <a:p>
            <a:pPr algn="ctr"/>
            <a:r>
              <a:rPr lang="en-NZ" sz="1400" dirty="0" smtClean="0">
                <a:latin typeface="Century Gothic" panose="020B0502020202020204" pitchFamily="34" charset="0"/>
              </a:rPr>
              <a:t>to </a:t>
            </a:r>
            <a:r>
              <a:rPr lang="en-NZ" sz="1400" dirty="0">
                <a:latin typeface="Century Gothic" panose="020B0502020202020204" pitchFamily="34" charset="0"/>
              </a:rPr>
              <a:t>be </a:t>
            </a:r>
            <a:r>
              <a:rPr lang="en-NZ" sz="1400" dirty="0" smtClean="0">
                <a:latin typeface="Century Gothic" panose="020B0502020202020204" pitchFamily="34" charset="0"/>
              </a:rPr>
              <a:t>happy in</a:t>
            </a:r>
          </a:p>
          <a:p>
            <a:pPr algn="ctr"/>
            <a:r>
              <a:rPr lang="en-NZ" sz="1400" dirty="0" smtClean="0">
                <a:latin typeface="Century Gothic" panose="020B0502020202020204" pitchFamily="34" charset="0"/>
              </a:rPr>
              <a:t>heaven forever.</a:t>
            </a:r>
          </a:p>
          <a:p>
            <a:pPr algn="ctr"/>
            <a:r>
              <a:rPr lang="en-NZ" sz="1400" dirty="0" smtClean="0">
                <a:latin typeface="Century Gothic" panose="020B0502020202020204" pitchFamily="34" charset="0"/>
              </a:rPr>
              <a:t>By </a:t>
            </a:r>
            <a:r>
              <a:rPr lang="en-NZ" sz="1400" dirty="0">
                <a:latin typeface="Century Gothic" panose="020B0502020202020204" pitchFamily="34" charset="0"/>
              </a:rPr>
              <a:t>his death </a:t>
            </a:r>
            <a:r>
              <a:rPr lang="en-NZ" sz="1400" dirty="0" smtClean="0">
                <a:latin typeface="Century Gothic" panose="020B0502020202020204" pitchFamily="34" charset="0"/>
              </a:rPr>
              <a:t>and resurrection </a:t>
            </a:r>
            <a:r>
              <a:rPr lang="en-NZ" sz="1400" dirty="0">
                <a:latin typeface="Century Gothic" panose="020B0502020202020204" pitchFamily="34" charset="0"/>
              </a:rPr>
              <a:t>Jesus restored God’s original plan for our resurrection. Mary was the first person to show us what </a:t>
            </a:r>
            <a:r>
              <a:rPr lang="en-NZ" sz="1400" dirty="0" smtClean="0">
                <a:latin typeface="Century Gothic" panose="020B0502020202020204" pitchFamily="34" charset="0"/>
              </a:rPr>
              <a:t>God</a:t>
            </a:r>
          </a:p>
          <a:p>
            <a:pPr algn="ctr"/>
            <a:r>
              <a:rPr lang="en-NZ" sz="1400" dirty="0" smtClean="0">
                <a:latin typeface="Century Gothic" panose="020B0502020202020204" pitchFamily="34" charset="0"/>
              </a:rPr>
              <a:t>has </a:t>
            </a:r>
            <a:r>
              <a:rPr lang="en-NZ" sz="1400" dirty="0">
                <a:latin typeface="Century Gothic" panose="020B0502020202020204" pitchFamily="34" charset="0"/>
              </a:rPr>
              <a:t>planned for </a:t>
            </a:r>
            <a:r>
              <a:rPr lang="en-NZ" sz="1400" dirty="0" smtClean="0">
                <a:latin typeface="Century Gothic" panose="020B0502020202020204" pitchFamily="34" charset="0"/>
              </a:rPr>
              <a:t>us</a:t>
            </a:r>
          </a:p>
          <a:p>
            <a:pPr algn="ctr"/>
            <a:r>
              <a:rPr lang="en-NZ" sz="1400" dirty="0" smtClean="0">
                <a:latin typeface="Century Gothic" panose="020B0502020202020204" pitchFamily="34" charset="0"/>
              </a:rPr>
              <a:t>after </a:t>
            </a:r>
            <a:r>
              <a:rPr lang="en-NZ" sz="1400" dirty="0">
                <a:latin typeface="Century Gothic" panose="020B0502020202020204" pitchFamily="34" charset="0"/>
              </a:rPr>
              <a:t>we </a:t>
            </a:r>
            <a:r>
              <a:rPr lang="en-NZ" sz="1400" dirty="0" smtClean="0">
                <a:latin typeface="Century Gothic" panose="020B0502020202020204" pitchFamily="34" charset="0"/>
              </a:rPr>
              <a:t>die.</a:t>
            </a:r>
          </a:p>
          <a:p>
            <a:pPr algn="ctr"/>
            <a:r>
              <a:rPr lang="en-NZ" sz="1400" dirty="0" smtClean="0">
                <a:latin typeface="Century Gothic" panose="020B0502020202020204" pitchFamily="34" charset="0"/>
              </a:rPr>
              <a:t>This </a:t>
            </a:r>
            <a:r>
              <a:rPr lang="en-NZ" sz="1400" dirty="0">
                <a:latin typeface="Century Gothic" panose="020B0502020202020204" pitchFamily="34" charset="0"/>
              </a:rPr>
              <a:t>is why Mary’s Assumption is a feast of great </a:t>
            </a:r>
            <a:r>
              <a:rPr lang="en-NZ" sz="1400" dirty="0" smtClean="0">
                <a:latin typeface="Century Gothic" panose="020B0502020202020204" pitchFamily="34" charset="0"/>
              </a:rPr>
              <a:t>importance</a:t>
            </a:r>
          </a:p>
          <a:p>
            <a:pPr algn="ctr"/>
            <a:r>
              <a:rPr lang="en-NZ" sz="1400" dirty="0" smtClean="0">
                <a:latin typeface="Century Gothic" panose="020B0502020202020204" pitchFamily="34" charset="0"/>
              </a:rPr>
              <a:t>for </a:t>
            </a:r>
            <a:r>
              <a:rPr lang="en-NZ" sz="1400" dirty="0">
                <a:latin typeface="Century Gothic" panose="020B0502020202020204" pitchFamily="34" charset="0"/>
              </a:rPr>
              <a:t>all people.   </a:t>
            </a:r>
          </a:p>
        </p:txBody>
      </p:sp>
      <p:sp>
        <p:nvSpPr>
          <p:cNvPr id="32" name="Shape: Card 2R"/>
          <p:cNvSpPr/>
          <p:nvPr/>
        </p:nvSpPr>
        <p:spPr>
          <a:xfrm>
            <a:off x="4489633" y="983507"/>
            <a:ext cx="2880320" cy="3600400"/>
          </a:xfrm>
          <a:prstGeom prst="roundRect">
            <a:avLst/>
          </a:prstGeom>
          <a:blipFill dpi="0" rotWithShape="1">
            <a:blip r:embed="rId6"/>
            <a:srcRect/>
            <a:stretch>
              <a:fillRect l="-106000" t="-1000" b="-610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latin typeface="Century Gothic" panose="020B0502020202020204" pitchFamily="34" charset="0"/>
              </a:rPr>
              <a:t>Mary’s body and soul were never separated because </a:t>
            </a:r>
            <a:r>
              <a:rPr lang="en-NZ" sz="1600" dirty="0" smtClean="0">
                <a:latin typeface="Century Gothic" panose="020B0502020202020204" pitchFamily="34" charset="0"/>
              </a:rPr>
              <a:t>God</a:t>
            </a:r>
            <a:br>
              <a:rPr lang="en-NZ" sz="1600" dirty="0" smtClean="0">
                <a:latin typeface="Century Gothic" panose="020B0502020202020204" pitchFamily="34" charset="0"/>
              </a:rPr>
            </a:br>
            <a:r>
              <a:rPr lang="en-NZ" sz="1600" dirty="0" smtClean="0">
                <a:latin typeface="Century Gothic" panose="020B0502020202020204" pitchFamily="34" charset="0"/>
              </a:rPr>
              <a:t>brought </a:t>
            </a:r>
            <a:r>
              <a:rPr lang="en-NZ" sz="1600" dirty="0">
                <a:latin typeface="Century Gothic" panose="020B0502020202020204" pitchFamily="34" charset="0"/>
              </a:rPr>
              <a:t>them to heaven </a:t>
            </a:r>
            <a:r>
              <a:rPr lang="en-NZ" sz="1600" dirty="0" smtClean="0">
                <a:latin typeface="Century Gothic" panose="020B0502020202020204" pitchFamily="34" charset="0"/>
              </a:rPr>
              <a:t>together.</a:t>
            </a:r>
          </a:p>
          <a:p>
            <a:pPr algn="ctr"/>
            <a:r>
              <a:rPr lang="en-NZ" sz="1600" dirty="0" smtClean="0">
                <a:latin typeface="Century Gothic" panose="020B0502020202020204" pitchFamily="34" charset="0"/>
              </a:rPr>
              <a:t>Mary </a:t>
            </a:r>
            <a:r>
              <a:rPr lang="en-NZ" sz="1600" dirty="0">
                <a:latin typeface="Century Gothic" panose="020B0502020202020204" pitchFamily="34" charset="0"/>
              </a:rPr>
              <a:t>did not have to wait for </a:t>
            </a:r>
            <a:r>
              <a:rPr lang="en-NZ" sz="1600" dirty="0" smtClean="0">
                <a:latin typeface="Century Gothic" panose="020B0502020202020204" pitchFamily="34" charset="0"/>
              </a:rPr>
              <a:t>Jesus</a:t>
            </a:r>
          </a:p>
          <a:p>
            <a:pPr algn="ctr"/>
            <a:r>
              <a:rPr lang="en-NZ" sz="1600" dirty="0" smtClean="0">
                <a:latin typeface="Century Gothic" panose="020B0502020202020204" pitchFamily="34" charset="0"/>
              </a:rPr>
              <a:t>to </a:t>
            </a:r>
            <a:r>
              <a:rPr lang="en-NZ" sz="1600" dirty="0">
                <a:latin typeface="Century Gothic" panose="020B0502020202020204" pitchFamily="34" charset="0"/>
              </a:rPr>
              <a:t>come </a:t>
            </a:r>
            <a:r>
              <a:rPr lang="en-NZ" sz="1600" dirty="0" smtClean="0">
                <a:latin typeface="Century Gothic" panose="020B0502020202020204" pitchFamily="34" charset="0"/>
              </a:rPr>
              <a:t>again.</a:t>
            </a:r>
          </a:p>
          <a:p>
            <a:pPr algn="ctr"/>
            <a:r>
              <a:rPr lang="en-NZ" sz="1600" dirty="0" smtClean="0">
                <a:latin typeface="Century Gothic" panose="020B0502020202020204" pitchFamily="34" charset="0"/>
              </a:rPr>
              <a:t>God </a:t>
            </a:r>
            <a:r>
              <a:rPr lang="en-NZ" sz="1600" dirty="0">
                <a:latin typeface="Century Gothic" panose="020B0502020202020204" pitchFamily="34" charset="0"/>
              </a:rPr>
              <a:t>wanted Mary to enjoy her final resurrection from the moment of her death and Assumption. </a:t>
            </a:r>
            <a:endParaRPr lang="en-GB" sz="1600" b="1" dirty="0">
              <a:latin typeface="Century Gothic" panose="020B0502020202020204" pitchFamily="34" charset="0"/>
            </a:endParaRPr>
          </a:p>
        </p:txBody>
      </p:sp>
      <p:sp>
        <p:nvSpPr>
          <p:cNvPr id="33" name="Shape: Card 3R" hidden="1"/>
          <p:cNvSpPr/>
          <p:nvPr/>
        </p:nvSpPr>
        <p:spPr>
          <a:xfrm>
            <a:off x="4489633" y="983507"/>
            <a:ext cx="2880320" cy="3600400"/>
          </a:xfrm>
          <a:prstGeom prst="roundRect">
            <a:avLst/>
          </a:prstGeom>
          <a:blipFill dpi="0" rotWithShape="1">
            <a:blip r:embed="rId6"/>
            <a:srcRect/>
            <a:stretch>
              <a:fillRect l="-106000" t="-1000" b="-610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latin typeface="Century Gothic" panose="020B0502020202020204" pitchFamily="34" charset="0"/>
              </a:rPr>
              <a:t>On the last day of the world Jesus will come </a:t>
            </a:r>
            <a:r>
              <a:rPr lang="en-NZ" sz="1400" dirty="0" smtClean="0">
                <a:latin typeface="Century Gothic" panose="020B0502020202020204" pitchFamily="34" charset="0"/>
              </a:rPr>
              <a:t>again.</a:t>
            </a:r>
          </a:p>
          <a:p>
            <a:pPr algn="ctr"/>
            <a:r>
              <a:rPr lang="en-NZ" sz="1400" dirty="0" smtClean="0">
                <a:latin typeface="Century Gothic" panose="020B0502020202020204" pitchFamily="34" charset="0"/>
              </a:rPr>
              <a:t>The </a:t>
            </a:r>
            <a:r>
              <a:rPr lang="en-NZ" sz="1400" dirty="0">
                <a:latin typeface="Century Gothic" panose="020B0502020202020204" pitchFamily="34" charset="0"/>
              </a:rPr>
              <a:t>dead will be raised up and their bodies and souls will be </a:t>
            </a:r>
            <a:r>
              <a:rPr lang="en-NZ" sz="1400" dirty="0" smtClean="0">
                <a:latin typeface="Century Gothic" panose="020B0502020202020204" pitchFamily="34" charset="0"/>
              </a:rPr>
              <a:t>reunited.</a:t>
            </a:r>
          </a:p>
          <a:p>
            <a:pPr algn="ctr"/>
            <a:r>
              <a:rPr lang="en-NZ" sz="1400" dirty="0" smtClean="0">
                <a:latin typeface="Century Gothic" panose="020B0502020202020204" pitchFamily="34" charset="0"/>
              </a:rPr>
              <a:t>This </a:t>
            </a:r>
            <a:r>
              <a:rPr lang="en-NZ" sz="1400" dirty="0">
                <a:latin typeface="Century Gothic" panose="020B0502020202020204" pitchFamily="34" charset="0"/>
              </a:rPr>
              <a:t>is when God will establish the Kingdom of justice, peace and mercy for those who have been faithful to </a:t>
            </a:r>
            <a:r>
              <a:rPr lang="en-NZ" sz="1400" dirty="0" smtClean="0">
                <a:latin typeface="Century Gothic" panose="020B0502020202020204" pitchFamily="34" charset="0"/>
              </a:rPr>
              <a:t>God.</a:t>
            </a:r>
          </a:p>
          <a:p>
            <a:pPr algn="ctr"/>
            <a:r>
              <a:rPr lang="en-NZ" sz="1400" dirty="0" smtClean="0">
                <a:latin typeface="Century Gothic" panose="020B0502020202020204" pitchFamily="34" charset="0"/>
              </a:rPr>
              <a:t>Jesus </a:t>
            </a:r>
            <a:r>
              <a:rPr lang="en-NZ" sz="1400" dirty="0">
                <a:latin typeface="Century Gothic" panose="020B0502020202020204" pitchFamily="34" charset="0"/>
              </a:rPr>
              <a:t>began </a:t>
            </a:r>
            <a:r>
              <a:rPr lang="en-NZ" sz="1400" dirty="0" smtClean="0">
                <a:latin typeface="Century Gothic" panose="020B0502020202020204" pitchFamily="34" charset="0"/>
              </a:rPr>
              <a:t>his </a:t>
            </a:r>
            <a:r>
              <a:rPr lang="en-NZ" sz="1400" dirty="0">
                <a:latin typeface="Century Gothic" panose="020B0502020202020204" pitchFamily="34" charset="0"/>
              </a:rPr>
              <a:t>Kingdom while he was on earth and we as his followers have helped to carry it on. </a:t>
            </a:r>
            <a:endParaRPr lang="en-GB" sz="1400" b="1" dirty="0">
              <a:latin typeface="Century Gothic" panose="020B0502020202020204" pitchFamily="34" charset="0"/>
            </a:endParaRPr>
          </a:p>
        </p:txBody>
      </p:sp>
      <p:sp>
        <p:nvSpPr>
          <p:cNvPr id="34" name="Shape: Card 4R"/>
          <p:cNvSpPr/>
          <p:nvPr/>
        </p:nvSpPr>
        <p:spPr>
          <a:xfrm>
            <a:off x="4489633" y="983507"/>
            <a:ext cx="2880320" cy="3600400"/>
          </a:xfrm>
          <a:prstGeom prst="roundRect">
            <a:avLst/>
          </a:prstGeom>
          <a:blipFill dpi="0" rotWithShape="1">
            <a:blip r:embed="rId6"/>
            <a:srcRect/>
            <a:stretch>
              <a:fillRect l="-106000" t="-1000" b="-610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700" dirty="0">
                <a:latin typeface="Century Gothic" panose="020B0502020202020204" pitchFamily="34" charset="0"/>
              </a:rPr>
              <a:t>When people’s lives come to an </a:t>
            </a:r>
            <a:r>
              <a:rPr lang="en-NZ" sz="1700" dirty="0" smtClean="0">
                <a:latin typeface="Century Gothic" panose="020B0502020202020204" pitchFamily="34" charset="0"/>
              </a:rPr>
              <a:t>end</a:t>
            </a:r>
            <a:br>
              <a:rPr lang="en-NZ" sz="1700" dirty="0" smtClean="0">
                <a:latin typeface="Century Gothic" panose="020B0502020202020204" pitchFamily="34" charset="0"/>
              </a:rPr>
            </a:br>
            <a:r>
              <a:rPr lang="en-NZ" sz="1700" dirty="0" smtClean="0">
                <a:latin typeface="Century Gothic" panose="020B0502020202020204" pitchFamily="34" charset="0"/>
              </a:rPr>
              <a:t>their </a:t>
            </a:r>
            <a:r>
              <a:rPr lang="en-NZ" sz="1700" dirty="0">
                <a:latin typeface="Century Gothic" panose="020B0502020202020204" pitchFamily="34" charset="0"/>
              </a:rPr>
              <a:t>bodies die and decay but their souls are immortal – </a:t>
            </a:r>
            <a:r>
              <a:rPr lang="en-NZ" sz="1700" dirty="0" smtClean="0">
                <a:latin typeface="Century Gothic" panose="020B0502020202020204" pitchFamily="34" charset="0"/>
              </a:rPr>
              <a:t>they</a:t>
            </a:r>
            <a:br>
              <a:rPr lang="en-NZ" sz="1700" dirty="0" smtClean="0">
                <a:latin typeface="Century Gothic" panose="020B0502020202020204" pitchFamily="34" charset="0"/>
              </a:rPr>
            </a:br>
            <a:r>
              <a:rPr lang="en-NZ" sz="1700" dirty="0" smtClean="0">
                <a:latin typeface="Century Gothic" panose="020B0502020202020204" pitchFamily="34" charset="0"/>
              </a:rPr>
              <a:t>never die.</a:t>
            </a:r>
            <a:br>
              <a:rPr lang="en-NZ" sz="1700" dirty="0" smtClean="0">
                <a:latin typeface="Century Gothic" panose="020B0502020202020204" pitchFamily="34" charset="0"/>
              </a:rPr>
            </a:br>
            <a:r>
              <a:rPr lang="en-NZ" sz="1700" dirty="0" smtClean="0">
                <a:latin typeface="Century Gothic" panose="020B0502020202020204" pitchFamily="34" charset="0"/>
              </a:rPr>
              <a:t>God’s </a:t>
            </a:r>
            <a:r>
              <a:rPr lang="en-NZ" sz="1700" dirty="0">
                <a:latin typeface="Century Gothic" panose="020B0502020202020204" pitchFamily="34" charset="0"/>
              </a:rPr>
              <a:t>plan is that the souls of all people will come to heaven to be with God to share eternal happiness. </a:t>
            </a:r>
          </a:p>
        </p:txBody>
      </p:sp>
      <p:sp>
        <p:nvSpPr>
          <p:cNvPr id="35" name="Shape: Card 5R"/>
          <p:cNvSpPr/>
          <p:nvPr/>
        </p:nvSpPr>
        <p:spPr>
          <a:xfrm>
            <a:off x="4489633" y="983507"/>
            <a:ext cx="2880320" cy="3600400"/>
          </a:xfrm>
          <a:prstGeom prst="roundRect">
            <a:avLst/>
          </a:prstGeom>
          <a:blipFill dpi="0" rotWithShape="1">
            <a:blip r:embed="rId6"/>
            <a:srcRect/>
            <a:stretch>
              <a:fillRect l="-106000" t="-1000" b="-610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700" dirty="0">
                <a:latin typeface="Century Gothic" panose="020B0502020202020204" pitchFamily="34" charset="0"/>
              </a:rPr>
              <a:t>By sacrificing his life Jesus </a:t>
            </a:r>
            <a:r>
              <a:rPr lang="en-NZ" sz="1700" dirty="0" smtClean="0">
                <a:latin typeface="Century Gothic" panose="020B0502020202020204" pitchFamily="34" charset="0"/>
              </a:rPr>
              <a:t>restored</a:t>
            </a:r>
            <a:br>
              <a:rPr lang="en-NZ" sz="1700" dirty="0" smtClean="0">
                <a:latin typeface="Century Gothic" panose="020B0502020202020204" pitchFamily="34" charset="0"/>
              </a:rPr>
            </a:br>
            <a:r>
              <a:rPr lang="en-NZ" sz="1700" dirty="0" smtClean="0">
                <a:latin typeface="Century Gothic" panose="020B0502020202020204" pitchFamily="34" charset="0"/>
              </a:rPr>
              <a:t>God’s </a:t>
            </a:r>
            <a:r>
              <a:rPr lang="en-NZ" sz="1700" dirty="0">
                <a:latin typeface="Century Gothic" panose="020B0502020202020204" pitchFamily="34" charset="0"/>
              </a:rPr>
              <a:t>plan </a:t>
            </a:r>
            <a:r>
              <a:rPr lang="en-NZ" sz="1700" dirty="0" smtClean="0">
                <a:latin typeface="Century Gothic" panose="020B0502020202020204" pitchFamily="34" charset="0"/>
              </a:rPr>
              <a:t>and</a:t>
            </a:r>
            <a:br>
              <a:rPr lang="en-NZ" sz="1700" dirty="0" smtClean="0">
                <a:latin typeface="Century Gothic" panose="020B0502020202020204" pitchFamily="34" charset="0"/>
              </a:rPr>
            </a:br>
            <a:r>
              <a:rPr lang="en-NZ" sz="1700" dirty="0" smtClean="0">
                <a:latin typeface="Century Gothic" panose="020B0502020202020204" pitchFamily="34" charset="0"/>
              </a:rPr>
              <a:t>God’s relationship</a:t>
            </a:r>
          </a:p>
          <a:p>
            <a:pPr algn="ctr"/>
            <a:r>
              <a:rPr lang="en-NZ" sz="1700" dirty="0" smtClean="0">
                <a:latin typeface="Century Gothic" panose="020B0502020202020204" pitchFamily="34" charset="0"/>
              </a:rPr>
              <a:t>with people.</a:t>
            </a:r>
            <a:br>
              <a:rPr lang="en-NZ" sz="1700" dirty="0" smtClean="0">
                <a:latin typeface="Century Gothic" panose="020B0502020202020204" pitchFamily="34" charset="0"/>
              </a:rPr>
            </a:br>
            <a:r>
              <a:rPr lang="en-NZ" sz="1700" dirty="0" smtClean="0">
                <a:latin typeface="Century Gothic" panose="020B0502020202020204" pitchFamily="34" charset="0"/>
              </a:rPr>
              <a:t>By </a:t>
            </a:r>
            <a:r>
              <a:rPr lang="en-NZ" sz="1700" dirty="0">
                <a:latin typeface="Century Gothic" panose="020B0502020202020204" pitchFamily="34" charset="0"/>
              </a:rPr>
              <a:t>Jesus’ life and death all people were saved and became God’s favoured people again. This is why we call Jesus our Saviour</a:t>
            </a:r>
            <a:r>
              <a:rPr lang="en-NZ" sz="1700" dirty="0" smtClean="0">
                <a:latin typeface="Century Gothic" panose="020B0502020202020204" pitchFamily="34" charset="0"/>
              </a:rPr>
              <a:t>.</a:t>
            </a:r>
            <a:endParaRPr lang="en-NZ" sz="1700" dirty="0">
              <a:latin typeface="Century Gothic" panose="020B0502020202020204" pitchFamily="34" charset="0"/>
            </a:endParaRPr>
          </a:p>
        </p:txBody>
      </p:sp>
      <p:sp>
        <p:nvSpPr>
          <p:cNvPr id="36" name="Shape: Card 6R"/>
          <p:cNvSpPr/>
          <p:nvPr/>
        </p:nvSpPr>
        <p:spPr>
          <a:xfrm>
            <a:off x="4489633" y="983507"/>
            <a:ext cx="2880320" cy="3600400"/>
          </a:xfrm>
          <a:prstGeom prst="roundRect">
            <a:avLst/>
          </a:prstGeom>
          <a:blipFill dpi="0" rotWithShape="1">
            <a:blip r:embed="rId6"/>
            <a:srcRect/>
            <a:stretch>
              <a:fillRect l="-106000" t="-1000" b="-610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Z" sz="1400" dirty="0">
                <a:latin typeface="Century Gothic" panose="020B0502020202020204" pitchFamily="34" charset="0"/>
              </a:rPr>
              <a:t>God loved all of creation very much and did not want to be separated from any part of it </a:t>
            </a:r>
            <a:r>
              <a:rPr lang="en-NZ" sz="1400" dirty="0" smtClean="0">
                <a:latin typeface="Century Gothic" panose="020B0502020202020204" pitchFamily="34" charset="0"/>
              </a:rPr>
              <a:t>especially the people.</a:t>
            </a:r>
            <a:br>
              <a:rPr lang="en-NZ" sz="1400" dirty="0" smtClean="0">
                <a:latin typeface="Century Gothic" panose="020B0502020202020204" pitchFamily="34" charset="0"/>
              </a:rPr>
            </a:br>
            <a:r>
              <a:rPr lang="en-NZ" sz="1400" dirty="0" smtClean="0">
                <a:latin typeface="Century Gothic" panose="020B0502020202020204" pitchFamily="34" charset="0"/>
              </a:rPr>
              <a:t>God </a:t>
            </a:r>
            <a:r>
              <a:rPr lang="en-NZ" sz="1400" dirty="0">
                <a:latin typeface="Century Gothic" panose="020B0502020202020204" pitchFamily="34" charset="0"/>
              </a:rPr>
              <a:t>sent his son Jesus into the world to </a:t>
            </a:r>
            <a:r>
              <a:rPr lang="en-NZ" sz="1400" dirty="0" smtClean="0">
                <a:latin typeface="Century Gothic" panose="020B0502020202020204" pitchFamily="34" charset="0"/>
              </a:rPr>
              <a:t>restore the relationship they </a:t>
            </a:r>
            <a:r>
              <a:rPr lang="en-NZ" sz="1400" dirty="0">
                <a:latin typeface="Century Gothic" panose="020B0502020202020204" pitchFamily="34" charset="0"/>
              </a:rPr>
              <a:t>had </a:t>
            </a:r>
            <a:r>
              <a:rPr lang="en-NZ" sz="1400" dirty="0" smtClean="0">
                <a:latin typeface="Century Gothic" panose="020B0502020202020204" pitchFamily="34" charset="0"/>
              </a:rPr>
              <a:t>broken.</a:t>
            </a:r>
          </a:p>
          <a:p>
            <a:pPr algn="ctr"/>
            <a:r>
              <a:rPr lang="en-NZ" sz="1400" dirty="0" smtClean="0">
                <a:latin typeface="Century Gothic" panose="020B0502020202020204" pitchFamily="34" charset="0"/>
              </a:rPr>
              <a:t>Jesus </a:t>
            </a:r>
            <a:r>
              <a:rPr lang="en-NZ" sz="1400" dirty="0">
                <a:latin typeface="Century Gothic" panose="020B0502020202020204" pitchFamily="34" charset="0"/>
              </a:rPr>
              <a:t>gave his life as a sacrifice to save people from the consequences of their actions that had brought pain, sin and </a:t>
            </a:r>
            <a:r>
              <a:rPr lang="en-NZ" sz="1400" dirty="0" smtClean="0">
                <a:latin typeface="Century Gothic" panose="020B0502020202020204" pitchFamily="34" charset="0"/>
              </a:rPr>
              <a:t>death</a:t>
            </a:r>
            <a:br>
              <a:rPr lang="en-NZ" sz="1400" dirty="0" smtClean="0">
                <a:latin typeface="Century Gothic" panose="020B0502020202020204" pitchFamily="34" charset="0"/>
              </a:rPr>
            </a:br>
            <a:r>
              <a:rPr lang="en-NZ" sz="1400" dirty="0" smtClean="0">
                <a:latin typeface="Century Gothic" panose="020B0502020202020204" pitchFamily="34" charset="0"/>
              </a:rPr>
              <a:t>into </a:t>
            </a:r>
            <a:r>
              <a:rPr lang="en-NZ" sz="1400" dirty="0">
                <a:latin typeface="Century Gothic" panose="020B0502020202020204" pitchFamily="34" charset="0"/>
              </a:rPr>
              <a:t>the world.</a:t>
            </a:r>
          </a:p>
        </p:txBody>
      </p:sp>
      <p:sp>
        <p:nvSpPr>
          <p:cNvPr id="37" name="Shape: Card 7R"/>
          <p:cNvSpPr/>
          <p:nvPr/>
        </p:nvSpPr>
        <p:spPr>
          <a:xfrm>
            <a:off x="4489633" y="985300"/>
            <a:ext cx="2880320" cy="3600400"/>
          </a:xfrm>
          <a:prstGeom prst="roundRect">
            <a:avLst/>
          </a:prstGeom>
          <a:blipFill dpi="0" rotWithShape="1">
            <a:blip r:embed="rId6"/>
            <a:srcRect/>
            <a:stretch>
              <a:fillRect l="-106000" t="-1000" b="-610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Z" sz="1500" dirty="0">
                <a:latin typeface="Century Gothic" panose="020B0502020202020204" pitchFamily="34" charset="0"/>
              </a:rPr>
              <a:t>God’s plan was that people and all creation would live in perfect harmony with God and there would be no pain, no sin and no death.  But people used their free will to turn away </a:t>
            </a:r>
            <a:r>
              <a:rPr lang="en-NZ" sz="1500" dirty="0" smtClean="0">
                <a:latin typeface="Century Gothic" panose="020B0502020202020204" pitchFamily="34" charset="0"/>
              </a:rPr>
              <a:t>from </a:t>
            </a:r>
            <a:r>
              <a:rPr lang="en-NZ" sz="1500" dirty="0">
                <a:latin typeface="Century Gothic" panose="020B0502020202020204" pitchFamily="34" charset="0"/>
              </a:rPr>
              <a:t>God and the plan was damaged. The story in the bible of Adam and Eve is a way of explaining how this might have happened</a:t>
            </a:r>
            <a:r>
              <a:rPr lang="en-NZ" sz="1500" dirty="0" smtClean="0">
                <a:latin typeface="Century Gothic" panose="020B0502020202020204" pitchFamily="34" charset="0"/>
              </a:rPr>
              <a:t>.</a:t>
            </a:r>
            <a:endParaRPr lang="en-NZ" sz="1500" dirty="0">
              <a:latin typeface="Century Gothic" panose="020B0502020202020204" pitchFamily="34" charset="0"/>
            </a:endParaRPr>
          </a:p>
        </p:txBody>
      </p:sp>
      <p:sp>
        <p:nvSpPr>
          <p:cNvPr id="38" name="Shape: Card 8R" hidden="1"/>
          <p:cNvSpPr/>
          <p:nvPr/>
        </p:nvSpPr>
        <p:spPr>
          <a:xfrm>
            <a:off x="4485224" y="983507"/>
            <a:ext cx="2880320" cy="3600400"/>
          </a:xfrm>
          <a:prstGeom prst="roundRect">
            <a:avLst/>
          </a:prstGeom>
          <a:blipFill dpi="0" rotWithShape="1">
            <a:blip r:embed="rId6"/>
            <a:srcRect/>
            <a:stretch>
              <a:fillRect l="-106000" t="-1000" b="-61000"/>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latin typeface="Century Gothic" panose="020B0502020202020204" pitchFamily="34" charset="0"/>
              </a:rPr>
              <a:t>We expect Mary died before she was assumed by the power of God into heaven. Death is the natural process that ends all human </a:t>
            </a:r>
            <a:r>
              <a:rPr lang="en-NZ" sz="1600" dirty="0" smtClean="0">
                <a:latin typeface="Century Gothic" panose="020B0502020202020204" pitchFamily="34" charset="0"/>
              </a:rPr>
              <a:t>life. Death </a:t>
            </a:r>
            <a:r>
              <a:rPr lang="en-NZ" sz="1600" dirty="0">
                <a:latin typeface="Century Gothic" panose="020B0502020202020204" pitchFamily="34" charset="0"/>
              </a:rPr>
              <a:t>was not part of God’s plan but it came into the world because people turned away from God</a:t>
            </a:r>
            <a:r>
              <a:rPr lang="en-NZ" sz="1600" dirty="0" smtClean="0">
                <a:latin typeface="Century Gothic" panose="020B0502020202020204" pitchFamily="34" charset="0"/>
              </a:rPr>
              <a:t>.</a:t>
            </a:r>
            <a:endParaRPr lang="en-NZ" sz="1600" dirty="0">
              <a:latin typeface="Century Gothic" panose="020B0502020202020204" pitchFamily="34" charset="0"/>
            </a:endParaRPr>
          </a:p>
        </p:txBody>
      </p:sp>
      <p:sp>
        <p:nvSpPr>
          <p:cNvPr id="41" name="Shape: Card 9R (top)" hidden="1"/>
          <p:cNvSpPr/>
          <p:nvPr/>
        </p:nvSpPr>
        <p:spPr>
          <a:xfrm>
            <a:off x="4493683" y="981714"/>
            <a:ext cx="2880320" cy="3600400"/>
          </a:xfrm>
          <a:prstGeom prst="roundRect">
            <a:avLst/>
          </a:prstGeom>
          <a:blipFill dpi="0" rotWithShape="1">
            <a:blip r:embed="rId7"/>
            <a:srcRect/>
            <a:stretch>
              <a:fillRect/>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sp>
        <p:nvSpPr>
          <p:cNvPr id="2" name="Title"/>
          <p:cNvSpPr>
            <a:spLocks noGrp="1"/>
          </p:cNvSpPr>
          <p:nvPr>
            <p:ph type="ctrTitle"/>
          </p:nvPr>
        </p:nvSpPr>
        <p:spPr>
          <a:xfrm>
            <a:off x="0" y="-52248"/>
            <a:ext cx="9144000" cy="900000"/>
          </a:xfrm>
        </p:spPr>
        <p:txBody>
          <a:bodyPr>
            <a:noAutofit/>
          </a:bodyPr>
          <a:lstStyle/>
          <a:p>
            <a:r>
              <a:rPr lang="en-US" sz="20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Some background information to increase our understanding of the importance of Mary’s Assumption as a feast</a:t>
            </a:r>
            <a:endParaRPr lang="en-GB" sz="20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endParaRPr>
          </a:p>
        </p:txBody>
      </p:sp>
      <p:sp>
        <p:nvSpPr>
          <p:cNvPr id="27" name="Textbox: Tool instructions"/>
          <p:cNvSpPr txBox="1"/>
          <p:nvPr/>
        </p:nvSpPr>
        <p:spPr>
          <a:xfrm>
            <a:off x="3282230" y="4912668"/>
            <a:ext cx="2579552" cy="230832"/>
          </a:xfrm>
          <a:prstGeom prst="rect">
            <a:avLst/>
          </a:prstGeom>
          <a:noFill/>
        </p:spPr>
        <p:txBody>
          <a:bodyPr wrap="none" rtlCol="0">
            <a:spAutoFit/>
          </a:bodyPr>
          <a:lstStyle/>
          <a:p>
            <a:pPr algn="ctr"/>
            <a:r>
              <a:rPr lang="en-NZ" sz="900" dirty="0" smtClean="0">
                <a:solidFill>
                  <a:schemeClr val="bg1"/>
                </a:solidFill>
                <a:latin typeface="Century Gothic" panose="020B0502020202020204" pitchFamily="34" charset="0"/>
                <a:ea typeface="Arial" pitchFamily="34" charset="-128"/>
                <a:cs typeface="Arial" panose="020B0604020202020204" pitchFamily="34" charset="0"/>
              </a:rPr>
              <a:t>Click </a:t>
            </a:r>
            <a:r>
              <a:rPr lang="en-NZ" sz="900" dirty="0">
                <a:solidFill>
                  <a:schemeClr val="bg1"/>
                </a:solidFill>
                <a:latin typeface="Century Gothic" panose="020B0502020202020204" pitchFamily="34" charset="0"/>
                <a:ea typeface="Arial" pitchFamily="34" charset="-128"/>
                <a:cs typeface="Arial" panose="020B0604020202020204" pitchFamily="34" charset="0"/>
              </a:rPr>
              <a:t>on </a:t>
            </a:r>
            <a:r>
              <a:rPr lang="en-NZ" sz="900" dirty="0" smtClean="0">
                <a:solidFill>
                  <a:schemeClr val="bg1"/>
                </a:solidFill>
                <a:latin typeface="Century Gothic" panose="020B0502020202020204" pitchFamily="34" charset="0"/>
                <a:ea typeface="Arial" pitchFamily="34" charset="-128"/>
                <a:cs typeface="Arial" panose="020B0604020202020204" pitchFamily="34" charset="0"/>
              </a:rPr>
              <a:t>the top right card to flip the page.</a:t>
            </a:r>
            <a:endParaRPr lang="en-GB" sz="900"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47626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nextCondLst>
                <p:cond evt="onClick" delay="0">
                  <p:tgtEl>
                    <p:spTgt spid="41"/>
                  </p:tgtEl>
                </p:cond>
              </p:nextCondLst>
            </p:seq>
            <p:seq concurrent="1" nextAc="seek">
              <p:cTn id="11" restart="whenNotActive" fill="hold" evtFilter="cancelBubble" nodeType="interactiveSeq">
                <p:stCondLst>
                  <p:cond evt="onClick" delay="0">
                    <p:tgtEl>
                      <p:spTgt spid="38"/>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withEffect">
                                  <p:stCondLst>
                                    <p:cond delay="0"/>
                                  </p:stCondLst>
                                  <p:childTnLst>
                                    <p:animEffect transition="out" filter="fade">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childTnLst>
              </p:cTn>
              <p:nextCondLst>
                <p:cond evt="onClick" delay="0">
                  <p:tgtEl>
                    <p:spTgt spid="38"/>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with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36"/>
                                        </p:tgtEl>
                                      </p:cBhvr>
                                    </p:animEffect>
                                    <p:set>
                                      <p:cBhvr>
                                        <p:cTn id="34" dur="1" fill="hold">
                                          <p:stCondLst>
                                            <p:cond delay="499"/>
                                          </p:stCondLst>
                                        </p:cTn>
                                        <p:tgtEl>
                                          <p:spTgt spid="36"/>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withEffect">
                                  <p:stCondLst>
                                    <p:cond delay="0"/>
                                  </p:stCondLst>
                                  <p:childTnLst>
                                    <p:animEffect transition="out" filter="fade">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withEffect">
                                  <p:stCondLst>
                                    <p:cond delay="0"/>
                                  </p:stCondLst>
                                  <p:childTnLst>
                                    <p:animEffect transition="out" filter="fade">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nextCondLst>
                <p:cond evt="onClick" delay="0">
                  <p:tgtEl>
                    <p:spTgt spid="34"/>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withEffect">
                                  <p:stCondLst>
                                    <p:cond delay="0"/>
                                  </p:stCondLst>
                                  <p:childTnLst>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withEffect">
                                  <p:stCondLst>
                                    <p:cond delay="0"/>
                                  </p:stCondLst>
                                  <p:childTnLst>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withEffect">
                                  <p:stCondLst>
                                    <p:cond delay="0"/>
                                  </p:stCondLst>
                                  <p:childTnLst>
                                    <p:animEffect transition="out" filter="fade">
                                      <p:cBhvr>
                                        <p:cTn id="78" dur="500"/>
                                        <p:tgtEl>
                                          <p:spTgt spid="31"/>
                                        </p:tgtEl>
                                      </p:cBhvr>
                                    </p:animEffect>
                                    <p:set>
                                      <p:cBhvr>
                                        <p:cTn id="79" dur="1" fill="hold">
                                          <p:stCondLst>
                                            <p:cond delay="499"/>
                                          </p:stCondLst>
                                        </p:cTn>
                                        <p:tgtEl>
                                          <p:spTgt spid="31"/>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childTnLst>
              </p:cTn>
              <p:nextCondLst>
                <p:cond evt="onClick" delay="0">
                  <p:tgtEl>
                    <p:spTgt spid="31"/>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grpId="2" nodeType="withEffect">
                                  <p:stCondLst>
                                    <p:cond delay="0"/>
                                  </p:stCondLst>
                                  <p:childTnLst>
                                    <p:set>
                                      <p:cBhvr>
                                        <p:cTn id="87" dur="1" fill="hold">
                                          <p:stCondLst>
                                            <p:cond delay="0"/>
                                          </p:stCondLst>
                                        </p:cTn>
                                        <p:tgtEl>
                                          <p:spTgt spid="41"/>
                                        </p:tgtEl>
                                        <p:attrNameLst>
                                          <p:attrName>style.visibility</p:attrName>
                                        </p:attrNameLst>
                                      </p:cBhvr>
                                      <p:to>
                                        <p:strVal val="visible"/>
                                      </p:to>
                                    </p:set>
                                  </p:childTnLst>
                                </p:cTn>
                              </p:par>
                              <p:par>
                                <p:cTn id="88" presetID="1" presetClass="entr" presetSubtype="0" fill="hold" grpId="2" nodeType="withEffect">
                                  <p:stCondLst>
                                    <p:cond delay="0"/>
                                  </p:stCondLst>
                                  <p:childTnLst>
                                    <p:set>
                                      <p:cBhvr>
                                        <p:cTn id="89" dur="1" fill="hold">
                                          <p:stCondLst>
                                            <p:cond delay="0"/>
                                          </p:stCondLst>
                                        </p:cTn>
                                        <p:tgtEl>
                                          <p:spTgt spid="38"/>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37"/>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35"/>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34"/>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33"/>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32"/>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31"/>
                                        </p:tgtEl>
                                        <p:attrNameLst>
                                          <p:attrName>style.visibility</p:attrName>
                                        </p:attrNameLst>
                                      </p:cBhvr>
                                      <p:to>
                                        <p:strVal val="visible"/>
                                      </p:to>
                                    </p:set>
                                  </p:childTnLst>
                                </p:cTn>
                              </p:par>
                              <p:par>
                                <p:cTn id="104" presetID="1" presetClass="exit" presetSubtype="0" fill="hold" grpId="1" nodeType="withEffect">
                                  <p:stCondLst>
                                    <p:cond delay="0"/>
                                  </p:stCondLst>
                                  <p:childTnLst>
                                    <p:set>
                                      <p:cBhvr>
                                        <p:cTn id="105" dur="1" fill="hold">
                                          <p:stCondLst>
                                            <p:cond delay="0"/>
                                          </p:stCondLst>
                                        </p:cTn>
                                        <p:tgtEl>
                                          <p:spTgt spid="16"/>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17"/>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20"/>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21"/>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29"/>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30"/>
                                        </p:tgtEl>
                                        <p:attrNameLst>
                                          <p:attrName>style.visibility</p:attrName>
                                        </p:attrNameLst>
                                      </p:cBhvr>
                                      <p:to>
                                        <p:strVal val="hidden"/>
                                      </p:to>
                                    </p:set>
                                  </p:childTnLst>
                                </p:cTn>
                              </p:par>
                              <p:par>
                                <p:cTn id="116" presetID="1" presetClass="exit" presetSubtype="0" fill="hold" grpId="2" nodeType="withEffect">
                                  <p:stCondLst>
                                    <p:cond delay="0"/>
                                  </p:stCondLst>
                                  <p:childTnLst>
                                    <p:set>
                                      <p:cBhvr>
                                        <p:cTn id="117" dur="1" fill="hold">
                                          <p:stCondLst>
                                            <p:cond delay="0"/>
                                          </p:stCondLst>
                                        </p:cTn>
                                        <p:tgtEl>
                                          <p:spTgt spid="39"/>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40"/>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2" restart="whenNotActive" fill="hold" evtFilter="cancelBubble" nodeType="interactiveSeq">
                <p:stCondLst>
                  <p:cond evt="onClick" delay="0">
                    <p:tgtEl>
                      <p:spTgt spid="6"/>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1" nodeType="withEffect">
                                  <p:stCondLst>
                                    <p:cond delay="0"/>
                                  </p:stCondLst>
                                  <p:childTnLst>
                                    <p:set>
                                      <p:cBhvr>
                                        <p:cTn id="126" dur="1" fill="hold">
                                          <p:stCondLst>
                                            <p:cond delay="0"/>
                                          </p:stCondLst>
                                        </p:cTn>
                                        <p:tgtEl>
                                          <p:spTgt spid="41"/>
                                        </p:tgtEl>
                                        <p:attrNameLst>
                                          <p:attrName>style.visibility</p:attrName>
                                        </p:attrNameLst>
                                      </p:cBhvr>
                                      <p:to>
                                        <p:strVal val="visible"/>
                                      </p:to>
                                    </p:set>
                                  </p:childTnLst>
                                </p:cTn>
                              </p:par>
                              <p:par>
                                <p:cTn id="127" presetID="1" presetClass="entr" presetSubtype="0" fill="hold" grpId="1" nodeType="withEffect">
                                  <p:stCondLst>
                                    <p:cond delay="0"/>
                                  </p:stCondLst>
                                  <p:childTnLst>
                                    <p:set>
                                      <p:cBhvr>
                                        <p:cTn id="128" dur="1" fill="hold">
                                          <p:stCondLst>
                                            <p:cond delay="0"/>
                                          </p:stCondLst>
                                        </p:cTn>
                                        <p:tgtEl>
                                          <p:spTgt spid="38"/>
                                        </p:tgtEl>
                                        <p:attrNameLst>
                                          <p:attrName>style.visibility</p:attrName>
                                        </p:attrNameLst>
                                      </p:cBhvr>
                                      <p:to>
                                        <p:strVal val="visible"/>
                                      </p:to>
                                    </p:set>
                                  </p:childTnLst>
                                </p:cTn>
                              </p:par>
                              <p:par>
                                <p:cTn id="129" presetID="1" presetClass="entr" presetSubtype="0" fill="hold" grpId="2" nodeType="withEffect">
                                  <p:stCondLst>
                                    <p:cond delay="0"/>
                                  </p:stCondLst>
                                  <p:childTnLst>
                                    <p:set>
                                      <p:cBhvr>
                                        <p:cTn id="130" dur="1" fill="hold">
                                          <p:stCondLst>
                                            <p:cond delay="0"/>
                                          </p:stCondLst>
                                        </p:cTn>
                                        <p:tgtEl>
                                          <p:spTgt spid="37"/>
                                        </p:tgtEl>
                                        <p:attrNameLst>
                                          <p:attrName>style.visibility</p:attrName>
                                        </p:attrNameLst>
                                      </p:cBhvr>
                                      <p:to>
                                        <p:strVal val="visible"/>
                                      </p:to>
                                    </p:set>
                                  </p:childTnLst>
                                </p:cTn>
                              </p:par>
                              <p:par>
                                <p:cTn id="131" presetID="1" presetClass="entr" presetSubtype="0" fill="hold" grpId="2" nodeType="withEffect">
                                  <p:stCondLst>
                                    <p:cond delay="0"/>
                                  </p:stCondLst>
                                  <p:childTnLst>
                                    <p:set>
                                      <p:cBhvr>
                                        <p:cTn id="132" dur="1" fill="hold">
                                          <p:stCondLst>
                                            <p:cond delay="0"/>
                                          </p:stCondLst>
                                        </p:cTn>
                                        <p:tgtEl>
                                          <p:spTgt spid="36"/>
                                        </p:tgtEl>
                                        <p:attrNameLst>
                                          <p:attrName>style.visibility</p:attrName>
                                        </p:attrNameLst>
                                      </p:cBhvr>
                                      <p:to>
                                        <p:strVal val="visible"/>
                                      </p:to>
                                    </p:set>
                                  </p:childTnLst>
                                </p:cTn>
                              </p:par>
                              <p:par>
                                <p:cTn id="133" presetID="1" presetClass="entr" presetSubtype="0" fill="hold" grpId="2" nodeType="withEffect">
                                  <p:stCondLst>
                                    <p:cond delay="0"/>
                                  </p:stCondLst>
                                  <p:childTnLst>
                                    <p:set>
                                      <p:cBhvr>
                                        <p:cTn id="134" dur="1" fill="hold">
                                          <p:stCondLst>
                                            <p:cond delay="0"/>
                                          </p:stCondLst>
                                        </p:cTn>
                                        <p:tgtEl>
                                          <p:spTgt spid="35"/>
                                        </p:tgtEl>
                                        <p:attrNameLst>
                                          <p:attrName>style.visibility</p:attrName>
                                        </p:attrNameLst>
                                      </p:cBhvr>
                                      <p:to>
                                        <p:strVal val="visible"/>
                                      </p:to>
                                    </p:set>
                                  </p:childTnLst>
                                </p:cTn>
                              </p:par>
                              <p:par>
                                <p:cTn id="135" presetID="1" presetClass="entr" presetSubtype="0" fill="hold" grpId="2" nodeType="withEffect">
                                  <p:stCondLst>
                                    <p:cond delay="0"/>
                                  </p:stCondLst>
                                  <p:childTnLst>
                                    <p:set>
                                      <p:cBhvr>
                                        <p:cTn id="136" dur="1" fill="hold">
                                          <p:stCondLst>
                                            <p:cond delay="0"/>
                                          </p:stCondLst>
                                        </p:cTn>
                                        <p:tgtEl>
                                          <p:spTgt spid="34"/>
                                        </p:tgtEl>
                                        <p:attrNameLst>
                                          <p:attrName>style.visibility</p:attrName>
                                        </p:attrNameLst>
                                      </p:cBhvr>
                                      <p:to>
                                        <p:strVal val="visible"/>
                                      </p:to>
                                    </p:set>
                                  </p:childTnLst>
                                </p:cTn>
                              </p:par>
                              <p:par>
                                <p:cTn id="137" presetID="1" presetClass="entr" presetSubtype="0" fill="hold" grpId="2" nodeType="withEffect">
                                  <p:stCondLst>
                                    <p:cond delay="0"/>
                                  </p:stCondLst>
                                  <p:childTnLst>
                                    <p:set>
                                      <p:cBhvr>
                                        <p:cTn id="138" dur="1" fill="hold">
                                          <p:stCondLst>
                                            <p:cond delay="0"/>
                                          </p:stCondLst>
                                        </p:cTn>
                                        <p:tgtEl>
                                          <p:spTgt spid="33"/>
                                        </p:tgtEl>
                                        <p:attrNameLst>
                                          <p:attrName>style.visibility</p:attrName>
                                        </p:attrNameLst>
                                      </p:cBhvr>
                                      <p:to>
                                        <p:strVal val="visible"/>
                                      </p:to>
                                    </p:set>
                                  </p:childTnLst>
                                </p:cTn>
                              </p:par>
                              <p:par>
                                <p:cTn id="139" presetID="1" presetClass="entr" presetSubtype="0" fill="hold" grpId="2" nodeType="withEffect">
                                  <p:stCondLst>
                                    <p:cond delay="0"/>
                                  </p:stCondLst>
                                  <p:childTnLst>
                                    <p:set>
                                      <p:cBhvr>
                                        <p:cTn id="140" dur="1" fill="hold">
                                          <p:stCondLst>
                                            <p:cond delay="0"/>
                                          </p:stCondLst>
                                        </p:cTn>
                                        <p:tgtEl>
                                          <p:spTgt spid="32"/>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31"/>
                                        </p:tgtEl>
                                        <p:attrNameLst>
                                          <p:attrName>style.visibility</p:attrName>
                                        </p:attrNameLst>
                                      </p:cBhvr>
                                      <p:to>
                                        <p:strVal val="visible"/>
                                      </p:to>
                                    </p:set>
                                  </p:childTnLst>
                                </p:cTn>
                              </p:par>
                              <p:par>
                                <p:cTn id="143" presetID="1" presetClass="exit" presetSubtype="0" fill="hold" grpId="2" nodeType="withEffect">
                                  <p:stCondLst>
                                    <p:cond delay="0"/>
                                  </p:stCondLst>
                                  <p:childTnLst>
                                    <p:set>
                                      <p:cBhvr>
                                        <p:cTn id="144" dur="1" fill="hold">
                                          <p:stCondLst>
                                            <p:cond delay="0"/>
                                          </p:stCondLst>
                                        </p:cTn>
                                        <p:tgtEl>
                                          <p:spTgt spid="16"/>
                                        </p:tgtEl>
                                        <p:attrNameLst>
                                          <p:attrName>style.visibility</p:attrName>
                                        </p:attrNameLst>
                                      </p:cBhvr>
                                      <p:to>
                                        <p:strVal val="hidden"/>
                                      </p:to>
                                    </p:set>
                                  </p:childTnLst>
                                </p:cTn>
                              </p:par>
                              <p:par>
                                <p:cTn id="145" presetID="1" presetClass="exit" presetSubtype="0" fill="hold" grpId="2" nodeType="withEffect">
                                  <p:stCondLst>
                                    <p:cond delay="0"/>
                                  </p:stCondLst>
                                  <p:childTnLst>
                                    <p:set>
                                      <p:cBhvr>
                                        <p:cTn id="146" dur="1" fill="hold">
                                          <p:stCondLst>
                                            <p:cond delay="0"/>
                                          </p:stCondLst>
                                        </p:cTn>
                                        <p:tgtEl>
                                          <p:spTgt spid="17"/>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20"/>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21"/>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29"/>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30"/>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39"/>
                                        </p:tgtEl>
                                        <p:attrNameLst>
                                          <p:attrName>style.visibility</p:attrName>
                                        </p:attrNameLst>
                                      </p:cBhvr>
                                      <p:to>
                                        <p:strVal val="hidden"/>
                                      </p:to>
                                    </p:set>
                                  </p:childTnLst>
                                </p:cTn>
                              </p:par>
                              <p:par>
                                <p:cTn id="157" presetID="1" presetClass="exit" presetSubtype="0" fill="hold" grpId="2" nodeType="withEffect">
                                  <p:stCondLst>
                                    <p:cond delay="0"/>
                                  </p:stCondLst>
                                  <p:childTnLst>
                                    <p:set>
                                      <p:cBhvr>
                                        <p:cTn id="158" dur="1" fill="hold">
                                          <p:stCondLst>
                                            <p:cond delay="0"/>
                                          </p:stCondLst>
                                        </p:cTn>
                                        <p:tgtEl>
                                          <p:spTgt spid="40"/>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2" grpId="0" animBg="1"/>
      <p:bldP spid="42" grpId="1" animBg="1"/>
      <p:bldP spid="42" grpId="2" animBg="1"/>
      <p:bldP spid="40" grpId="0" animBg="1"/>
      <p:bldP spid="40" grpId="1" animBg="1"/>
      <p:bldP spid="40" grpId="2" animBg="1"/>
      <p:bldP spid="39" grpId="0" animBg="1"/>
      <p:bldP spid="39" grpId="1" animBg="1"/>
      <p:bldP spid="39" grpId="2" animBg="1"/>
      <p:bldP spid="30" grpId="0" animBg="1"/>
      <p:bldP spid="30" grpId="1" animBg="1"/>
      <p:bldP spid="30" grpId="2" animBg="1"/>
      <p:bldP spid="29" grpId="0" animBg="1"/>
      <p:bldP spid="29" grpId="1" animBg="1"/>
      <p:bldP spid="29" grpId="2" animBg="1"/>
      <p:bldP spid="21" grpId="0" animBg="1"/>
      <p:bldP spid="21" grpId="1" animBg="1"/>
      <p:bldP spid="21" grpId="2" animBg="1"/>
      <p:bldP spid="20" grpId="0" animBg="1"/>
      <p:bldP spid="20" grpId="1" animBg="1"/>
      <p:bldP spid="20" grpId="2" animBg="1"/>
      <p:bldP spid="17" grpId="0" animBg="1"/>
      <p:bldP spid="17" grpId="1" animBg="1"/>
      <p:bldP spid="17" grpId="2" animBg="1"/>
      <p:bldP spid="16" grpId="0" animBg="1"/>
      <p:bldP spid="16" grpId="1" animBg="1"/>
      <p:bldP spid="16"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41" grpId="0" animBg="1"/>
      <p:bldP spid="41" grpId="1" animBg="1"/>
      <p:bldP spid="41"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459" y="0"/>
            <a:ext cx="9135541" cy="5143500"/>
          </a:xfrm>
          <a:prstGeom prst="rect">
            <a:avLst/>
          </a:prstGeom>
          <a:effectLst/>
        </p:spPr>
      </p:pic>
      <p:sp>
        <p:nvSpPr>
          <p:cNvPr id="2" name="Textbox: Text Lines"/>
          <p:cNvSpPr txBox="1"/>
          <p:nvPr/>
        </p:nvSpPr>
        <p:spPr>
          <a:xfrm>
            <a:off x="178402" y="1159966"/>
            <a:ext cx="8715174" cy="3323987"/>
          </a:xfrm>
          <a:prstGeom prst="rect">
            <a:avLst/>
          </a:prstGeom>
          <a:noFill/>
        </p:spPr>
        <p:txBody>
          <a:bodyPr wrap="square" rtlCol="0">
            <a:spAutoFit/>
          </a:bodyPr>
          <a:lstStyle/>
          <a:p>
            <a:pPr>
              <a:spcAft>
                <a:spcPts val="1800"/>
              </a:spcAft>
            </a:pPr>
            <a:r>
              <a:rPr lang="en-NZ" sz="1500" dirty="0">
                <a:solidFill>
                  <a:schemeClr val="bg1"/>
                </a:solidFill>
                <a:latin typeface="Century Gothic" panose="020B0502020202020204" pitchFamily="34" charset="0"/>
              </a:rPr>
              <a:t>Mary’s body and soul were taken to heaven at her Assumption, Mary already shares in the fullness of the new life promised to people through the resurrection of her son, Jesus</a:t>
            </a:r>
          </a:p>
          <a:p>
            <a:pPr>
              <a:spcAft>
                <a:spcPts val="1800"/>
              </a:spcAft>
            </a:pPr>
            <a:r>
              <a:rPr lang="en-NZ" sz="1500" dirty="0">
                <a:solidFill>
                  <a:schemeClr val="bg1"/>
                </a:solidFill>
                <a:latin typeface="Century Gothic" panose="020B0502020202020204" pitchFamily="34" charset="0"/>
              </a:rPr>
              <a:t>Mary shares in Jesus’ resurrection through her </a:t>
            </a:r>
            <a:r>
              <a:rPr lang="en-NZ" sz="1500" dirty="0" smtClean="0">
                <a:solidFill>
                  <a:schemeClr val="bg1"/>
                </a:solidFill>
                <a:latin typeface="Century Gothic" panose="020B0502020202020204" pitchFamily="34" charset="0"/>
              </a:rPr>
              <a:t>Assumption </a:t>
            </a:r>
            <a:r>
              <a:rPr lang="en-NZ" sz="1500" dirty="0">
                <a:solidFill>
                  <a:schemeClr val="bg1"/>
                </a:solidFill>
                <a:latin typeface="Century Gothic" panose="020B0502020202020204" pitchFamily="34" charset="0"/>
              </a:rPr>
              <a:t>and this makes it possible for us to share in it also. What happened to Jesus through his resurrection has also happened to Mary</a:t>
            </a:r>
          </a:p>
          <a:p>
            <a:pPr>
              <a:spcAft>
                <a:spcPts val="1800"/>
              </a:spcAft>
            </a:pPr>
            <a:r>
              <a:rPr lang="en-NZ" sz="1500" dirty="0">
                <a:solidFill>
                  <a:schemeClr val="bg1"/>
                </a:solidFill>
                <a:latin typeface="Century Gothic" panose="020B0502020202020204" pitchFamily="34" charset="0"/>
              </a:rPr>
              <a:t>the Church understands Mary’s Assumption as a feast that gives people great hope because it means that all people will share in the resurrection of their bodies and their souls</a:t>
            </a:r>
          </a:p>
          <a:p>
            <a:pPr>
              <a:spcAft>
                <a:spcPts val="1800"/>
              </a:spcAft>
            </a:pPr>
            <a:r>
              <a:rPr lang="en-NZ" sz="1500" dirty="0">
                <a:solidFill>
                  <a:schemeClr val="bg1"/>
                </a:solidFill>
                <a:latin typeface="Century Gothic" panose="020B0502020202020204" pitchFamily="34" charset="0"/>
              </a:rPr>
              <a:t>the feast of the Assumption also celebrates the dignity of the body and soul of each person as gifts given by God to be respected not only during life but also after death </a:t>
            </a:r>
          </a:p>
          <a:p>
            <a:pPr>
              <a:spcAft>
                <a:spcPts val="1800"/>
              </a:spcAft>
            </a:pPr>
            <a:r>
              <a:rPr lang="en-NZ" sz="1500" dirty="0">
                <a:solidFill>
                  <a:schemeClr val="bg1"/>
                </a:solidFill>
                <a:latin typeface="Century Gothic" panose="020B0502020202020204" pitchFamily="34" charset="0"/>
              </a:rPr>
              <a:t>Mary’s Assumption gives people hope and faith to believe that heaven is their final goal where they will share in the fullness of God’s </a:t>
            </a:r>
            <a:r>
              <a:rPr lang="en-NZ" sz="1500" dirty="0" err="1">
                <a:solidFill>
                  <a:schemeClr val="bg1"/>
                </a:solidFill>
                <a:latin typeface="Century Gothic" panose="020B0502020202020204" pitchFamily="34" charset="0"/>
              </a:rPr>
              <a:t>tapu</a:t>
            </a:r>
            <a:r>
              <a:rPr lang="en-NZ" sz="1500" dirty="0">
                <a:solidFill>
                  <a:schemeClr val="bg1"/>
                </a:solidFill>
                <a:latin typeface="Century Gothic" panose="020B0502020202020204" pitchFamily="34" charset="0"/>
              </a:rPr>
              <a:t> forever. </a:t>
            </a:r>
          </a:p>
        </p:txBody>
      </p:sp>
      <p:grpSp>
        <p:nvGrpSpPr>
          <p:cNvPr id="26" name="Shape: Slider"/>
          <p:cNvGrpSpPr/>
          <p:nvPr/>
        </p:nvGrpSpPr>
        <p:grpSpPr>
          <a:xfrm>
            <a:off x="2" y="1182012"/>
            <a:ext cx="9144000" cy="4430587"/>
            <a:chOff x="2" y="1182012"/>
            <a:chExt cx="9144000" cy="4430587"/>
          </a:xfrm>
        </p:grpSpPr>
        <p:sp>
          <p:nvSpPr>
            <p:cNvPr id="27" name="Slider: Image"/>
            <p:cNvSpPr/>
            <p:nvPr/>
          </p:nvSpPr>
          <p:spPr>
            <a:xfrm>
              <a:off x="2" y="1182012"/>
              <a:ext cx="9144000" cy="4430587"/>
            </a:xfrm>
            <a:prstGeom prst="rect">
              <a:avLst/>
            </a:prstGeom>
            <a:blipFill dpi="0" rotWithShape="1">
              <a:blip r:embed="rId5"/>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sp>
          <p:nvSpPr>
            <p:cNvPr id="28" name="Slider: Text"/>
            <p:cNvSpPr txBox="1"/>
            <p:nvPr/>
          </p:nvSpPr>
          <p:spPr>
            <a:xfrm>
              <a:off x="178402" y="1635646"/>
              <a:ext cx="184731" cy="400110"/>
            </a:xfrm>
            <a:prstGeom prst="rect">
              <a:avLst/>
            </a:prstGeom>
            <a:no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29" name="Shape: Sider Down 5"/>
          <p:cNvSpPr/>
          <p:nvPr/>
        </p:nvSpPr>
        <p:spPr>
          <a:xfrm rot="5400000">
            <a:off x="8288267" y="1304970"/>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hape: Sider Down 4"/>
          <p:cNvSpPr/>
          <p:nvPr/>
        </p:nvSpPr>
        <p:spPr>
          <a:xfrm rot="5400000">
            <a:off x="8288267" y="1304970"/>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hape: Sider Down 3"/>
          <p:cNvSpPr/>
          <p:nvPr/>
        </p:nvSpPr>
        <p:spPr>
          <a:xfrm rot="5400000">
            <a:off x="8288267" y="1304970"/>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hape: Sider Down 2"/>
          <p:cNvSpPr/>
          <p:nvPr/>
        </p:nvSpPr>
        <p:spPr>
          <a:xfrm rot="5400000">
            <a:off x="8288267" y="1304970"/>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hape: Sider Down 1"/>
          <p:cNvSpPr/>
          <p:nvPr/>
        </p:nvSpPr>
        <p:spPr>
          <a:xfrm rot="5400000">
            <a:off x="8288267" y="1304970"/>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p:cNvSpPr txBox="1">
            <a:spLocks/>
          </p:cNvSpPr>
          <p:nvPr/>
        </p:nvSpPr>
        <p:spPr>
          <a:xfrm>
            <a:off x="0" y="0"/>
            <a:ext cx="9144000" cy="900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a:lstStyle>
          <a:p>
            <a:r>
              <a:rPr lang="en-US" sz="36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Mary’s Assumption is such an important feast because …</a:t>
            </a:r>
            <a:endParaRPr lang="en-GB" sz="36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endParaRP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Worksheet">
            <a:hlinkClick r:id="rId6"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062614" y="4774168"/>
            <a:ext cx="3018775" cy="369332"/>
          </a:xfrm>
          <a:prstGeom prst="rect">
            <a:avLst/>
          </a:prstGeom>
          <a:noFill/>
        </p:spPr>
        <p:txBody>
          <a:bodyPr wrap="none" rtlCol="0">
            <a:spAutoFit/>
          </a:bodyPr>
          <a:lstStyle/>
          <a:p>
            <a:pPr algn="ctr"/>
            <a:r>
              <a:rPr lang="en-GB" sz="900" dirty="0" smtClean="0">
                <a:solidFill>
                  <a:schemeClr val="bg1"/>
                </a:solidFill>
                <a:latin typeface="Century Gothic" panose="020B0502020202020204" pitchFamily="34" charset="0"/>
                <a:ea typeface="Segoe UI" pitchFamily="34" charset="0"/>
                <a:cs typeface="Arial" pitchFamily="34" charset="0"/>
              </a:rPr>
              <a:t>Click the down-button to move the blind down.</a:t>
            </a:r>
          </a:p>
          <a:p>
            <a:pPr algn="ctr"/>
            <a:r>
              <a:rPr lang="en-GB" sz="900" dirty="0" smtClean="0">
                <a:solidFill>
                  <a:schemeClr val="bg1"/>
                </a:solidFill>
                <a:latin typeface="Century Gothic" panose="020B0502020202020204" pitchFamily="34" charset="0"/>
                <a:ea typeface="Segoe UI" pitchFamily="34" charset="0"/>
                <a:cs typeface="Arial" pitchFamily="34" charset="0"/>
              </a:rPr>
              <a:t>Click the Worksheet button to go to the worksheet.</a:t>
            </a:r>
            <a:endParaRPr lang="en-GB" sz="900" dirty="0">
              <a:solidFill>
                <a:schemeClr val="bg1"/>
              </a:solidFill>
              <a:latin typeface="Century Gothic" panose="020B0502020202020204" pitchFamily="34" charset="0"/>
              <a:ea typeface="Segoe UI" pitchFamily="34" charset="0"/>
              <a:cs typeface="Arial" pitchFamily="34" charset="0"/>
            </a:endParaRPr>
          </a:p>
        </p:txBody>
      </p:sp>
    </p:spTree>
    <p:extLst>
      <p:ext uri="{BB962C8B-B14F-4D97-AF65-F5344CB8AC3E}">
        <p14:creationId xmlns:p14="http://schemas.microsoft.com/office/powerpoint/2010/main" val="15966554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3.82716E-6 L 0.00017 0.13982 " pathEditMode="relative" rAng="0" ptsTypes="AA">
                                      <p:cBhvr>
                                        <p:cTn id="8" dur="2000" fill="hold"/>
                                        <p:tgtEl>
                                          <p:spTgt spid="26"/>
                                        </p:tgtEl>
                                        <p:attrNameLst>
                                          <p:attrName>ppt_x</p:attrName>
                                          <p:attrName>ppt_y</p:attrName>
                                        </p:attrNameLst>
                                      </p:cBhvr>
                                      <p:rCtr x="0" y="6975"/>
                                    </p:animMotion>
                                  </p:childTnLst>
                                </p:cTn>
                              </p:par>
                              <p:par>
                                <p:cTn id="9" presetID="42" presetClass="path" presetSubtype="0" accel="50000" decel="50000" fill="hold" grpId="1" nodeType="withEffect">
                                  <p:stCondLst>
                                    <p:cond delay="0"/>
                                  </p:stCondLst>
                                  <p:childTnLst>
                                    <p:animMotion origin="layout" path="M -2.77778E-7 0.00031 L -2.77778E-7 0.14877 " pathEditMode="relative" rAng="0" ptsTypes="AA">
                                      <p:cBhvr>
                                        <p:cTn id="10" dur="2000" fill="hold"/>
                                        <p:tgtEl>
                                          <p:spTgt spid="32"/>
                                        </p:tgtEl>
                                        <p:attrNameLst>
                                          <p:attrName>ppt_x</p:attrName>
                                          <p:attrName>ppt_y</p:attrName>
                                        </p:attrNameLst>
                                      </p:cBhvr>
                                      <p:rCtr x="0" y="7407"/>
                                    </p:animMotion>
                                  </p:childTnLst>
                                </p:cTn>
                              </p:par>
                              <p:par>
                                <p:cTn id="11" presetID="42" presetClass="path" presetSubtype="0" accel="50000" decel="50000" fill="hold" grpId="1" nodeType="withEffect">
                                  <p:stCondLst>
                                    <p:cond delay="0"/>
                                  </p:stCondLst>
                                  <p:childTnLst>
                                    <p:animMotion origin="layout" path="M -2.77778E-7 0.00031 L -2.77778E-7 0.14877 " pathEditMode="relative" rAng="0" ptsTypes="AA">
                                      <p:cBhvr>
                                        <p:cTn id="12" dur="2000" fill="hold"/>
                                        <p:tgtEl>
                                          <p:spTgt spid="31"/>
                                        </p:tgtEl>
                                        <p:attrNameLst>
                                          <p:attrName>ppt_x</p:attrName>
                                          <p:attrName>ppt_y</p:attrName>
                                        </p:attrNameLst>
                                      </p:cBhvr>
                                      <p:rCtr x="0" y="7407"/>
                                    </p:animMotion>
                                  </p:childTnLst>
                                </p:cTn>
                              </p:par>
                              <p:par>
                                <p:cTn id="13" presetID="42" presetClass="path" presetSubtype="0" accel="50000" decel="50000" fill="hold" grpId="1" nodeType="withEffect">
                                  <p:stCondLst>
                                    <p:cond delay="0"/>
                                  </p:stCondLst>
                                  <p:childTnLst>
                                    <p:animMotion origin="layout" path="M -2.77778E-7 0.00031 L -2.77778E-7 0.14877 " pathEditMode="relative" rAng="0" ptsTypes="AA">
                                      <p:cBhvr>
                                        <p:cTn id="14" dur="2000" fill="hold"/>
                                        <p:tgtEl>
                                          <p:spTgt spid="30"/>
                                        </p:tgtEl>
                                        <p:attrNameLst>
                                          <p:attrName>ppt_x</p:attrName>
                                          <p:attrName>ppt_y</p:attrName>
                                        </p:attrNameLst>
                                      </p:cBhvr>
                                      <p:rCtr x="0" y="7407"/>
                                    </p:animMotion>
                                  </p:childTnLst>
                                </p:cTn>
                              </p:par>
                              <p:par>
                                <p:cTn id="15" presetID="64" presetClass="path" presetSubtype="0" accel="50000" decel="50000" fill="hold" grpId="5" nodeType="withEffect">
                                  <p:stCondLst>
                                    <p:cond delay="0"/>
                                  </p:stCondLst>
                                  <p:childTnLst>
                                    <p:animMotion origin="layout" path="M -0.00035 0.00031 L -0.00035 0.14877 " pathEditMode="relative" rAng="0" ptsTypes="AA">
                                      <p:cBhvr>
                                        <p:cTn id="16" dur="2000" fill="hold"/>
                                        <p:tgtEl>
                                          <p:spTgt spid="29"/>
                                        </p:tgtEl>
                                        <p:attrNameLst>
                                          <p:attrName>ppt_x</p:attrName>
                                          <p:attrName>ppt_y</p:attrName>
                                        </p:attrNameLst>
                                      </p:cBhvr>
                                      <p:rCtr x="0" y="7407"/>
                                    </p:animMotion>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0.00017 0.13982 L 0.00017 0.24939 " pathEditMode="relative" rAng="0" ptsTypes="AA">
                                      <p:cBhvr>
                                        <p:cTn id="23" dur="2000" fill="hold"/>
                                        <p:tgtEl>
                                          <p:spTgt spid="26"/>
                                        </p:tgtEl>
                                        <p:attrNameLst>
                                          <p:attrName>ppt_x</p:attrName>
                                          <p:attrName>ppt_y</p:attrName>
                                        </p:attrNameLst>
                                      </p:cBhvr>
                                      <p:rCtr x="0" y="5463"/>
                                    </p:animMotion>
                                  </p:childTnLst>
                                </p:cTn>
                              </p:par>
                              <p:par>
                                <p:cTn id="24" presetID="42" presetClass="path" presetSubtype="0" accel="50000" decel="50000" fill="hold" grpId="2" nodeType="withEffect">
                                  <p:stCondLst>
                                    <p:cond delay="0"/>
                                  </p:stCondLst>
                                  <p:childTnLst>
                                    <p:animMotion origin="layout" path="M -2.77778E-7 0.14877 L -2.77778E-7 0.2679 " pathEditMode="relative" rAng="0" ptsTypes="AA">
                                      <p:cBhvr>
                                        <p:cTn id="25" dur="2000" fill="hold"/>
                                        <p:tgtEl>
                                          <p:spTgt spid="31"/>
                                        </p:tgtEl>
                                        <p:attrNameLst>
                                          <p:attrName>ppt_x</p:attrName>
                                          <p:attrName>ppt_y</p:attrName>
                                        </p:attrNameLst>
                                      </p:cBhvr>
                                      <p:rCtr x="0" y="5957"/>
                                    </p:animMotion>
                                  </p:childTnLst>
                                </p:cTn>
                              </p:par>
                              <p:par>
                                <p:cTn id="26" presetID="42" presetClass="path" presetSubtype="0" accel="50000" decel="50000" fill="hold" grpId="2" nodeType="withEffect">
                                  <p:stCondLst>
                                    <p:cond delay="0"/>
                                  </p:stCondLst>
                                  <p:childTnLst>
                                    <p:animMotion origin="layout" path="M -2.77778E-7 0.14877 L -2.77778E-7 0.26698 " pathEditMode="relative" rAng="0" ptsTypes="AA">
                                      <p:cBhvr>
                                        <p:cTn id="27" dur="2000" fill="hold"/>
                                        <p:tgtEl>
                                          <p:spTgt spid="30"/>
                                        </p:tgtEl>
                                        <p:attrNameLst>
                                          <p:attrName>ppt_x</p:attrName>
                                          <p:attrName>ppt_y</p:attrName>
                                        </p:attrNameLst>
                                      </p:cBhvr>
                                      <p:rCtr x="0" y="5895"/>
                                    </p:animMotion>
                                  </p:childTnLst>
                                </p:cTn>
                              </p:par>
                              <p:par>
                                <p:cTn id="28" presetID="42" presetClass="path" presetSubtype="0" accel="50000" decel="50000" fill="hold" grpId="6" nodeType="withEffect">
                                  <p:stCondLst>
                                    <p:cond delay="0"/>
                                  </p:stCondLst>
                                  <p:childTnLst>
                                    <p:animMotion origin="layout" path="M -0.00035 0.14877 L -0.00017 0.26729 " pathEditMode="relative" rAng="0" ptsTypes="AA">
                                      <p:cBhvr>
                                        <p:cTn id="29" dur="2000" fill="hold"/>
                                        <p:tgtEl>
                                          <p:spTgt spid="29"/>
                                        </p:tgtEl>
                                        <p:attrNameLst>
                                          <p:attrName>ppt_x</p:attrName>
                                          <p:attrName>ppt_y</p:attrName>
                                        </p:attrNameLst>
                                      </p:cBhvr>
                                      <p:rCtr x="0" y="5926"/>
                                    </p:animMotion>
                                  </p:childTnLst>
                                </p:cTn>
                              </p:par>
                            </p:childTnLst>
                          </p:cTn>
                        </p:par>
                      </p:childTnLst>
                    </p:cTn>
                  </p:par>
                </p:childTnLst>
              </p:cTn>
              <p:nextCondLst>
                <p:cond evt="onClick" delay="0">
                  <p:tgtEl>
                    <p:spTgt spid="32"/>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0.00017 0.24939 L 0.00017 0.3747 " pathEditMode="relative" rAng="0" ptsTypes="AA">
                                      <p:cBhvr>
                                        <p:cTn id="36" dur="2000" fill="hold"/>
                                        <p:tgtEl>
                                          <p:spTgt spid="26"/>
                                        </p:tgtEl>
                                        <p:attrNameLst>
                                          <p:attrName>ppt_x</p:attrName>
                                          <p:attrName>ppt_y</p:attrName>
                                        </p:attrNameLst>
                                      </p:cBhvr>
                                      <p:rCtr x="0" y="6265"/>
                                    </p:animMotion>
                                  </p:childTnLst>
                                </p:cTn>
                              </p:par>
                              <p:par>
                                <p:cTn id="37" presetID="42" presetClass="path" presetSubtype="0" accel="50000" decel="50000" fill="hold" grpId="3" nodeType="withEffect">
                                  <p:stCondLst>
                                    <p:cond delay="0"/>
                                  </p:stCondLst>
                                  <p:childTnLst>
                                    <p:animMotion origin="layout" path="M -2.77778E-7 0.2679 L 0.00035 0.38858 " pathEditMode="relative" rAng="0" ptsTypes="AA">
                                      <p:cBhvr>
                                        <p:cTn id="38" dur="2000" fill="hold"/>
                                        <p:tgtEl>
                                          <p:spTgt spid="30"/>
                                        </p:tgtEl>
                                        <p:attrNameLst>
                                          <p:attrName>ppt_x</p:attrName>
                                          <p:attrName>ppt_y</p:attrName>
                                        </p:attrNameLst>
                                      </p:cBhvr>
                                      <p:rCtr x="17" y="6019"/>
                                    </p:animMotion>
                                  </p:childTnLst>
                                </p:cTn>
                              </p:par>
                              <p:par>
                                <p:cTn id="39" presetID="42" presetClass="path" presetSubtype="0" accel="50000" decel="50000" fill="hold" grpId="7" nodeType="withEffect">
                                  <p:stCondLst>
                                    <p:cond delay="0"/>
                                  </p:stCondLst>
                                  <p:childTnLst>
                                    <p:animMotion origin="layout" path="M -0.00035 0.2679 L -2.77778E-7 0.38858 " pathEditMode="relative" rAng="0" ptsTypes="AA">
                                      <p:cBhvr>
                                        <p:cTn id="40" dur="2000" fill="hold"/>
                                        <p:tgtEl>
                                          <p:spTgt spid="29"/>
                                        </p:tgtEl>
                                        <p:attrNameLst>
                                          <p:attrName>ppt_x</p:attrName>
                                          <p:attrName>ppt_y</p:attrName>
                                        </p:attrNameLst>
                                      </p:cBhvr>
                                      <p:rCtr x="17" y="6019"/>
                                    </p:animMotion>
                                  </p:childTnLst>
                                </p:cTn>
                              </p:par>
                            </p:childTnLst>
                          </p:cTn>
                        </p:par>
                      </p:childTnLst>
                    </p:cTn>
                  </p:par>
                </p:childTnLst>
              </p:cTn>
              <p:nextCondLst>
                <p:cond evt="onClick" delay="0">
                  <p:tgtEl>
                    <p:spTgt spid="31"/>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hidden"/>
                                      </p:to>
                                    </p:set>
                                  </p:childTnLst>
                                </p:cTn>
                              </p:par>
                              <p:par>
                                <p:cTn id="46" presetID="42" presetClass="path" presetSubtype="0" accel="50000" decel="50000" fill="hold" nodeType="withEffect">
                                  <p:stCondLst>
                                    <p:cond delay="0"/>
                                  </p:stCondLst>
                                  <p:childTnLst>
                                    <p:animMotion origin="layout" path="M 0.00017 0.3747 L 0.00017 0.50957 " pathEditMode="relative" rAng="0" ptsTypes="AA">
                                      <p:cBhvr>
                                        <p:cTn id="47" dur="2000" fill="hold"/>
                                        <p:tgtEl>
                                          <p:spTgt spid="26"/>
                                        </p:tgtEl>
                                        <p:attrNameLst>
                                          <p:attrName>ppt_x</p:attrName>
                                          <p:attrName>ppt_y</p:attrName>
                                        </p:attrNameLst>
                                      </p:cBhvr>
                                      <p:rCtr x="0" y="6728"/>
                                    </p:animMotion>
                                  </p:childTnLst>
                                </p:cTn>
                              </p:par>
                              <p:par>
                                <p:cTn id="48" presetID="42" presetClass="path" presetSubtype="0" accel="50000" decel="50000" fill="hold" grpId="8" nodeType="withEffect">
                                  <p:stCondLst>
                                    <p:cond delay="0"/>
                                  </p:stCondLst>
                                  <p:childTnLst>
                                    <p:animMotion origin="layout" path="M 0.00035 0.38858 L -0.00035 0.51266 " pathEditMode="relative" rAng="0" ptsTypes="AA">
                                      <p:cBhvr>
                                        <p:cTn id="49" dur="2000" fill="hold"/>
                                        <p:tgtEl>
                                          <p:spTgt spid="29"/>
                                        </p:tgtEl>
                                        <p:attrNameLst>
                                          <p:attrName>ppt_x</p:attrName>
                                          <p:attrName>ppt_y</p:attrName>
                                        </p:attrNameLst>
                                      </p:cBhvr>
                                      <p:rCtr x="-35" y="6173"/>
                                    </p:animMotion>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0.00017 0.50957 L 0.00017 0.6605 " pathEditMode="relative" rAng="0" ptsTypes="AA">
                                      <p:cBhvr>
                                        <p:cTn id="56" dur="2000" fill="hold"/>
                                        <p:tgtEl>
                                          <p:spTgt spid="26"/>
                                        </p:tgtEl>
                                        <p:attrNameLst>
                                          <p:attrName>ppt_x</p:attrName>
                                          <p:attrName>ppt_y</p:attrName>
                                        </p:attrNameLst>
                                      </p:cBhvr>
                                      <p:rCtr x="0" y="7531"/>
                                    </p:animMotion>
                                  </p:childTnLst>
                                </p:cTn>
                              </p:par>
                            </p:childTnLst>
                          </p:cTn>
                        </p:par>
                      </p:childTnLst>
                    </p:cTn>
                  </p:par>
                </p:childTnLst>
              </p:cTn>
              <p:nextCondLst>
                <p:cond evt="onClick" delay="0">
                  <p:tgtEl>
                    <p:spTgt spid="29"/>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withEffect">
                                  <p:stCondLst>
                                    <p:cond delay="0"/>
                                  </p:stCondLst>
                                  <p:childTnLst>
                                    <p:animMotion origin="layout" path="M 0.00017 0.6605 L 0 0.00062 " pathEditMode="relative" rAng="0" ptsTypes="AA">
                                      <p:cBhvr>
                                        <p:cTn id="61" dur="100" fill="hold"/>
                                        <p:tgtEl>
                                          <p:spTgt spid="26"/>
                                        </p:tgtEl>
                                        <p:attrNameLst>
                                          <p:attrName>ppt_x</p:attrName>
                                          <p:attrName>ppt_y</p:attrName>
                                        </p:attrNameLst>
                                      </p:cBhvr>
                                      <p:rCtr x="0" y="-32994"/>
                                    </p:animMotion>
                                  </p:childTnLst>
                                </p:cTn>
                              </p:par>
                              <p:par>
                                <p:cTn id="62" presetID="42" presetClass="path" presetSubtype="0" accel="50000" decel="50000" fill="hold" grpId="2" nodeType="withEffect">
                                  <p:stCondLst>
                                    <p:cond delay="0"/>
                                  </p:stCondLst>
                                  <p:childTnLst>
                                    <p:animMotion origin="layout" path="M -2.77778E-7 0.51266 L -2.77778E-7 0.00185 " pathEditMode="relative" rAng="0" ptsTypes="AA">
                                      <p:cBhvr>
                                        <p:cTn id="63" dur="100" fill="hold"/>
                                        <p:tgtEl>
                                          <p:spTgt spid="33"/>
                                        </p:tgtEl>
                                        <p:attrNameLst>
                                          <p:attrName>ppt_x</p:attrName>
                                          <p:attrName>ppt_y</p:attrName>
                                        </p:attrNameLst>
                                      </p:cBhvr>
                                      <p:rCtr x="0" y="-25556"/>
                                    </p:animMotion>
                                  </p:childTnLst>
                                </p:cTn>
                              </p:par>
                              <p:par>
                                <p:cTn id="64" presetID="42" presetClass="path" presetSubtype="0" accel="50000" decel="50000" fill="hold" grpId="3" nodeType="withEffect">
                                  <p:stCondLst>
                                    <p:cond delay="0"/>
                                  </p:stCondLst>
                                  <p:childTnLst>
                                    <p:animMotion origin="layout" path="M -2.77778E-7 0.51266 L -2.77778E-7 0.00031 " pathEditMode="relative" rAng="0" ptsTypes="AA">
                                      <p:cBhvr>
                                        <p:cTn id="65" dur="100" fill="hold"/>
                                        <p:tgtEl>
                                          <p:spTgt spid="32"/>
                                        </p:tgtEl>
                                        <p:attrNameLst>
                                          <p:attrName>ppt_x</p:attrName>
                                          <p:attrName>ppt_y</p:attrName>
                                        </p:attrNameLst>
                                      </p:cBhvr>
                                      <p:rCtr x="0" y="-25617"/>
                                    </p:animMotion>
                                  </p:childTnLst>
                                </p:cTn>
                              </p:par>
                              <p:par>
                                <p:cTn id="66" presetID="42" presetClass="path" presetSubtype="0" accel="50000" decel="50000" fill="hold" grpId="4" nodeType="withEffect">
                                  <p:stCondLst>
                                    <p:cond delay="0"/>
                                  </p:stCondLst>
                                  <p:childTnLst>
                                    <p:animMotion origin="layout" path="M -2.77778E-7 0.51266 L -2.77778E-7 -1.97531E-6 " pathEditMode="relative" rAng="0" ptsTypes="AA">
                                      <p:cBhvr>
                                        <p:cTn id="67" dur="100" fill="hold"/>
                                        <p:tgtEl>
                                          <p:spTgt spid="31"/>
                                        </p:tgtEl>
                                        <p:attrNameLst>
                                          <p:attrName>ppt_x</p:attrName>
                                          <p:attrName>ppt_y</p:attrName>
                                        </p:attrNameLst>
                                      </p:cBhvr>
                                      <p:rCtr x="0" y="-25648"/>
                                    </p:animMotion>
                                  </p:childTnLst>
                                </p:cTn>
                              </p:par>
                              <p:par>
                                <p:cTn id="68" presetID="42" presetClass="path" presetSubtype="0" accel="50000" decel="50000" fill="hold" grpId="5" nodeType="withEffect">
                                  <p:stCondLst>
                                    <p:cond delay="0"/>
                                  </p:stCondLst>
                                  <p:childTnLst>
                                    <p:animMotion origin="layout" path="M -2.77778E-7 0.51266 L -2.77778E-7 -1.97531E-6 " pathEditMode="relative" rAng="0" ptsTypes="AA">
                                      <p:cBhvr>
                                        <p:cTn id="69" dur="100" fill="hold"/>
                                        <p:tgtEl>
                                          <p:spTgt spid="30"/>
                                        </p:tgtEl>
                                        <p:attrNameLst>
                                          <p:attrName>ppt_x</p:attrName>
                                          <p:attrName>ppt_y</p:attrName>
                                        </p:attrNameLst>
                                      </p:cBhvr>
                                      <p:rCtr x="0" y="-25648"/>
                                    </p:animMotion>
                                  </p:childTnLst>
                                </p:cTn>
                              </p:par>
                              <p:par>
                                <p:cTn id="70" presetID="42" presetClass="path" presetSubtype="0" accel="50000" decel="50000" fill="hold" grpId="1" nodeType="withEffect">
                                  <p:stCondLst>
                                    <p:cond delay="0"/>
                                  </p:stCondLst>
                                  <p:childTnLst>
                                    <p:animMotion origin="layout" path="M -0.00035 0.51266 L -0.00035 -0.00031 " pathEditMode="relative" rAng="0" ptsTypes="AA">
                                      <p:cBhvr>
                                        <p:cTn id="71" dur="100" fill="hold"/>
                                        <p:tgtEl>
                                          <p:spTgt spid="29"/>
                                        </p:tgtEl>
                                        <p:attrNameLst>
                                          <p:attrName>ppt_x</p:attrName>
                                          <p:attrName>ppt_y</p:attrName>
                                        </p:attrNameLst>
                                      </p:cBhvr>
                                      <p:rCtr x="0" y="-25648"/>
                                    </p:animMotion>
                                  </p:childTnLst>
                                </p:cTn>
                              </p:par>
                              <p:par>
                                <p:cTn id="72" presetID="1" presetClass="entr" presetSubtype="0" fill="hold" grpId="1" nodeType="withEffect">
                                  <p:stCondLst>
                                    <p:cond delay="0"/>
                                  </p:stCondLst>
                                  <p:childTnLst>
                                    <p:set>
                                      <p:cBhvr>
                                        <p:cTn id="73" dur="1" fill="hold">
                                          <p:stCondLst>
                                            <p:cond delay="0"/>
                                          </p:stCondLst>
                                        </p:cTn>
                                        <p:tgtEl>
                                          <p:spTgt spid="33"/>
                                        </p:tgtEl>
                                        <p:attrNameLst>
                                          <p:attrName>style.visibility</p:attrName>
                                        </p:attrNameLst>
                                      </p:cBhvr>
                                      <p:to>
                                        <p:strVal val="visible"/>
                                      </p:to>
                                    </p:set>
                                  </p:childTnLst>
                                </p:cTn>
                              </p:par>
                              <p:par>
                                <p:cTn id="74" presetID="1" presetClass="entr" presetSubtype="0" fill="hold" grpId="2" nodeType="withEffect">
                                  <p:stCondLst>
                                    <p:cond delay="0"/>
                                  </p:stCondLst>
                                  <p:childTnLst>
                                    <p:set>
                                      <p:cBhvr>
                                        <p:cTn id="75" dur="1" fill="hold">
                                          <p:stCondLst>
                                            <p:cond delay="0"/>
                                          </p:stCondLst>
                                        </p:cTn>
                                        <p:tgtEl>
                                          <p:spTgt spid="32"/>
                                        </p:tgtEl>
                                        <p:attrNameLst>
                                          <p:attrName>style.visibility</p:attrName>
                                        </p:attrNameLst>
                                      </p:cBhvr>
                                      <p:to>
                                        <p:strVal val="visible"/>
                                      </p:to>
                                    </p:set>
                                  </p:childTnLst>
                                </p:cTn>
                              </p:par>
                              <p:par>
                                <p:cTn id="76" presetID="1" presetClass="entr" presetSubtype="0" fill="hold" grpId="3" nodeType="withEffect">
                                  <p:stCondLst>
                                    <p:cond delay="0"/>
                                  </p:stCondLst>
                                  <p:childTnLst>
                                    <p:set>
                                      <p:cBhvr>
                                        <p:cTn id="77" dur="1" fill="hold">
                                          <p:stCondLst>
                                            <p:cond delay="0"/>
                                          </p:stCondLst>
                                        </p:cTn>
                                        <p:tgtEl>
                                          <p:spTgt spid="31"/>
                                        </p:tgtEl>
                                        <p:attrNameLst>
                                          <p:attrName>style.visibility</p:attrName>
                                        </p:attrNameLst>
                                      </p:cBhvr>
                                      <p:to>
                                        <p:strVal val="visible"/>
                                      </p:to>
                                    </p:set>
                                  </p:childTnLst>
                                </p:cTn>
                              </p:par>
                              <p:par>
                                <p:cTn id="78" presetID="1" presetClass="entr" presetSubtype="0" fill="hold" grpId="4" nodeType="withEffect">
                                  <p:stCondLst>
                                    <p:cond delay="0"/>
                                  </p:stCondLst>
                                  <p:childTnLst>
                                    <p:set>
                                      <p:cBhvr>
                                        <p:cTn id="79" dur="1" fill="hold">
                                          <p:stCondLst>
                                            <p:cond delay="0"/>
                                          </p:stCondLst>
                                        </p:cTn>
                                        <p:tgtEl>
                                          <p:spTgt spid="30"/>
                                        </p:tgtEl>
                                        <p:attrNameLst>
                                          <p:attrName>style.visibility</p:attrName>
                                        </p:attrNameLst>
                                      </p:cBhvr>
                                      <p:to>
                                        <p:strVal val="visible"/>
                                      </p:to>
                                    </p:set>
                                  </p:childTnLst>
                                </p:cTn>
                              </p:par>
                              <p:par>
                                <p:cTn id="80" presetID="1" presetClass="entr" presetSubtype="0" fill="hold" grpId="4" nodeType="with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82" restart="whenNotActive" fill="hold" evtFilter="cancelBubble" nodeType="interactiveSeq">
                <p:stCondLst>
                  <p:cond evt="onClick" delay="0">
                    <p:tgtEl>
                      <p:spTgt spid="20"/>
                    </p:tgtEl>
                  </p:cond>
                </p:stCondLst>
                <p:endSync evt="end" delay="0">
                  <p:rtn val="all"/>
                </p:endSync>
                <p:childTnLst>
                  <p:par>
                    <p:cTn id="83" fill="hold">
                      <p:stCondLst>
                        <p:cond delay="0"/>
                      </p:stCondLst>
                      <p:childTnLst>
                        <p:par>
                          <p:cTn id="84" fill="hold">
                            <p:stCondLst>
                              <p:cond delay="0"/>
                            </p:stCondLst>
                            <p:childTnLst>
                              <p:par>
                                <p:cTn id="85" presetID="42" presetClass="path" presetSubtype="0" accel="50000" decel="50000" fill="hold" nodeType="withEffect">
                                  <p:stCondLst>
                                    <p:cond delay="0"/>
                                  </p:stCondLst>
                                  <p:childTnLst>
                                    <p:animMotion origin="layout" path="M 0.00017 0.66049 L 0 0.00186 " pathEditMode="relative" rAng="0" ptsTypes="AA">
                                      <p:cBhvr>
                                        <p:cTn id="86" dur="100" fill="hold"/>
                                        <p:tgtEl>
                                          <p:spTgt spid="26"/>
                                        </p:tgtEl>
                                        <p:attrNameLst>
                                          <p:attrName>ppt_x</p:attrName>
                                          <p:attrName>ppt_y</p:attrName>
                                        </p:attrNameLst>
                                      </p:cBhvr>
                                      <p:rCtr x="0" y="-32994"/>
                                    </p:animMotion>
                                  </p:childTnLst>
                                </p:cTn>
                              </p:par>
                              <p:par>
                                <p:cTn id="87" presetID="42" presetClass="path" presetSubtype="0" accel="50000" decel="50000" fill="hold" grpId="3" nodeType="withEffect">
                                  <p:stCondLst>
                                    <p:cond delay="0"/>
                                  </p:stCondLst>
                                  <p:childTnLst>
                                    <p:animMotion origin="layout" path="M -2.77778E-7 0.51266 L -2.77778E-7 0.00093 " pathEditMode="relative" rAng="0" ptsTypes="AA">
                                      <p:cBhvr>
                                        <p:cTn id="88" dur="100" fill="hold"/>
                                        <p:tgtEl>
                                          <p:spTgt spid="33"/>
                                        </p:tgtEl>
                                        <p:attrNameLst>
                                          <p:attrName>ppt_x</p:attrName>
                                          <p:attrName>ppt_y</p:attrName>
                                        </p:attrNameLst>
                                      </p:cBhvr>
                                      <p:rCtr x="0" y="-25586"/>
                                    </p:animMotion>
                                  </p:childTnLst>
                                </p:cTn>
                              </p:par>
                              <p:par>
                                <p:cTn id="89" presetID="42" presetClass="path" presetSubtype="0" accel="50000" decel="50000" fill="hold" grpId="4" nodeType="withEffect">
                                  <p:stCondLst>
                                    <p:cond delay="0"/>
                                  </p:stCondLst>
                                  <p:childTnLst>
                                    <p:animMotion origin="layout" path="M -2.77778E-7 0.51266 L -0.00035 0.00062 " pathEditMode="relative" rAng="0" ptsTypes="AA">
                                      <p:cBhvr>
                                        <p:cTn id="90" dur="100" fill="hold"/>
                                        <p:tgtEl>
                                          <p:spTgt spid="32"/>
                                        </p:tgtEl>
                                        <p:attrNameLst>
                                          <p:attrName>ppt_x</p:attrName>
                                          <p:attrName>ppt_y</p:attrName>
                                        </p:attrNameLst>
                                      </p:cBhvr>
                                      <p:rCtr x="-17" y="-25617"/>
                                    </p:animMotion>
                                  </p:childTnLst>
                                </p:cTn>
                              </p:par>
                              <p:par>
                                <p:cTn id="91" presetID="42" presetClass="path" presetSubtype="0" accel="50000" decel="50000" fill="hold" grpId="5" nodeType="withEffect">
                                  <p:stCondLst>
                                    <p:cond delay="0"/>
                                  </p:stCondLst>
                                  <p:childTnLst>
                                    <p:animMotion origin="layout" path="M -2.77778E-7 0.51266 L -2.77778E-7 0.00093 " pathEditMode="relative" rAng="0" ptsTypes="AA">
                                      <p:cBhvr>
                                        <p:cTn id="92" dur="100" fill="hold"/>
                                        <p:tgtEl>
                                          <p:spTgt spid="31"/>
                                        </p:tgtEl>
                                        <p:attrNameLst>
                                          <p:attrName>ppt_x</p:attrName>
                                          <p:attrName>ppt_y</p:attrName>
                                        </p:attrNameLst>
                                      </p:cBhvr>
                                      <p:rCtr x="0" y="-25586"/>
                                    </p:animMotion>
                                  </p:childTnLst>
                                </p:cTn>
                              </p:par>
                              <p:par>
                                <p:cTn id="93" presetID="42" presetClass="path" presetSubtype="0" accel="50000" decel="50000" fill="hold" grpId="6" nodeType="withEffect">
                                  <p:stCondLst>
                                    <p:cond delay="0"/>
                                  </p:stCondLst>
                                  <p:childTnLst>
                                    <p:animMotion origin="layout" path="M -2.77778E-7 0.51266 L -0.00035 -0.00031 " pathEditMode="relative" rAng="0" ptsTypes="AA">
                                      <p:cBhvr>
                                        <p:cTn id="94" dur="100" fill="hold"/>
                                        <p:tgtEl>
                                          <p:spTgt spid="30"/>
                                        </p:tgtEl>
                                        <p:attrNameLst>
                                          <p:attrName>ppt_x</p:attrName>
                                          <p:attrName>ppt_y</p:attrName>
                                        </p:attrNameLst>
                                      </p:cBhvr>
                                      <p:rCtr x="-17" y="-25648"/>
                                    </p:animMotion>
                                  </p:childTnLst>
                                </p:cTn>
                              </p:par>
                              <p:par>
                                <p:cTn id="95" presetID="42" presetClass="path" presetSubtype="0" accel="50000" decel="50000" fill="hold" grpId="2" nodeType="withEffect">
                                  <p:stCondLst>
                                    <p:cond delay="0"/>
                                  </p:stCondLst>
                                  <p:childTnLst>
                                    <p:animMotion origin="layout" path="M -0.00035 0.51266 L -0.00035 -0.00031 " pathEditMode="relative" rAng="0" ptsTypes="AA">
                                      <p:cBhvr>
                                        <p:cTn id="96" dur="100" fill="hold"/>
                                        <p:tgtEl>
                                          <p:spTgt spid="29"/>
                                        </p:tgtEl>
                                        <p:attrNameLst>
                                          <p:attrName>ppt_x</p:attrName>
                                          <p:attrName>ppt_y</p:attrName>
                                        </p:attrNameLst>
                                      </p:cBhvr>
                                      <p:rCtr x="0" y="-25648"/>
                                    </p:animMotion>
                                  </p:childTnLst>
                                </p:cTn>
                              </p:par>
                              <p:par>
                                <p:cTn id="97" presetID="1" presetClass="entr" presetSubtype="0" fill="hold" grpId="4" nodeType="with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par>
                                <p:cTn id="99" presetID="1" presetClass="entr" presetSubtype="0" fill="hold" grpId="5" nodeType="with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par>
                                <p:cTn id="101" presetID="1" presetClass="entr" presetSubtype="0" fill="hold" grpId="6" nodeType="withEffect">
                                  <p:stCondLst>
                                    <p:cond delay="0"/>
                                  </p:stCondLst>
                                  <p:childTnLst>
                                    <p:set>
                                      <p:cBhvr>
                                        <p:cTn id="102" dur="1" fill="hold">
                                          <p:stCondLst>
                                            <p:cond delay="0"/>
                                          </p:stCondLst>
                                        </p:cTn>
                                        <p:tgtEl>
                                          <p:spTgt spid="31"/>
                                        </p:tgtEl>
                                        <p:attrNameLst>
                                          <p:attrName>style.visibility</p:attrName>
                                        </p:attrNameLst>
                                      </p:cBhvr>
                                      <p:to>
                                        <p:strVal val="visible"/>
                                      </p:to>
                                    </p:set>
                                  </p:childTnLst>
                                </p:cTn>
                              </p:par>
                              <p:par>
                                <p:cTn id="103" presetID="1" presetClass="entr" presetSubtype="0" fill="hold" grpId="7" nodeType="withEffect">
                                  <p:stCondLst>
                                    <p:cond delay="0"/>
                                  </p:stCondLst>
                                  <p:childTnLst>
                                    <p:set>
                                      <p:cBhvr>
                                        <p:cTn id="104" dur="1" fill="hold">
                                          <p:stCondLst>
                                            <p:cond delay="0"/>
                                          </p:stCondLst>
                                        </p:cTn>
                                        <p:tgtEl>
                                          <p:spTgt spid="30"/>
                                        </p:tgtEl>
                                        <p:attrNameLst>
                                          <p:attrName>style.visibility</p:attrName>
                                        </p:attrNameLst>
                                      </p:cBhvr>
                                      <p:to>
                                        <p:strVal val="visible"/>
                                      </p:to>
                                    </p:set>
                                  </p:childTnLst>
                                </p:cTn>
                              </p:par>
                              <p:par>
                                <p:cTn id="105" presetID="1" presetClass="entr" presetSubtype="0" fill="hold" grpId="3" nodeType="with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29" grpId="0" animBg="1"/>
      <p:bldP spid="29" grpId="1" animBg="1"/>
      <p:bldP spid="29" grpId="2" animBg="1"/>
      <p:bldP spid="29" grpId="3" animBg="1"/>
      <p:bldP spid="29" grpId="4" animBg="1"/>
      <p:bldP spid="29" grpId="5" animBg="1"/>
      <p:bldP spid="29" grpId="6" animBg="1"/>
      <p:bldP spid="29" grpId="7" animBg="1"/>
      <p:bldP spid="29" grpId="8" animBg="1"/>
      <p:bldP spid="30" grpId="0" animBg="1"/>
      <p:bldP spid="30" grpId="1" animBg="1"/>
      <p:bldP spid="30" grpId="2" animBg="1"/>
      <p:bldP spid="30" grpId="3" animBg="1"/>
      <p:bldP spid="30" grpId="4" animBg="1"/>
      <p:bldP spid="30" grpId="5" animBg="1"/>
      <p:bldP spid="30" grpId="6" animBg="1"/>
      <p:bldP spid="30" grpId="7" animBg="1"/>
      <p:bldP spid="31" grpId="0" animBg="1"/>
      <p:bldP spid="31" grpId="1" animBg="1"/>
      <p:bldP spid="31" grpId="2" animBg="1"/>
      <p:bldP spid="31" grpId="3" animBg="1"/>
      <p:bldP spid="31" grpId="4" animBg="1"/>
      <p:bldP spid="31" grpId="5" animBg="1"/>
      <p:bldP spid="31" grpId="6" animBg="1"/>
      <p:bldP spid="32" grpId="0" animBg="1"/>
      <p:bldP spid="32" grpId="1" animBg="1"/>
      <p:bldP spid="32" grpId="2" animBg="1"/>
      <p:bldP spid="32" grpId="3" animBg="1"/>
      <p:bldP spid="32" grpId="4" animBg="1"/>
      <p:bldP spid="32" grpId="5" animBg="1"/>
      <p:bldP spid="33" grpId="0" animBg="1"/>
      <p:bldP spid="33" grpId="1" animBg="1"/>
      <p:bldP spid="33" grpId="2" animBg="1"/>
      <p:bldP spid="33" grpId="3" animBg="1"/>
      <p:bldP spid="33" grpId="4"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459" y="-7374"/>
            <a:ext cx="9135541" cy="5143500"/>
          </a:xfrm>
          <a:prstGeom prst="rect">
            <a:avLst/>
          </a:prstGeom>
          <a:effectLst/>
        </p:spPr>
      </p:pic>
      <p:sp>
        <p:nvSpPr>
          <p:cNvPr id="2" name="Textbox: Text Lines"/>
          <p:cNvSpPr txBox="1"/>
          <p:nvPr/>
        </p:nvSpPr>
        <p:spPr>
          <a:xfrm>
            <a:off x="371590" y="1415294"/>
            <a:ext cx="8440571" cy="3231654"/>
          </a:xfrm>
          <a:prstGeom prst="rect">
            <a:avLst/>
          </a:prstGeom>
          <a:noFill/>
        </p:spPr>
        <p:txBody>
          <a:bodyPr wrap="square" rtlCol="0">
            <a:spAutoFit/>
          </a:bodyPr>
          <a:lstStyle/>
          <a:p>
            <a:r>
              <a:rPr lang="en-NZ" sz="1700" dirty="0">
                <a:solidFill>
                  <a:schemeClr val="bg1"/>
                </a:solidFill>
                <a:latin typeface="Century Gothic" panose="020B0502020202020204" pitchFamily="34" charset="0"/>
              </a:rPr>
              <a:t>It is not known for certain the place and time of Mary’s death. When Jesus was on the cross he placed Mary in the care of John, his dearest apostle, so there is some belief that she died in Ephesus near where John </a:t>
            </a:r>
            <a:r>
              <a:rPr lang="en-NZ" sz="1700" dirty="0" smtClean="0">
                <a:solidFill>
                  <a:schemeClr val="bg1"/>
                </a:solidFill>
                <a:latin typeface="Century Gothic" panose="020B0502020202020204" pitchFamily="34" charset="0"/>
              </a:rPr>
              <a:t>lived. A </a:t>
            </a:r>
            <a:r>
              <a:rPr lang="en-NZ" sz="1700" dirty="0">
                <a:solidFill>
                  <a:schemeClr val="bg1"/>
                </a:solidFill>
                <a:latin typeface="Century Gothic" panose="020B0502020202020204" pitchFamily="34" charset="0"/>
              </a:rPr>
              <a:t>house in Ephesus known as Mary’s house remains there today. Mary’s death was first called her ‘</a:t>
            </a:r>
            <a:r>
              <a:rPr lang="en-NZ" sz="1700" dirty="0" err="1">
                <a:solidFill>
                  <a:schemeClr val="bg1"/>
                </a:solidFill>
                <a:latin typeface="Century Gothic" panose="020B0502020202020204" pitchFamily="34" charset="0"/>
              </a:rPr>
              <a:t>dormition</a:t>
            </a:r>
            <a:r>
              <a:rPr lang="en-NZ" sz="1700" dirty="0">
                <a:solidFill>
                  <a:schemeClr val="bg1"/>
                </a:solidFill>
                <a:latin typeface="Century Gothic" panose="020B0502020202020204" pitchFamily="34" charset="0"/>
              </a:rPr>
              <a:t>’ which means her ‘falling asleep</a:t>
            </a:r>
            <a:r>
              <a:rPr lang="en-NZ" sz="1700" dirty="0" smtClean="0">
                <a:solidFill>
                  <a:schemeClr val="bg1"/>
                </a:solidFill>
                <a:latin typeface="Century Gothic" panose="020B0502020202020204" pitchFamily="34" charset="0"/>
              </a:rPr>
              <a:t>’.</a:t>
            </a:r>
          </a:p>
          <a:p>
            <a:endParaRPr lang="en-NZ" sz="1700" dirty="0">
              <a:solidFill>
                <a:schemeClr val="bg1"/>
              </a:solidFill>
              <a:latin typeface="Century Gothic" panose="020B0502020202020204" pitchFamily="34" charset="0"/>
            </a:endParaRPr>
          </a:p>
          <a:p>
            <a:r>
              <a:rPr lang="en-NZ" sz="1700" dirty="0">
                <a:solidFill>
                  <a:schemeClr val="bg1"/>
                </a:solidFill>
                <a:latin typeface="Century Gothic" panose="020B0502020202020204" pitchFamily="34" charset="0"/>
              </a:rPr>
              <a:t>We could expect that as a member of the first Christian community, and the first disciple of her son Jesus, Mary’s death would have caused much sadness among the disciples and they would have anointed her body for burial as was their custom. Accounts of the ‘Passage of Mary’ – the Assumption – were widespread in 5 ancient languages as early as the 4</a:t>
            </a:r>
            <a:r>
              <a:rPr lang="en-NZ" sz="1700" baseline="30000" dirty="0">
                <a:solidFill>
                  <a:schemeClr val="bg1"/>
                </a:solidFill>
                <a:latin typeface="Century Gothic" panose="020B0502020202020204" pitchFamily="34" charset="0"/>
              </a:rPr>
              <a:t>th</a:t>
            </a:r>
            <a:r>
              <a:rPr lang="en-NZ" sz="1700" dirty="0">
                <a:solidFill>
                  <a:schemeClr val="bg1"/>
                </a:solidFill>
                <a:latin typeface="Century Gothic" panose="020B0502020202020204" pitchFamily="34" charset="0"/>
              </a:rPr>
              <a:t> century and must have originated centuries earlier. </a:t>
            </a:r>
          </a:p>
        </p:txBody>
      </p:sp>
      <p:grpSp>
        <p:nvGrpSpPr>
          <p:cNvPr id="3" name="Shape: Slider"/>
          <p:cNvGrpSpPr/>
          <p:nvPr/>
        </p:nvGrpSpPr>
        <p:grpSpPr>
          <a:xfrm>
            <a:off x="0" y="1449418"/>
            <a:ext cx="9144000" cy="4430587"/>
            <a:chOff x="2" y="1449418"/>
            <a:chExt cx="9144000" cy="4430587"/>
          </a:xfrm>
        </p:grpSpPr>
        <p:sp>
          <p:nvSpPr>
            <p:cNvPr id="6" name="Slider: Image"/>
            <p:cNvSpPr/>
            <p:nvPr/>
          </p:nvSpPr>
          <p:spPr>
            <a:xfrm>
              <a:off x="2" y="1449418"/>
              <a:ext cx="9144000" cy="4430587"/>
            </a:xfrm>
            <a:prstGeom prst="rect">
              <a:avLst/>
            </a:prstGeom>
            <a:blipFill dpi="0" rotWithShape="1">
              <a:blip r:embed="rId5"/>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r: Text"/>
            <p:cNvSpPr txBox="1"/>
            <p:nvPr/>
          </p:nvSpPr>
          <p:spPr>
            <a:xfrm>
              <a:off x="178402" y="1811600"/>
              <a:ext cx="184731" cy="400110"/>
            </a:xfrm>
            <a:prstGeom prst="rect">
              <a:avLst/>
            </a:prstGeom>
            <a:no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19" name="Shape: Handle 2"/>
          <p:cNvSpPr/>
          <p:nvPr/>
        </p:nvSpPr>
        <p:spPr>
          <a:xfrm flipV="1">
            <a:off x="3406815" y="2553473"/>
            <a:ext cx="2160240" cy="720080"/>
          </a:xfrm>
          <a:prstGeom prst="blockArc">
            <a:avLst/>
          </a:prstGeom>
          <a:effectLst/>
          <a:scene3d>
            <a:camera prst="perspectiveRelaxed"/>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Top"/>
              <a:lightRig rig="threePt" dir="t"/>
            </a:scene3d>
            <a:sp3d extrusionH="57150">
              <a:bevelT w="57150" h="38100" prst="artDeco"/>
            </a:sp3d>
          </a:bodyPr>
          <a:lstStyle/>
          <a:p>
            <a:pPr algn="ctr"/>
            <a:endParaRPr lang="en-GB">
              <a:solidFill>
                <a:schemeClr val="tx1"/>
              </a:solidFill>
            </a:endParaRPr>
          </a:p>
        </p:txBody>
      </p:sp>
      <p:sp>
        <p:nvSpPr>
          <p:cNvPr id="18" name="Shape: Handle 1"/>
          <p:cNvSpPr/>
          <p:nvPr/>
        </p:nvSpPr>
        <p:spPr>
          <a:xfrm flipV="1">
            <a:off x="3406815" y="987574"/>
            <a:ext cx="2160240" cy="720080"/>
          </a:xfrm>
          <a:prstGeom prst="blockArc">
            <a:avLst/>
          </a:prstGeom>
          <a:effectLst/>
          <a:scene3d>
            <a:camera prst="perspectiveRelaxed"/>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Top"/>
              <a:lightRig rig="threePt" dir="t"/>
            </a:scene3d>
            <a:sp3d extrusionH="57150">
              <a:bevelT w="57150" h="38100" prst="artDeco"/>
            </a:sp3d>
          </a:bodyPr>
          <a:lstStyle/>
          <a:p>
            <a:pPr algn="ctr"/>
            <a:endParaRPr lang="en-GB">
              <a:solidFill>
                <a:schemeClr val="tx1"/>
              </a:solidFill>
            </a:endParaRPr>
          </a:p>
        </p:txBody>
      </p:sp>
      <p:sp>
        <p:nvSpPr>
          <p:cNvPr id="24" name="Title"/>
          <p:cNvSpPr txBox="1">
            <a:spLocks/>
          </p:cNvSpPr>
          <p:nvPr/>
        </p:nvSpPr>
        <p:spPr>
          <a:xfrm>
            <a:off x="0" y="37324"/>
            <a:ext cx="9144000" cy="900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a:lstStyle>
          <a:p>
            <a:r>
              <a:rPr lang="en-NZ" sz="36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What happened when Mary’s life on earth came to an end</a:t>
            </a:r>
            <a:endParaRPr lang="en-GB" sz="36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endParaRPr>
          </a:p>
        </p:txBody>
      </p:sp>
      <p:sp>
        <p:nvSpPr>
          <p:cNvPr id="1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-1</a:t>
            </a:r>
          </a:p>
          <a:p>
            <a:pPr algn="ctr"/>
            <a:r>
              <a:rPr lang="en-GB" sz="900" b="1" dirty="0" smtClean="0">
                <a:solidFill>
                  <a:srgbClr val="002060"/>
                </a:solidFill>
                <a:latin typeface="Arial" pitchFamily="34" charset="0"/>
                <a:cs typeface="Arial" pitchFamily="34" charset="0"/>
              </a:rPr>
              <a:t>S-06A</a:t>
            </a:r>
            <a:endParaRPr lang="en-GB" sz="900" b="1" dirty="0">
              <a:solidFill>
                <a:srgbClr val="002060"/>
              </a:solidFill>
              <a:latin typeface="Arial" pitchFamily="34" charset="0"/>
              <a:cs typeface="Arial" pitchFamily="34" charset="0"/>
            </a:endParaRPr>
          </a:p>
        </p:txBody>
      </p:sp>
      <p:sp>
        <p:nvSpPr>
          <p:cNvPr id="2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206216" y="4912668"/>
            <a:ext cx="2509020" cy="230832"/>
          </a:xfrm>
          <a:prstGeom prst="rect">
            <a:avLst/>
          </a:prstGeom>
          <a:noFill/>
        </p:spPr>
        <p:txBody>
          <a:bodyPr wrap="none" rtlCol="0">
            <a:spAutoFit/>
          </a:bodyPr>
          <a:lstStyle/>
          <a:p>
            <a:pPr algn="ctr"/>
            <a:r>
              <a:rPr lang="en-GB" sz="900" dirty="0" smtClean="0">
                <a:solidFill>
                  <a:schemeClr val="bg1"/>
                </a:solidFill>
                <a:latin typeface="Century Gothic" panose="020B0502020202020204" pitchFamily="34" charset="0"/>
                <a:ea typeface="Segoe UI" pitchFamily="34" charset="0"/>
                <a:cs typeface="Arial" pitchFamily="34" charset="0"/>
              </a:rPr>
              <a:t>Click the handle to move the blind down.</a:t>
            </a:r>
            <a:endParaRPr lang="en-GB" sz="900" dirty="0">
              <a:solidFill>
                <a:schemeClr val="bg1"/>
              </a:solidFill>
              <a:latin typeface="Century Gothic" panose="020B0502020202020204" pitchFamily="34" charset="0"/>
              <a:ea typeface="Segoe UI" pitchFamily="34" charset="0"/>
              <a:cs typeface="Arial" pitchFamily="34" charset="0"/>
            </a:endParaRPr>
          </a:p>
        </p:txBody>
      </p:sp>
    </p:spTree>
    <p:extLst>
      <p:ext uri="{BB962C8B-B14F-4D97-AF65-F5344CB8AC3E}">
        <p14:creationId xmlns:p14="http://schemas.microsoft.com/office/powerpoint/2010/main" val="28387927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4.32099E-6 L 0.00017 0.29753 " pathEditMode="relative" rAng="0" ptsTypes="AA">
                                      <p:cBhvr>
                                        <p:cTn id="6" dur="2000" fill="hold"/>
                                        <p:tgtEl>
                                          <p:spTgt spid="3"/>
                                        </p:tgtEl>
                                        <p:attrNameLst>
                                          <p:attrName>ppt_x</p:attrName>
                                          <p:attrName>ppt_y</p:attrName>
                                        </p:attrNameLst>
                                      </p:cBhvr>
                                      <p:rCtr x="0" y="14877"/>
                                    </p:animMotion>
                                  </p:childTnLst>
                                </p:cTn>
                              </p:par>
                              <p:par>
                                <p:cTn id="7" presetID="42" presetClass="path" presetSubtype="0" accel="50000" decel="50000" fill="hold" grpId="0" nodeType="withEffect">
                                  <p:stCondLst>
                                    <p:cond delay="0"/>
                                  </p:stCondLst>
                                  <p:childTnLst>
                                    <p:animMotion origin="layout" path="M 5E-6 2.96296E-6 L 0.00035 0.30432 " pathEditMode="relative" rAng="0" ptsTypes="AA">
                                      <p:cBhvr>
                                        <p:cTn id="8" dur="2000" fill="hold"/>
                                        <p:tgtEl>
                                          <p:spTgt spid="18"/>
                                        </p:tgtEl>
                                        <p:attrNameLst>
                                          <p:attrName>ppt_x</p:attrName>
                                          <p:attrName>ppt_y</p:attrName>
                                        </p:attrNameLst>
                                      </p:cBhvr>
                                      <p:rCtr x="17" y="15216"/>
                                    </p:animMotion>
                                  </p:childTnLst>
                                </p:cTn>
                              </p:par>
                            </p:childTnLst>
                          </p:cTn>
                        </p:par>
                        <p:par>
                          <p:cTn id="9" fill="hold">
                            <p:stCondLst>
                              <p:cond delay="2000"/>
                            </p:stCondLst>
                            <p:childTnLst>
                              <p:par>
                                <p:cTn id="10" presetID="10" presetClass="exit" presetSubtype="0" fill="hold" grpId="1" nodeType="after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nextCondLst>
                <p:cond evt="onClick" delay="0">
                  <p:tgtEl>
                    <p:spTgt spid="18"/>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00017 0.29753 L 0.00017 0.62592 " pathEditMode="relative" rAng="0" ptsTypes="AA">
                                      <p:cBhvr>
                                        <p:cTn id="20" dur="2000" fill="hold"/>
                                        <p:tgtEl>
                                          <p:spTgt spid="3"/>
                                        </p:tgtEl>
                                        <p:attrNameLst>
                                          <p:attrName>ppt_x</p:attrName>
                                          <p:attrName>ppt_y</p:attrName>
                                        </p:attrNameLst>
                                      </p:cBhvr>
                                      <p:rCtr x="0" y="16420"/>
                                    </p:animMotion>
                                  </p:childTnLst>
                                </p:cTn>
                              </p:par>
                              <p:par>
                                <p:cTn id="21" presetID="42" presetClass="path" presetSubtype="0" accel="50000" decel="50000" fill="hold" grpId="3" nodeType="withEffect">
                                  <p:stCondLst>
                                    <p:cond delay="0"/>
                                  </p:stCondLst>
                                  <p:childTnLst>
                                    <p:animMotion origin="layout" path="M 5E-6 1.97531E-6 L -0.00052 0.32654 " pathEditMode="relative" rAng="0" ptsTypes="AA">
                                      <p:cBhvr>
                                        <p:cTn id="22" dur="2000" fill="hold"/>
                                        <p:tgtEl>
                                          <p:spTgt spid="19"/>
                                        </p:tgtEl>
                                        <p:attrNameLst>
                                          <p:attrName>ppt_x</p:attrName>
                                          <p:attrName>ppt_y</p:attrName>
                                        </p:attrNameLst>
                                      </p:cBhvr>
                                      <p:rCtr x="-35" y="16327"/>
                                    </p:animMotion>
                                  </p:childTnLst>
                                </p:cTn>
                              </p:par>
                            </p:childTnLst>
                          </p:cTn>
                        </p:par>
                        <p:par>
                          <p:cTn id="23" fill="hold">
                            <p:stCondLst>
                              <p:cond delay="2000"/>
                            </p:stCondLst>
                            <p:childTnLst>
                              <p:par>
                                <p:cTn id="24" presetID="10" presetClass="exit" presetSubtype="0" fill="hold" grpId="7" nodeType="after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3"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xit" presetSubtype="0" fill="hold" grpId="2" nodeType="withEffect">
                                  <p:stCondLst>
                                    <p:cond delay="0"/>
                                  </p:stCondLst>
                                  <p:childTnLst>
                                    <p:set>
                                      <p:cBhvr>
                                        <p:cTn id="33" dur="1" fill="hold">
                                          <p:stCondLst>
                                            <p:cond delay="0"/>
                                          </p:stCondLst>
                                        </p:cTn>
                                        <p:tgtEl>
                                          <p:spTgt spid="19"/>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0.00017 0.62592 L 0 0.0003 " pathEditMode="relative" rAng="0" ptsTypes="AA">
                                      <p:cBhvr>
                                        <p:cTn id="35" dur="100" fill="hold"/>
                                        <p:tgtEl>
                                          <p:spTgt spid="3"/>
                                        </p:tgtEl>
                                        <p:attrNameLst>
                                          <p:attrName>ppt_x</p:attrName>
                                          <p:attrName>ppt_y</p:attrName>
                                        </p:attrNameLst>
                                      </p:cBhvr>
                                      <p:rCtr x="0" y="-31296"/>
                                    </p:animMotion>
                                  </p:childTnLst>
                                </p:cTn>
                              </p:par>
                              <p:par>
                                <p:cTn id="36" presetID="42" presetClass="path" presetSubtype="0" accel="50000" decel="50000" fill="hold" grpId="2" nodeType="withEffect">
                                  <p:stCondLst>
                                    <p:cond delay="0"/>
                                  </p:stCondLst>
                                  <p:childTnLst>
                                    <p:animMotion origin="layout" path="M 0.00035 0.30432 L 5.55556E-7 -4.81481E-6 " pathEditMode="relative" rAng="0" ptsTypes="AA">
                                      <p:cBhvr>
                                        <p:cTn id="37" dur="100" fill="hold"/>
                                        <p:tgtEl>
                                          <p:spTgt spid="18"/>
                                        </p:tgtEl>
                                        <p:attrNameLst>
                                          <p:attrName>ppt_x</p:attrName>
                                          <p:attrName>ppt_y</p:attrName>
                                        </p:attrNameLst>
                                      </p:cBhvr>
                                      <p:rCtr x="17" y="-15093"/>
                                    </p:animMotion>
                                  </p:childTnLst>
                                </p:cTn>
                              </p:par>
                              <p:par>
                                <p:cTn id="38" presetID="42" presetClass="path" presetSubtype="0" accel="50000" decel="50000" fill="hold" grpId="4" nodeType="withEffect">
                                  <p:stCondLst>
                                    <p:cond delay="0"/>
                                  </p:stCondLst>
                                  <p:childTnLst>
                                    <p:animMotion origin="layout" path="M -0.00052 0.32654 L 5E-6 1.97531E-6 " pathEditMode="relative" rAng="0" ptsTypes="AA">
                                      <p:cBhvr>
                                        <p:cTn id="39" dur="100" fill="hold"/>
                                        <p:tgtEl>
                                          <p:spTgt spid="19"/>
                                        </p:tgtEl>
                                        <p:attrNameLst>
                                          <p:attrName>ppt_x</p:attrName>
                                          <p:attrName>ppt_y</p:attrName>
                                        </p:attrNameLst>
                                      </p:cBhvr>
                                      <p:rCtr x="17" y="-16358"/>
                                    </p:animMotion>
                                  </p:childTnLst>
                                </p:cTn>
                              </p:par>
                            </p:childTnLst>
                          </p:cTn>
                        </p:par>
                      </p:childTnLst>
                    </p:cTn>
                  </p:par>
                </p:childTnLst>
              </p:cTn>
              <p:nextCondLst>
                <p:cond evt="onClick" delay="0">
                  <p:tgtEl>
                    <p:spTgt spid="22"/>
                  </p:tgtEl>
                </p:cond>
              </p:nextCondLst>
            </p:seq>
            <p:seq concurrent="1" nextAc="seek">
              <p:cTn id="40" restart="whenNotActive" fill="hold" evtFilter="cancelBubble" nodeType="interactiveSeq">
                <p:stCondLst>
                  <p:cond evt="onClick" delay="0">
                    <p:tgtEl>
                      <p:spTgt spid="23"/>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grpId="5"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xit" presetSubtype="0" fill="hold" grpId="6" nodeType="withEffect">
                                  <p:stCondLst>
                                    <p:cond delay="0"/>
                                  </p:stCondLst>
                                  <p:childTnLst>
                                    <p:set>
                                      <p:cBhvr>
                                        <p:cTn id="46" dur="1" fill="hold">
                                          <p:stCondLst>
                                            <p:cond delay="0"/>
                                          </p:stCondLst>
                                        </p:cTn>
                                        <p:tgtEl>
                                          <p:spTgt spid="19"/>
                                        </p:tgtEl>
                                        <p:attrNameLst>
                                          <p:attrName>style.visibility</p:attrName>
                                        </p:attrNameLst>
                                      </p:cBhvr>
                                      <p:to>
                                        <p:strVal val="hidden"/>
                                      </p:to>
                                    </p:set>
                                  </p:childTnLst>
                                </p:cTn>
                              </p:par>
                              <p:par>
                                <p:cTn id="47" presetID="64" presetClass="path" presetSubtype="0" accel="50000" decel="50000" fill="hold" nodeType="withEffect">
                                  <p:stCondLst>
                                    <p:cond delay="0"/>
                                  </p:stCondLst>
                                  <p:childTnLst>
                                    <p:animMotion origin="layout" path="M 0.00018 0.62592 L -0.00017 0.0003 " pathEditMode="relative" rAng="0" ptsTypes="AA">
                                      <p:cBhvr>
                                        <p:cTn id="48" dur="100" fill="hold"/>
                                        <p:tgtEl>
                                          <p:spTgt spid="3"/>
                                        </p:tgtEl>
                                        <p:attrNameLst>
                                          <p:attrName>ppt_x</p:attrName>
                                          <p:attrName>ppt_y</p:attrName>
                                        </p:attrNameLst>
                                      </p:cBhvr>
                                      <p:rCtr x="0" y="-31296"/>
                                    </p:animMotion>
                                  </p:childTnLst>
                                </p:cTn>
                              </p:par>
                              <p:par>
                                <p:cTn id="49" presetID="64" presetClass="path" presetSubtype="0" accel="50000" decel="50000" fill="hold" grpId="4" nodeType="withEffect">
                                  <p:stCondLst>
                                    <p:cond delay="0"/>
                                  </p:stCondLst>
                                  <p:childTnLst>
                                    <p:animMotion origin="layout" path="M 0.00035 0.30432 L 0.00052 0.00123 " pathEditMode="relative" rAng="0" ptsTypes="AA">
                                      <p:cBhvr>
                                        <p:cTn id="50" dur="100" fill="hold"/>
                                        <p:tgtEl>
                                          <p:spTgt spid="18"/>
                                        </p:tgtEl>
                                        <p:attrNameLst>
                                          <p:attrName>ppt_x</p:attrName>
                                          <p:attrName>ppt_y</p:attrName>
                                        </p:attrNameLst>
                                      </p:cBhvr>
                                      <p:rCtr x="-17" y="-15154"/>
                                    </p:animMotion>
                                  </p:childTnLst>
                                </p:cTn>
                              </p:par>
                              <p:par>
                                <p:cTn id="51" presetID="64" presetClass="path" presetSubtype="0" accel="50000" decel="50000" fill="hold" grpId="5" nodeType="withEffect">
                                  <p:stCondLst>
                                    <p:cond delay="0"/>
                                  </p:stCondLst>
                                  <p:childTnLst>
                                    <p:animMotion origin="layout" path="M -0.00052 0.32654 L 5E-6 1.97531E-6 " pathEditMode="relative" rAng="0" ptsTypes="AA">
                                      <p:cBhvr>
                                        <p:cTn id="52" dur="100" fill="hold"/>
                                        <p:tgtEl>
                                          <p:spTgt spid="19"/>
                                        </p:tgtEl>
                                        <p:attrNameLst>
                                          <p:attrName>ppt_x</p:attrName>
                                          <p:attrName>ppt_y</p:attrName>
                                        </p:attrNameLst>
                                      </p:cBhvr>
                                      <p:rCtr x="17" y="-16327"/>
                                    </p:animMotion>
                                  </p:childTnLst>
                                </p:cTn>
                              </p:par>
                            </p:childTnLst>
                          </p:cTn>
                        </p:par>
                      </p:childTnLst>
                    </p:cTn>
                  </p:par>
                </p:childTnLst>
              </p:cTn>
              <p:nextCondLst>
                <p:cond evt="onClick" delay="0">
                  <p:tgtEl>
                    <p:spTgt spid="23"/>
                  </p:tgtEl>
                </p:cond>
              </p:nextCondLst>
            </p:seq>
          </p:childTnLst>
        </p:cTn>
      </p:par>
    </p:tnLst>
    <p:bldLst>
      <p:bldP spid="19" grpId="1" animBg="1"/>
      <p:bldP spid="19" grpId="2" animBg="1"/>
      <p:bldP spid="19" grpId="3" animBg="1"/>
      <p:bldP spid="19" grpId="4" animBg="1"/>
      <p:bldP spid="19" grpId="5" animBg="1"/>
      <p:bldP spid="19" grpId="6" animBg="1"/>
      <p:bldP spid="19" grpId="7" animBg="1"/>
      <p:bldP spid="18" grpId="0" animBg="1"/>
      <p:bldP spid="18" grpId="1" animBg="1"/>
      <p:bldP spid="18" grpId="2" animBg="1"/>
      <p:bldP spid="18" grpId="3" animBg="1"/>
      <p:bldP spid="18" grpId="4" animBg="1"/>
      <p:bldP spid="18" grpId="5"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ssumption Y7-R01-S6B - 15 Te Waiata a Mar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97189" y="37324"/>
            <a:ext cx="609600" cy="609600"/>
          </a:xfrm>
          <a:prstGeom prst="rect">
            <a:avLst/>
          </a:prstGeom>
        </p:spPr>
      </p:pic>
      <p:pic>
        <p:nvPicPr>
          <p:cNvPr id="25" name="BG"/>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8459" y="-7374"/>
            <a:ext cx="9135541" cy="5143500"/>
          </a:xfrm>
          <a:prstGeom prst="rect">
            <a:avLst/>
          </a:prstGeom>
          <a:effectLst/>
        </p:spPr>
      </p:pic>
      <p:sp>
        <p:nvSpPr>
          <p:cNvPr id="2" name="Textbox: Text Lines"/>
          <p:cNvSpPr txBox="1"/>
          <p:nvPr/>
        </p:nvSpPr>
        <p:spPr>
          <a:xfrm>
            <a:off x="370800" y="1374366"/>
            <a:ext cx="8442000" cy="3108543"/>
          </a:xfrm>
          <a:prstGeom prst="rect">
            <a:avLst/>
          </a:prstGeom>
          <a:noFill/>
        </p:spPr>
        <p:txBody>
          <a:bodyPr wrap="square" rtlCol="0">
            <a:spAutoFit/>
          </a:bodyPr>
          <a:lstStyle/>
          <a:p>
            <a:r>
              <a:rPr lang="en-NZ" sz="1400" dirty="0">
                <a:solidFill>
                  <a:schemeClr val="bg1"/>
                </a:solidFill>
                <a:latin typeface="Century Gothic" panose="020B0502020202020204" pitchFamily="34" charset="0"/>
              </a:rPr>
              <a:t>In keeping with Catholic belief a person’s soul leaves their body when they die and goes to be with God. Their body is buried before it begins to decompose which is the natural process of all living things. This did not happen to Mary’s body because her body had carried Jesus, who was God. God brought her body and her soul to heaven to be honoured with God and Jesus</a:t>
            </a:r>
            <a:r>
              <a:rPr lang="en-NZ" sz="1400" dirty="0" smtClean="0">
                <a:solidFill>
                  <a:schemeClr val="bg1"/>
                </a:solidFill>
                <a:latin typeface="Century Gothic" panose="020B0502020202020204" pitchFamily="34" charset="0"/>
              </a:rPr>
              <a:t>.</a:t>
            </a:r>
          </a:p>
          <a:p>
            <a:endParaRPr lang="en-NZ" sz="1400" dirty="0">
              <a:solidFill>
                <a:schemeClr val="bg1"/>
              </a:solidFill>
              <a:latin typeface="Century Gothic" panose="020B0502020202020204" pitchFamily="34" charset="0"/>
            </a:endParaRPr>
          </a:p>
          <a:p>
            <a:r>
              <a:rPr lang="en-NZ" sz="1400" dirty="0">
                <a:solidFill>
                  <a:schemeClr val="bg1"/>
                </a:solidFill>
                <a:latin typeface="Century Gothic" panose="020B0502020202020204" pitchFamily="34" charset="0"/>
              </a:rPr>
              <a:t>The Assumption of Mary was a privilege granted not only to her body and to her soul but to the whole person, Mary. The belief in the Assumption of Mary is not found in the Bible, it was derived from what the Church calls Sacred Tradition. This is the oral (spoken not written) tradition handed down from the apostles that is equal in authority to the Bible</a:t>
            </a:r>
            <a:r>
              <a:rPr lang="en-NZ" sz="1400" dirty="0" smtClean="0">
                <a:solidFill>
                  <a:schemeClr val="bg1"/>
                </a:solidFill>
                <a:latin typeface="Century Gothic" panose="020B0502020202020204" pitchFamily="34" charset="0"/>
              </a:rPr>
              <a:t>.</a:t>
            </a:r>
          </a:p>
          <a:p>
            <a:endParaRPr lang="en-NZ" sz="1400" dirty="0">
              <a:solidFill>
                <a:schemeClr val="bg1"/>
              </a:solidFill>
              <a:latin typeface="Century Gothic" panose="020B0502020202020204" pitchFamily="34" charset="0"/>
            </a:endParaRPr>
          </a:p>
          <a:p>
            <a:r>
              <a:rPr lang="en-NZ" sz="1400" dirty="0">
                <a:solidFill>
                  <a:schemeClr val="bg1"/>
                </a:solidFill>
                <a:latin typeface="Century Gothic" panose="020B0502020202020204" pitchFamily="34" charset="0"/>
              </a:rPr>
              <a:t>The early Christians prized greatly the relics of the first martyrs. Martyrs’ bones were ‘like jewels, more precious that gold’. There were never any references in early Church writings to Mary’s relics, that would have been the most highly prized. This is because it was believed that the remains of her earthly body were taken up,</a:t>
            </a:r>
            <a:r>
              <a:rPr lang="en-NZ" sz="1400" i="1" dirty="0">
                <a:solidFill>
                  <a:schemeClr val="bg1"/>
                </a:solidFill>
                <a:latin typeface="Century Gothic" panose="020B0502020202020204" pitchFamily="34" charset="0"/>
              </a:rPr>
              <a:t> assumed</a:t>
            </a:r>
            <a:r>
              <a:rPr lang="en-NZ" sz="1400" dirty="0">
                <a:solidFill>
                  <a:schemeClr val="bg1"/>
                </a:solidFill>
                <a:latin typeface="Century Gothic" panose="020B0502020202020204" pitchFamily="34" charset="0"/>
              </a:rPr>
              <a:t>, by God to heaven.</a:t>
            </a:r>
          </a:p>
        </p:txBody>
      </p:sp>
      <p:grpSp>
        <p:nvGrpSpPr>
          <p:cNvPr id="3" name="Shape: Slider"/>
          <p:cNvGrpSpPr/>
          <p:nvPr/>
        </p:nvGrpSpPr>
        <p:grpSpPr>
          <a:xfrm>
            <a:off x="0" y="1449418"/>
            <a:ext cx="9144000" cy="4430587"/>
            <a:chOff x="2" y="1449418"/>
            <a:chExt cx="9144000" cy="4430587"/>
          </a:xfrm>
        </p:grpSpPr>
        <p:sp>
          <p:nvSpPr>
            <p:cNvPr id="6" name="Slider: Image"/>
            <p:cNvSpPr/>
            <p:nvPr/>
          </p:nvSpPr>
          <p:spPr>
            <a:xfrm>
              <a:off x="2" y="1449418"/>
              <a:ext cx="9144000" cy="4430587"/>
            </a:xfrm>
            <a:prstGeom prst="rect">
              <a:avLst/>
            </a:prstGeom>
            <a:blipFill dpi="0" rotWithShape="1">
              <a:blip r:embed="rId8"/>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r: Text"/>
            <p:cNvSpPr txBox="1"/>
            <p:nvPr/>
          </p:nvSpPr>
          <p:spPr>
            <a:xfrm>
              <a:off x="178402" y="1811600"/>
              <a:ext cx="184731" cy="400110"/>
            </a:xfrm>
            <a:prstGeom prst="rect">
              <a:avLst/>
            </a:prstGeom>
            <a:no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20" name="Shape: Handle 3"/>
          <p:cNvSpPr/>
          <p:nvPr/>
        </p:nvSpPr>
        <p:spPr>
          <a:xfrm flipV="1">
            <a:off x="3406815" y="3128580"/>
            <a:ext cx="2160240" cy="720080"/>
          </a:xfrm>
          <a:prstGeom prst="blockArc">
            <a:avLst/>
          </a:prstGeom>
          <a:effectLst/>
          <a:scene3d>
            <a:camera prst="perspectiveRelaxed"/>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Top"/>
              <a:lightRig rig="threePt" dir="t"/>
            </a:scene3d>
            <a:sp3d extrusionH="57150">
              <a:bevelT w="57150" h="38100" prst="artDeco"/>
            </a:sp3d>
          </a:bodyPr>
          <a:lstStyle/>
          <a:p>
            <a:pPr algn="ctr"/>
            <a:endParaRPr lang="en-GB">
              <a:solidFill>
                <a:schemeClr val="tx1"/>
              </a:solidFill>
            </a:endParaRPr>
          </a:p>
        </p:txBody>
      </p:sp>
      <p:sp>
        <p:nvSpPr>
          <p:cNvPr id="19" name="Shape: Handle 2"/>
          <p:cNvSpPr/>
          <p:nvPr/>
        </p:nvSpPr>
        <p:spPr>
          <a:xfrm flipV="1">
            <a:off x="3406815" y="2067694"/>
            <a:ext cx="2160240" cy="720080"/>
          </a:xfrm>
          <a:prstGeom prst="blockArc">
            <a:avLst/>
          </a:prstGeom>
          <a:effectLst/>
          <a:scene3d>
            <a:camera prst="perspectiveRelaxed"/>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Top"/>
              <a:lightRig rig="threePt" dir="t"/>
            </a:scene3d>
            <a:sp3d extrusionH="57150">
              <a:bevelT w="57150" h="38100" prst="artDeco"/>
            </a:sp3d>
          </a:bodyPr>
          <a:lstStyle/>
          <a:p>
            <a:pPr algn="ctr"/>
            <a:endParaRPr lang="en-GB">
              <a:solidFill>
                <a:schemeClr val="tx1"/>
              </a:solidFill>
            </a:endParaRPr>
          </a:p>
        </p:txBody>
      </p:sp>
      <p:sp>
        <p:nvSpPr>
          <p:cNvPr id="18" name="Shape: Handle 1"/>
          <p:cNvSpPr/>
          <p:nvPr/>
        </p:nvSpPr>
        <p:spPr>
          <a:xfrm flipV="1">
            <a:off x="3406815" y="987574"/>
            <a:ext cx="2160240" cy="720080"/>
          </a:xfrm>
          <a:prstGeom prst="blockArc">
            <a:avLst/>
          </a:prstGeom>
          <a:effectLst/>
          <a:scene3d>
            <a:camera prst="perspectiveRelaxed"/>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Top"/>
              <a:lightRig rig="threePt" dir="t"/>
            </a:scene3d>
            <a:sp3d extrusionH="57150">
              <a:bevelT w="57150" h="38100" prst="artDeco"/>
            </a:sp3d>
          </a:bodyPr>
          <a:lstStyle/>
          <a:p>
            <a:pPr algn="ctr"/>
            <a:endParaRPr lang="en-GB">
              <a:solidFill>
                <a:schemeClr val="tx1"/>
              </a:solidFill>
            </a:endParaRPr>
          </a:p>
        </p:txBody>
      </p:sp>
      <p:sp>
        <p:nvSpPr>
          <p:cNvPr id="24" name="Title"/>
          <p:cNvSpPr txBox="1">
            <a:spLocks/>
          </p:cNvSpPr>
          <p:nvPr/>
        </p:nvSpPr>
        <p:spPr>
          <a:xfrm>
            <a:off x="0" y="37324"/>
            <a:ext cx="9144000" cy="900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a:lstStyle>
          <a:p>
            <a:r>
              <a:rPr lang="en-NZ" sz="36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What happened when Mary’s life on earth came to an end</a:t>
            </a:r>
            <a:endParaRPr lang="en-GB" sz="36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endParaRPr>
          </a:p>
        </p:txBody>
      </p:sp>
      <p:sp>
        <p:nvSpPr>
          <p:cNvPr id="1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-1</a:t>
            </a:r>
          </a:p>
          <a:p>
            <a:pPr algn="ctr"/>
            <a:r>
              <a:rPr lang="en-GB" sz="900" b="1" dirty="0" smtClean="0">
                <a:solidFill>
                  <a:srgbClr val="002060"/>
                </a:solidFill>
                <a:latin typeface="Arial" pitchFamily="34" charset="0"/>
                <a:cs typeface="Arial" pitchFamily="34" charset="0"/>
              </a:rPr>
              <a:t>S-06B</a:t>
            </a:r>
            <a:endParaRPr lang="en-GB" sz="900" b="1" dirty="0">
              <a:solidFill>
                <a:srgbClr val="002060"/>
              </a:solidFill>
              <a:latin typeface="Arial" pitchFamily="34" charset="0"/>
              <a:cs typeface="Arial" pitchFamily="34" charset="0"/>
            </a:endParaRPr>
          </a:p>
        </p:txBody>
      </p:sp>
      <p:sp>
        <p:nvSpPr>
          <p:cNvPr id="2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Tool instructions stop"/>
          <p:cNvSpPr txBox="1"/>
          <p:nvPr/>
        </p:nvSpPr>
        <p:spPr>
          <a:xfrm>
            <a:off x="3010843" y="4912668"/>
            <a:ext cx="2989922" cy="230832"/>
          </a:xfrm>
          <a:prstGeom prst="rect">
            <a:avLst/>
          </a:prstGeom>
          <a:noFill/>
        </p:spPr>
        <p:txBody>
          <a:bodyPr wrap="none" rtlCol="0">
            <a:spAutoFit/>
          </a:bodyPr>
          <a:lstStyle/>
          <a:p>
            <a:pPr algn="ctr"/>
            <a:r>
              <a:rPr lang="en-GB" sz="900" dirty="0">
                <a:solidFill>
                  <a:schemeClr val="bg1"/>
                </a:solidFill>
                <a:latin typeface="Century Gothic" panose="020B0502020202020204" pitchFamily="34" charset="0"/>
                <a:ea typeface="Segoe UI" pitchFamily="34" charset="0"/>
                <a:cs typeface="Arial" pitchFamily="34" charset="0"/>
              </a:rPr>
              <a:t>Click the audio button to stop </a:t>
            </a:r>
            <a:r>
              <a:rPr lang="en-GB" sz="900" dirty="0" smtClean="0">
                <a:solidFill>
                  <a:schemeClr val="bg1"/>
                </a:solidFill>
                <a:latin typeface="Century Gothic" panose="020B0502020202020204" pitchFamily="34" charset="0"/>
                <a:ea typeface="Segoe UI" pitchFamily="34" charset="0"/>
                <a:cs typeface="Arial" pitchFamily="34" charset="0"/>
              </a:rPr>
              <a:t>‘</a:t>
            </a:r>
            <a:r>
              <a:rPr lang="en-GB" sz="900" dirty="0" err="1" smtClean="0">
                <a:solidFill>
                  <a:schemeClr val="bg1"/>
                </a:solidFill>
                <a:latin typeface="Century Gothic" panose="020B0502020202020204" pitchFamily="34" charset="0"/>
                <a:ea typeface="Segoe UI" pitchFamily="34" charset="0"/>
                <a:cs typeface="Arial" pitchFamily="34" charset="0"/>
              </a:rPr>
              <a:t>Te</a:t>
            </a:r>
            <a:r>
              <a:rPr lang="en-GB" sz="900" dirty="0" smtClean="0">
                <a:solidFill>
                  <a:schemeClr val="bg1"/>
                </a:solidFill>
                <a:latin typeface="Century Gothic" panose="020B0502020202020204" pitchFamily="34" charset="0"/>
                <a:ea typeface="Segoe UI" pitchFamily="34" charset="0"/>
                <a:cs typeface="Arial" pitchFamily="34" charset="0"/>
              </a:rPr>
              <a:t> </a:t>
            </a:r>
            <a:r>
              <a:rPr lang="en-GB" sz="900" dirty="0" err="1" smtClean="0">
                <a:solidFill>
                  <a:schemeClr val="bg1"/>
                </a:solidFill>
                <a:latin typeface="Century Gothic" panose="020B0502020202020204" pitchFamily="34" charset="0"/>
                <a:ea typeface="Segoe UI" pitchFamily="34" charset="0"/>
                <a:cs typeface="Arial" pitchFamily="34" charset="0"/>
              </a:rPr>
              <a:t>Waiata</a:t>
            </a:r>
            <a:r>
              <a:rPr lang="en-GB" sz="900" dirty="0" smtClean="0">
                <a:solidFill>
                  <a:schemeClr val="bg1"/>
                </a:solidFill>
                <a:latin typeface="Century Gothic" panose="020B0502020202020204" pitchFamily="34" charset="0"/>
                <a:ea typeface="Segoe UI" pitchFamily="34" charset="0"/>
                <a:cs typeface="Arial" pitchFamily="34" charset="0"/>
              </a:rPr>
              <a:t> a Maria’</a:t>
            </a:r>
            <a:endParaRPr lang="en-GB" sz="900" dirty="0">
              <a:solidFill>
                <a:schemeClr val="bg1"/>
              </a:solidFill>
              <a:latin typeface="Century Gothic" panose="020B0502020202020204" pitchFamily="34" charset="0"/>
              <a:ea typeface="Segoe UI" pitchFamily="34" charset="0"/>
              <a:cs typeface="Arial" pitchFamily="34" charset="0"/>
            </a:endParaRPr>
          </a:p>
        </p:txBody>
      </p:sp>
      <p:sp>
        <p:nvSpPr>
          <p:cNvPr id="28" name="TextBox: Tool instructions start"/>
          <p:cNvSpPr txBox="1"/>
          <p:nvPr/>
        </p:nvSpPr>
        <p:spPr>
          <a:xfrm>
            <a:off x="3005232" y="4912668"/>
            <a:ext cx="2994731" cy="230832"/>
          </a:xfrm>
          <a:prstGeom prst="rect">
            <a:avLst/>
          </a:prstGeom>
          <a:noFill/>
        </p:spPr>
        <p:txBody>
          <a:bodyPr wrap="none" rtlCol="0">
            <a:spAutoFit/>
          </a:bodyPr>
          <a:lstStyle/>
          <a:p>
            <a:pPr algn="ctr"/>
            <a:r>
              <a:rPr lang="en-GB" sz="900" dirty="0">
                <a:solidFill>
                  <a:schemeClr val="bg1"/>
                </a:solidFill>
                <a:latin typeface="Century Gothic" panose="020B0502020202020204" pitchFamily="34" charset="0"/>
                <a:ea typeface="Segoe UI" pitchFamily="34" charset="0"/>
                <a:cs typeface="Arial" pitchFamily="34" charset="0"/>
              </a:rPr>
              <a:t>Click the audio button to play </a:t>
            </a:r>
            <a:r>
              <a:rPr lang="en-GB" sz="900" dirty="0" smtClean="0">
                <a:solidFill>
                  <a:schemeClr val="bg1"/>
                </a:solidFill>
                <a:latin typeface="Century Gothic" panose="020B0502020202020204" pitchFamily="34" charset="0"/>
                <a:ea typeface="Segoe UI" pitchFamily="34" charset="0"/>
                <a:cs typeface="Arial" pitchFamily="34" charset="0"/>
              </a:rPr>
              <a:t>‘</a:t>
            </a:r>
            <a:r>
              <a:rPr lang="en-GB" sz="900" dirty="0" err="1" smtClean="0">
                <a:solidFill>
                  <a:schemeClr val="bg1"/>
                </a:solidFill>
                <a:latin typeface="Century Gothic" panose="020B0502020202020204" pitchFamily="34" charset="0"/>
                <a:ea typeface="Segoe UI" pitchFamily="34" charset="0"/>
                <a:cs typeface="Arial" pitchFamily="34" charset="0"/>
              </a:rPr>
              <a:t>Te</a:t>
            </a:r>
            <a:r>
              <a:rPr lang="en-GB" sz="900" dirty="0" smtClean="0">
                <a:solidFill>
                  <a:schemeClr val="bg1"/>
                </a:solidFill>
                <a:latin typeface="Century Gothic" panose="020B0502020202020204" pitchFamily="34" charset="0"/>
                <a:ea typeface="Segoe UI" pitchFamily="34" charset="0"/>
                <a:cs typeface="Arial" pitchFamily="34" charset="0"/>
              </a:rPr>
              <a:t> </a:t>
            </a:r>
            <a:r>
              <a:rPr lang="en-GB" sz="900" dirty="0" err="1" smtClean="0">
                <a:solidFill>
                  <a:schemeClr val="bg1"/>
                </a:solidFill>
                <a:latin typeface="Century Gothic" panose="020B0502020202020204" pitchFamily="34" charset="0"/>
                <a:ea typeface="Segoe UI" pitchFamily="34" charset="0"/>
                <a:cs typeface="Arial" pitchFamily="34" charset="0"/>
              </a:rPr>
              <a:t>Waiata</a:t>
            </a:r>
            <a:r>
              <a:rPr lang="en-GB" sz="900" dirty="0" smtClean="0">
                <a:solidFill>
                  <a:schemeClr val="bg1"/>
                </a:solidFill>
                <a:latin typeface="Century Gothic" panose="020B0502020202020204" pitchFamily="34" charset="0"/>
                <a:ea typeface="Segoe UI" pitchFamily="34" charset="0"/>
                <a:cs typeface="Arial" pitchFamily="34" charset="0"/>
              </a:rPr>
              <a:t> a Maria’</a:t>
            </a:r>
            <a:endParaRPr lang="en-GB" sz="900" dirty="0">
              <a:solidFill>
                <a:schemeClr val="bg1"/>
              </a:solidFill>
              <a:latin typeface="Century Gothic" panose="020B0502020202020204" pitchFamily="34" charset="0"/>
              <a:ea typeface="Segoe UI" pitchFamily="34" charset="0"/>
              <a:cs typeface="Arial" pitchFamily="34" charset="0"/>
            </a:endParaRPr>
          </a:p>
        </p:txBody>
      </p:sp>
      <p:sp>
        <p:nvSpPr>
          <p:cNvPr id="17" name="Textbox: Tool instructions"/>
          <p:cNvSpPr txBox="1"/>
          <p:nvPr/>
        </p:nvSpPr>
        <p:spPr>
          <a:xfrm>
            <a:off x="3206215" y="4774168"/>
            <a:ext cx="2509020" cy="230832"/>
          </a:xfrm>
          <a:prstGeom prst="rect">
            <a:avLst/>
          </a:prstGeom>
          <a:noFill/>
        </p:spPr>
        <p:txBody>
          <a:bodyPr wrap="none" rtlCol="0">
            <a:spAutoFit/>
          </a:bodyPr>
          <a:lstStyle/>
          <a:p>
            <a:pPr algn="ctr"/>
            <a:r>
              <a:rPr lang="en-GB" sz="900" dirty="0" smtClean="0">
                <a:solidFill>
                  <a:schemeClr val="bg1"/>
                </a:solidFill>
                <a:latin typeface="Century Gothic" panose="020B0502020202020204" pitchFamily="34" charset="0"/>
                <a:ea typeface="Segoe UI" pitchFamily="34" charset="0"/>
                <a:cs typeface="Arial" pitchFamily="34" charset="0"/>
              </a:rPr>
              <a:t>Click the handle to move the blind down.</a:t>
            </a:r>
            <a:endParaRPr lang="en-GB" sz="900" dirty="0">
              <a:solidFill>
                <a:schemeClr val="bg1"/>
              </a:solidFill>
              <a:latin typeface="Century Gothic" panose="020B0502020202020204" pitchFamily="34" charset="0"/>
              <a:ea typeface="Segoe UI" pitchFamily="34" charset="0"/>
              <a:cs typeface="Arial" pitchFamily="34" charset="0"/>
            </a:endParaRPr>
          </a:p>
        </p:txBody>
      </p:sp>
    </p:spTree>
    <p:extLst>
      <p:ext uri="{BB962C8B-B14F-4D97-AF65-F5344CB8AC3E}">
        <p14:creationId xmlns:p14="http://schemas.microsoft.com/office/powerpoint/2010/main" val="39397700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4.32099E-6 L 0 0.20833 " pathEditMode="relative" rAng="0" ptsTypes="AA">
                                      <p:cBhvr>
                                        <p:cTn id="6" dur="2000" fill="hold"/>
                                        <p:tgtEl>
                                          <p:spTgt spid="3"/>
                                        </p:tgtEl>
                                        <p:attrNameLst>
                                          <p:attrName>ppt_x</p:attrName>
                                          <p:attrName>ppt_y</p:attrName>
                                        </p:attrNameLst>
                                      </p:cBhvr>
                                      <p:rCtr x="0" y="10401"/>
                                    </p:animMotion>
                                  </p:childTnLst>
                                </p:cTn>
                              </p:par>
                              <p:par>
                                <p:cTn id="7" presetID="42" presetClass="path" presetSubtype="0" accel="50000" decel="50000" fill="hold" grpId="0" nodeType="withEffect">
                                  <p:stCondLst>
                                    <p:cond delay="0"/>
                                  </p:stCondLst>
                                  <p:childTnLst>
                                    <p:animMotion origin="layout" path="M 5E-6 4.61444E-6 L 5E-6 0.20974 " pathEditMode="relative" rAng="0" ptsTypes="AA">
                                      <p:cBhvr>
                                        <p:cTn id="8" dur="2000" fill="hold"/>
                                        <p:tgtEl>
                                          <p:spTgt spid="18"/>
                                        </p:tgtEl>
                                        <p:attrNameLst>
                                          <p:attrName>ppt_x</p:attrName>
                                          <p:attrName>ppt_y</p:attrName>
                                        </p:attrNameLst>
                                      </p:cBhvr>
                                      <p:rCtr x="0" y="10487"/>
                                    </p:animMotion>
                                  </p:childTnLst>
                                </p:cTn>
                              </p:par>
                            </p:childTnLst>
                          </p:cTn>
                        </p:par>
                        <p:par>
                          <p:cTn id="9" fill="hold">
                            <p:stCondLst>
                              <p:cond delay="2000"/>
                            </p:stCondLst>
                            <p:childTnLst>
                              <p:par>
                                <p:cTn id="10" presetID="10" presetClass="exit" presetSubtype="0" fill="hold" grpId="1" nodeType="after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nextCondLst>
                <p:cond evt="onClick" delay="0">
                  <p:tgtEl>
                    <p:spTgt spid="18"/>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 0.20833 L 0 0.41265 " pathEditMode="relative" rAng="0" ptsTypes="AA">
                                      <p:cBhvr>
                                        <p:cTn id="20" dur="2000" fill="hold"/>
                                        <p:tgtEl>
                                          <p:spTgt spid="3"/>
                                        </p:tgtEl>
                                        <p:attrNameLst>
                                          <p:attrName>ppt_x</p:attrName>
                                          <p:attrName>ppt_y</p:attrName>
                                        </p:attrNameLst>
                                      </p:cBhvr>
                                      <p:rCtr x="0" y="10216"/>
                                    </p:animMotion>
                                  </p:childTnLst>
                                </p:cTn>
                              </p:par>
                              <p:par>
                                <p:cTn id="21" presetID="42" presetClass="path" presetSubtype="0" accel="50000" decel="50000" fill="hold" grpId="3" nodeType="withEffect">
                                  <p:stCondLst>
                                    <p:cond delay="0"/>
                                  </p:stCondLst>
                                  <p:childTnLst>
                                    <p:animMotion origin="layout" path="M 5E-6 -3.58025E-6 L 5E-6 0.20617 " pathEditMode="relative" rAng="0" ptsTypes="AA">
                                      <p:cBhvr>
                                        <p:cTn id="22" dur="2000" fill="hold"/>
                                        <p:tgtEl>
                                          <p:spTgt spid="19"/>
                                        </p:tgtEl>
                                        <p:attrNameLst>
                                          <p:attrName>ppt_x</p:attrName>
                                          <p:attrName>ppt_y</p:attrName>
                                        </p:attrNameLst>
                                      </p:cBhvr>
                                      <p:rCtr x="0" y="10370"/>
                                    </p:animMotion>
                                  </p:childTnLst>
                                </p:cTn>
                              </p:par>
                            </p:childTnLst>
                          </p:cTn>
                        </p:par>
                        <p:par>
                          <p:cTn id="23" fill="hold">
                            <p:stCondLst>
                              <p:cond delay="2000"/>
                            </p:stCondLst>
                            <p:childTnLst>
                              <p:par>
                                <p:cTn id="24" presetID="10" presetClass="exit" presetSubtype="0" fill="hold" grpId="0" nodeType="after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ntr" presetSubtype="0" fill="hold" grpId="2"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 0.41265 L 0 0.65679 " pathEditMode="relative" rAng="0" ptsTypes="AA">
                                      <p:cBhvr>
                                        <p:cTn id="34" dur="2000" fill="hold"/>
                                        <p:tgtEl>
                                          <p:spTgt spid="3"/>
                                        </p:tgtEl>
                                        <p:attrNameLst>
                                          <p:attrName>ppt_x</p:attrName>
                                          <p:attrName>ppt_y</p:attrName>
                                        </p:attrNameLst>
                                      </p:cBhvr>
                                      <p:rCtr x="0" y="12191"/>
                                    </p:animMotion>
                                  </p:childTnLst>
                                </p:cTn>
                              </p:par>
                              <p:par>
                                <p:cTn id="35" presetID="42" presetClass="path" presetSubtype="0" accel="50000" decel="50000" fill="hold" grpId="3" nodeType="withEffect">
                                  <p:stCondLst>
                                    <p:cond delay="0"/>
                                  </p:stCondLst>
                                  <p:childTnLst>
                                    <p:animMotion origin="layout" path="M 5E-6 3.58025E-6 L 0.00018 0.24876 " pathEditMode="relative" rAng="0" ptsTypes="AA">
                                      <p:cBhvr>
                                        <p:cTn id="36" dur="2000" fill="hold"/>
                                        <p:tgtEl>
                                          <p:spTgt spid="20"/>
                                        </p:tgtEl>
                                        <p:attrNameLst>
                                          <p:attrName>ppt_x</p:attrName>
                                          <p:attrName>ppt_y</p:attrName>
                                        </p:attrNameLst>
                                      </p:cBhvr>
                                      <p:rCtr x="0" y="12438"/>
                                    </p:animMotion>
                                  </p:childTnLst>
                                </p:cTn>
                              </p:par>
                            </p:childTnLst>
                          </p:cTn>
                        </p:par>
                        <p:par>
                          <p:cTn id="37" fill="hold">
                            <p:stCondLst>
                              <p:cond delay="2000"/>
                            </p:stCondLst>
                            <p:childTnLst>
                              <p:par>
                                <p:cTn id="38" presetID="10" presetClass="exit" presetSubtype="0" fill="hold" grpId="0" nodeType="after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3"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xit" presetSubtype="0" fill="hold" grpId="2" nodeType="withEffect">
                                  <p:stCondLst>
                                    <p:cond delay="0"/>
                                  </p:stCondLst>
                                  <p:childTnLst>
                                    <p:set>
                                      <p:cBhvr>
                                        <p:cTn id="47" dur="1" fill="hold">
                                          <p:stCondLst>
                                            <p:cond delay="0"/>
                                          </p:stCondLst>
                                        </p:cTn>
                                        <p:tgtEl>
                                          <p:spTgt spid="19"/>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0"/>
                                        </p:tgtEl>
                                        <p:attrNameLst>
                                          <p:attrName>style.visibility</p:attrName>
                                        </p:attrNameLst>
                                      </p:cBhvr>
                                      <p:to>
                                        <p:strVal val="hidden"/>
                                      </p:to>
                                    </p:set>
                                  </p:childTnLst>
                                </p:cTn>
                              </p:par>
                              <p:par>
                                <p:cTn id="50" presetID="42" presetClass="path" presetSubtype="0" accel="50000" decel="50000" fill="hold" nodeType="withEffect">
                                  <p:stCondLst>
                                    <p:cond delay="0"/>
                                  </p:stCondLst>
                                  <p:childTnLst>
                                    <p:animMotion origin="layout" path="M 0 0.65679 L 0 0.0003 " pathEditMode="relative" rAng="0" ptsTypes="AA">
                                      <p:cBhvr>
                                        <p:cTn id="51" dur="100" fill="hold"/>
                                        <p:tgtEl>
                                          <p:spTgt spid="3"/>
                                        </p:tgtEl>
                                        <p:attrNameLst>
                                          <p:attrName>ppt_x</p:attrName>
                                          <p:attrName>ppt_y</p:attrName>
                                        </p:attrNameLst>
                                      </p:cBhvr>
                                      <p:rCtr x="0" y="-32840"/>
                                    </p:animMotion>
                                  </p:childTnLst>
                                </p:cTn>
                              </p:par>
                              <p:par>
                                <p:cTn id="52" presetID="42" presetClass="path" presetSubtype="0" accel="50000" decel="50000" fill="hold" grpId="2" nodeType="withEffect">
                                  <p:stCondLst>
                                    <p:cond delay="0"/>
                                  </p:stCondLst>
                                  <p:childTnLst>
                                    <p:animMotion origin="layout" path="M 1.38889E-6 0.20901 L 1.38889E-6 2.06236E-6 " pathEditMode="relative" rAng="0" ptsTypes="AA">
                                      <p:cBhvr>
                                        <p:cTn id="53" dur="100" fill="hold"/>
                                        <p:tgtEl>
                                          <p:spTgt spid="18"/>
                                        </p:tgtEl>
                                        <p:attrNameLst>
                                          <p:attrName>ppt_x</p:attrName>
                                          <p:attrName>ppt_y</p:attrName>
                                        </p:attrNameLst>
                                      </p:cBhvr>
                                      <p:rCtr x="0" y="-10466"/>
                                    </p:animMotion>
                                  </p:childTnLst>
                                </p:cTn>
                              </p:par>
                              <p:par>
                                <p:cTn id="54" presetID="42" presetClass="path" presetSubtype="0" accel="50000" decel="50000" fill="hold" grpId="4" nodeType="withEffect">
                                  <p:stCondLst>
                                    <p:cond delay="0"/>
                                  </p:stCondLst>
                                  <p:childTnLst>
                                    <p:animMotion origin="layout" path="M 0.00017 0.20741 L 0.00035 -3.58025E-6 " pathEditMode="relative" rAng="0" ptsTypes="AA">
                                      <p:cBhvr>
                                        <p:cTn id="55" dur="100" fill="hold"/>
                                        <p:tgtEl>
                                          <p:spTgt spid="19"/>
                                        </p:tgtEl>
                                        <p:attrNameLst>
                                          <p:attrName>ppt_x</p:attrName>
                                          <p:attrName>ppt_y</p:attrName>
                                        </p:attrNameLst>
                                      </p:cBhvr>
                                      <p:rCtr x="0" y="-10401"/>
                                    </p:animMotion>
                                  </p:childTnLst>
                                </p:cTn>
                              </p:par>
                              <p:par>
                                <p:cTn id="56" presetID="42" presetClass="path" presetSubtype="0" accel="50000" decel="50000" fill="hold" grpId="4" nodeType="withEffect">
                                  <p:stCondLst>
                                    <p:cond delay="0"/>
                                  </p:stCondLst>
                                  <p:childTnLst>
                                    <p:animMotion origin="layout" path="M 0.00018 0.24876 L 0.00018 0.00123 " pathEditMode="relative" rAng="0" ptsTypes="AA">
                                      <p:cBhvr>
                                        <p:cTn id="57" dur="100" fill="hold"/>
                                        <p:tgtEl>
                                          <p:spTgt spid="20"/>
                                        </p:tgtEl>
                                        <p:attrNameLst>
                                          <p:attrName>ppt_x</p:attrName>
                                          <p:attrName>ppt_y</p:attrName>
                                        </p:attrNameLst>
                                      </p:cBhvr>
                                      <p:rCtr x="0" y="-12377"/>
                                    </p:animMotion>
                                  </p:childTnLst>
                                </p:cTn>
                              </p:par>
                            </p:childTnLst>
                          </p:cTn>
                        </p:par>
                      </p:childTnLst>
                    </p:cTn>
                  </p:par>
                </p:childTnLst>
              </p:cTn>
              <p:nextCondLst>
                <p:cond evt="onClick" delay="0">
                  <p:tgtEl>
                    <p:spTgt spid="22"/>
                  </p:tgtEl>
                </p:cond>
              </p:nextCondLst>
            </p:seq>
            <p:seq concurrent="1" nextAc="seek">
              <p:cTn id="58" restart="whenNotActive" fill="hold" evtFilter="cancelBubble" nodeType="interactiveSeq">
                <p:stCondLst>
                  <p:cond evt="onClick" delay="0">
                    <p:tgtEl>
                      <p:spTgt spid="23"/>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5"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xit" presetSubtype="0" fill="hold" grpId="6" nodeType="withEffect">
                                  <p:stCondLst>
                                    <p:cond delay="0"/>
                                  </p:stCondLst>
                                  <p:childTnLst>
                                    <p:set>
                                      <p:cBhvr>
                                        <p:cTn id="64" dur="1" fill="hold">
                                          <p:stCondLst>
                                            <p:cond delay="0"/>
                                          </p:stCondLst>
                                        </p:cTn>
                                        <p:tgtEl>
                                          <p:spTgt spid="19"/>
                                        </p:tgtEl>
                                        <p:attrNameLst>
                                          <p:attrName>style.visibility</p:attrName>
                                        </p:attrNameLst>
                                      </p:cBhvr>
                                      <p:to>
                                        <p:strVal val="hidden"/>
                                      </p:to>
                                    </p:set>
                                  </p:childTnLst>
                                </p:cTn>
                              </p:par>
                              <p:par>
                                <p:cTn id="65" presetID="1" presetClass="exit" presetSubtype="0" fill="hold" grpId="6" nodeType="withEffect">
                                  <p:stCondLst>
                                    <p:cond delay="0"/>
                                  </p:stCondLst>
                                  <p:childTnLst>
                                    <p:set>
                                      <p:cBhvr>
                                        <p:cTn id="66" dur="1" fill="hold">
                                          <p:stCondLst>
                                            <p:cond delay="0"/>
                                          </p:stCondLst>
                                        </p:cTn>
                                        <p:tgtEl>
                                          <p:spTgt spid="20"/>
                                        </p:tgtEl>
                                        <p:attrNameLst>
                                          <p:attrName>style.visibility</p:attrName>
                                        </p:attrNameLst>
                                      </p:cBhvr>
                                      <p:to>
                                        <p:strVal val="hidden"/>
                                      </p:to>
                                    </p:set>
                                  </p:childTnLst>
                                </p:cTn>
                              </p:par>
                              <p:par>
                                <p:cTn id="67" presetID="64" presetClass="path" presetSubtype="0" accel="50000" decel="50000" fill="hold" nodeType="withEffect">
                                  <p:stCondLst>
                                    <p:cond delay="0"/>
                                  </p:stCondLst>
                                  <p:childTnLst>
                                    <p:animMotion origin="layout" path="M 0 0.65679 L -0.00017 0.0003 " pathEditMode="relative" rAng="0" ptsTypes="AA">
                                      <p:cBhvr>
                                        <p:cTn id="68" dur="100" fill="hold"/>
                                        <p:tgtEl>
                                          <p:spTgt spid="3"/>
                                        </p:tgtEl>
                                        <p:attrNameLst>
                                          <p:attrName>ppt_x</p:attrName>
                                          <p:attrName>ppt_y</p:attrName>
                                        </p:attrNameLst>
                                      </p:cBhvr>
                                      <p:rCtr x="-17" y="-32840"/>
                                    </p:animMotion>
                                  </p:childTnLst>
                                </p:cTn>
                              </p:par>
                              <p:par>
                                <p:cTn id="69" presetID="64" presetClass="path" presetSubtype="0" accel="50000" decel="50000" fill="hold" grpId="4" nodeType="withEffect">
                                  <p:stCondLst>
                                    <p:cond delay="0"/>
                                  </p:stCondLst>
                                  <p:childTnLst>
                                    <p:animMotion origin="layout" path="M -4.16667E-6 0.20902 L 0.00053 0.00124 " pathEditMode="relative" rAng="0" ptsTypes="AA">
                                      <p:cBhvr>
                                        <p:cTn id="70" dur="100" fill="hold"/>
                                        <p:tgtEl>
                                          <p:spTgt spid="18"/>
                                        </p:tgtEl>
                                        <p:attrNameLst>
                                          <p:attrName>ppt_x</p:attrName>
                                          <p:attrName>ppt_y</p:attrName>
                                        </p:attrNameLst>
                                      </p:cBhvr>
                                      <p:rCtr x="17" y="-10404"/>
                                    </p:animMotion>
                                  </p:childTnLst>
                                </p:cTn>
                              </p:par>
                              <p:par>
                                <p:cTn id="71" presetID="64" presetClass="path" presetSubtype="0" accel="50000" decel="50000" fill="hold" grpId="5" nodeType="withEffect">
                                  <p:stCondLst>
                                    <p:cond delay="0"/>
                                  </p:stCondLst>
                                  <p:childTnLst>
                                    <p:animMotion origin="layout" path="M 0.00017 0.2074 L 0.00035 0.00062 " pathEditMode="relative" rAng="0" ptsTypes="AA">
                                      <p:cBhvr>
                                        <p:cTn id="72" dur="100" fill="hold"/>
                                        <p:tgtEl>
                                          <p:spTgt spid="19"/>
                                        </p:tgtEl>
                                        <p:attrNameLst>
                                          <p:attrName>ppt_x</p:attrName>
                                          <p:attrName>ppt_y</p:attrName>
                                        </p:attrNameLst>
                                      </p:cBhvr>
                                      <p:rCtr x="0" y="-10432"/>
                                    </p:animMotion>
                                  </p:childTnLst>
                                </p:cTn>
                              </p:par>
                              <p:par>
                                <p:cTn id="73" presetID="64" presetClass="path" presetSubtype="0" accel="50000" decel="50000" fill="hold" grpId="5" nodeType="withEffect">
                                  <p:stCondLst>
                                    <p:cond delay="0"/>
                                  </p:stCondLst>
                                  <p:childTnLst>
                                    <p:animMotion origin="layout" path="M 0.00018 0.24876 L 5E-6 0.00123 " pathEditMode="relative" rAng="0" ptsTypes="AA">
                                      <p:cBhvr>
                                        <p:cTn id="74" dur="100" fill="hold"/>
                                        <p:tgtEl>
                                          <p:spTgt spid="20"/>
                                        </p:tgtEl>
                                        <p:attrNameLst>
                                          <p:attrName>ppt_x</p:attrName>
                                          <p:attrName>ppt_y</p:attrName>
                                        </p:attrNameLst>
                                      </p:cBhvr>
                                      <p:rCtr x="-17" y="-12377"/>
                                    </p:animMotion>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1"/>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par>
                                <p:cTn id="81" presetID="10" presetClass="exit" presetSubtype="0" fill="hold" grpId="0" nodeType="withEffect">
                                  <p:stCondLst>
                                    <p:cond delay="0"/>
                                  </p:stCondLst>
                                  <p:childTnLst>
                                    <p:animEffect transition="out" filter="fade">
                                      <p:cBhvr>
                                        <p:cTn id="82" dur="500"/>
                                        <p:tgtEl>
                                          <p:spTgt spid="28"/>
                                        </p:tgtEl>
                                      </p:cBhvr>
                                    </p:animEffect>
                                    <p:set>
                                      <p:cBhvr>
                                        <p:cTn id="83" dur="1" fill="hold">
                                          <p:stCondLst>
                                            <p:cond delay="499"/>
                                          </p:stCondLst>
                                        </p:cTn>
                                        <p:tgtEl>
                                          <p:spTgt spid="28"/>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3636" fill="hold"/>
                                        <p:tgtEl>
                                          <p:spTgt spid="4"/>
                                        </p:tgtEl>
                                      </p:cBhvr>
                                    </p:cmd>
                                  </p:childTnLst>
                                </p:cTn>
                              </p:par>
                              <p:par>
                                <p:cTn id="86" presetID="1" presetClass="emph" presetSubtype="2" fill="hold" nodeType="withEffect">
                                  <p:stCondLst>
                                    <p:cond delay="0"/>
                                  </p:stCondLst>
                                  <p:childTnLst>
                                    <p:animClr clrSpc="rgb" dir="cw">
                                      <p:cBhvr>
                                        <p:cTn id="87" dur="1000" fill="hold"/>
                                        <p:tgtEl>
                                          <p:spTgt spid="21"/>
                                        </p:tgtEl>
                                        <p:attrNameLst>
                                          <p:attrName>fillcolor</p:attrName>
                                        </p:attrNameLst>
                                      </p:cBhvr>
                                      <p:to>
                                        <a:schemeClr val="accent2"/>
                                      </p:to>
                                    </p:animClr>
                                    <p:set>
                                      <p:cBhvr>
                                        <p:cTn id="88" dur="1000" fill="hold"/>
                                        <p:tgtEl>
                                          <p:spTgt spid="21"/>
                                        </p:tgtEl>
                                        <p:attrNameLst>
                                          <p:attrName>fill.type</p:attrName>
                                        </p:attrNameLst>
                                      </p:cBhvr>
                                      <p:to>
                                        <p:strVal val="solid"/>
                                      </p:to>
                                    </p:set>
                                    <p:set>
                                      <p:cBhvr>
                                        <p:cTn id="89" dur="1000" fill="hold"/>
                                        <p:tgtEl>
                                          <p:spTgt spid="21"/>
                                        </p:tgtEl>
                                        <p:attrNameLst>
                                          <p:attrName>fill.on</p:attrName>
                                        </p:attrNameLst>
                                      </p:cBhvr>
                                      <p:to>
                                        <p:strVal val="true"/>
                                      </p:to>
                                    </p:set>
                                  </p:childTnLst>
                                </p:cTn>
                              </p:par>
                            </p:childTnLst>
                          </p:cTn>
                        </p:par>
                      </p:childTnLst>
                    </p:cTn>
                  </p:par>
                  <p:par>
                    <p:cTn id="90" fill="hold">
                      <p:stCondLst>
                        <p:cond delay="indefinite"/>
                      </p:stCondLst>
                      <p:childTnLst>
                        <p:par>
                          <p:cTn id="91" fill="hold">
                            <p:stCondLst>
                              <p:cond delay="0"/>
                            </p:stCondLst>
                            <p:childTnLst>
                              <p:par>
                                <p:cTn id="92" presetID="3" presetClass="mediacall" presetSubtype="0" fill="hold" nodeType="clickEffect">
                                  <p:stCondLst>
                                    <p:cond delay="0"/>
                                  </p:stCondLst>
                                  <p:childTnLst>
                                    <p:cmd type="call" cmd="stop">
                                      <p:cBhvr>
                                        <p:cTn id="93" dur="1" fill="hold"/>
                                        <p:tgtEl>
                                          <p:spTgt spid="4"/>
                                        </p:tgtEl>
                                      </p:cBhvr>
                                    </p:cmd>
                                  </p:childTnLst>
                                </p:cTn>
                              </p:par>
                              <p:par>
                                <p:cTn id="94" presetID="10" presetClass="exit" presetSubtype="0" fill="hold" grpId="1" nodeType="withEffect">
                                  <p:stCondLst>
                                    <p:cond delay="0"/>
                                  </p:stCondLst>
                                  <p:childTnLst>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par>
                                <p:cTn id="97" presetID="10" presetClass="entr" presetSubtype="0" fill="hold" grpId="1" nodeType="with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500"/>
                                        <p:tgtEl>
                                          <p:spTgt spid="28"/>
                                        </p:tgtEl>
                                      </p:cBhvr>
                                    </p:animEffect>
                                  </p:childTnLst>
                                </p:cTn>
                              </p:par>
                              <p:par>
                                <p:cTn id="100" presetID="1" presetClass="emph" presetSubtype="2" fill="hold" nodeType="withEffect">
                                  <p:stCondLst>
                                    <p:cond delay="0"/>
                                  </p:stCondLst>
                                  <p:childTnLst>
                                    <p:animClr clrSpc="rgb" dir="cw">
                                      <p:cBhvr>
                                        <p:cTn id="101" dur="2000" fill="hold"/>
                                        <p:tgtEl>
                                          <p:spTgt spid="21"/>
                                        </p:tgtEl>
                                        <p:attrNameLst>
                                          <p:attrName>fillcolor</p:attrName>
                                        </p:attrNameLst>
                                      </p:cBhvr>
                                      <p:to>
                                        <a:schemeClr val="bg1"/>
                                      </p:to>
                                    </p:animClr>
                                    <p:set>
                                      <p:cBhvr>
                                        <p:cTn id="102" dur="2000" fill="hold"/>
                                        <p:tgtEl>
                                          <p:spTgt spid="21"/>
                                        </p:tgtEl>
                                        <p:attrNameLst>
                                          <p:attrName>fill.type</p:attrName>
                                        </p:attrNameLst>
                                      </p:cBhvr>
                                      <p:to>
                                        <p:strVal val="solid"/>
                                      </p:to>
                                    </p:set>
                                    <p:set>
                                      <p:cBhvr>
                                        <p:cTn id="103"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audio>
              <p:cMediaNode vol="80000">
                <p:cTn id="104" fill="hold" display="0">
                  <p:stCondLst>
                    <p:cond delay="indefinite"/>
                  </p:stCondLst>
                  <p:endCondLst>
                    <p:cond evt="onStopAudio" delay="0">
                      <p:tgtEl>
                        <p:sldTgt/>
                      </p:tgtEl>
                    </p:cond>
                  </p:endCondLst>
                </p:cTn>
                <p:tgtEl>
                  <p:spTgt spid="4"/>
                </p:tgtEl>
              </p:cMediaNode>
            </p:audio>
          </p:childTnLst>
        </p:cTn>
      </p:par>
    </p:tnLst>
    <p:bldLst>
      <p:bldP spid="20" grpId="0" animBg="1"/>
      <p:bldP spid="20" grpId="1" animBg="1"/>
      <p:bldP spid="20" grpId="2" animBg="1"/>
      <p:bldP spid="20" grpId="3" animBg="1"/>
      <p:bldP spid="20" grpId="4" animBg="1"/>
      <p:bldP spid="20" grpId="5" animBg="1"/>
      <p:bldP spid="20" grpId="6" animBg="1"/>
      <p:bldP spid="19" grpId="0" animBg="1"/>
      <p:bldP spid="19" grpId="1" animBg="1"/>
      <p:bldP spid="19" grpId="2" animBg="1"/>
      <p:bldP spid="19" grpId="3" animBg="1"/>
      <p:bldP spid="19" grpId="4" animBg="1"/>
      <p:bldP spid="19" grpId="5" animBg="1"/>
      <p:bldP spid="19" grpId="6" animBg="1"/>
      <p:bldP spid="18" grpId="0" animBg="1"/>
      <p:bldP spid="18" grpId="1" animBg="1"/>
      <p:bldP spid="18" grpId="2" animBg="1"/>
      <p:bldP spid="18" grpId="3" animBg="1"/>
      <p:bldP spid="18" grpId="4" animBg="1"/>
      <p:bldP spid="18" grpId="5" animBg="1"/>
      <p:bldP spid="27" grpId="0"/>
      <p:bldP spid="27" grpId="1"/>
      <p:bldP spid="28" grpId="0"/>
      <p:bldP spid="2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459" y="-7374"/>
            <a:ext cx="9135541" cy="5143500"/>
          </a:xfrm>
          <a:prstGeom prst="rect">
            <a:avLst/>
          </a:prstGeom>
          <a:effectLst/>
        </p:spPr>
      </p:pic>
      <p:pic>
        <p:nvPicPr>
          <p:cNvPr id="7" name="Picture Right"/>
          <p:cNvPicPr>
            <a:picLocks noChangeAspect="1"/>
          </p:cNvPicPr>
          <p:nvPr/>
        </p:nvPicPr>
        <p:blipFill>
          <a:blip r:embed="rId5"/>
          <a:stretch>
            <a:fillRect/>
          </a:stretch>
        </p:blipFill>
        <p:spPr>
          <a:xfrm>
            <a:off x="7674009" y="2924157"/>
            <a:ext cx="1386698" cy="1683223"/>
          </a:xfrm>
          <a:prstGeom prst="rect">
            <a:avLst/>
          </a:prstGeom>
        </p:spPr>
      </p:pic>
      <p:sp>
        <p:nvSpPr>
          <p:cNvPr id="11" name="Answer Box"/>
          <p:cNvSpPr/>
          <p:nvPr/>
        </p:nvSpPr>
        <p:spPr>
          <a:xfrm>
            <a:off x="1483666" y="3090219"/>
            <a:ext cx="6107050" cy="1781172"/>
          </a:xfrm>
          <a:prstGeom prst="roundRect">
            <a:avLst/>
          </a:prstGeom>
          <a:solidFill>
            <a:srgbClr val="A1B7B5"/>
          </a:solidFill>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179388" lvl="0" indent="-179388">
              <a:spcAft>
                <a:spcPts val="300"/>
              </a:spcAft>
              <a:buFont typeface="+mj-lt"/>
              <a:buAutoNum type="alphaUcPeriod"/>
            </a:pPr>
            <a:r>
              <a:rPr lang="en-US" sz="1200" dirty="0" smtClean="0">
                <a:latin typeface="Century Gothic" panose="020B0502020202020204" pitchFamily="34" charset="0"/>
              </a:rPr>
              <a:t> </a:t>
            </a:r>
            <a:endParaRPr lang="en-NZ" sz="1200" dirty="0" smtClean="0">
              <a:latin typeface="Century Gothic" panose="020B0502020202020204" pitchFamily="34" charset="0"/>
            </a:endParaRPr>
          </a:p>
          <a:p>
            <a:pPr marL="179388" lvl="0" indent="-179388">
              <a:spcAft>
                <a:spcPts val="300"/>
              </a:spcAft>
              <a:buFont typeface="+mj-lt"/>
              <a:buAutoNum type="alphaUcPeriod"/>
            </a:pPr>
            <a:r>
              <a:rPr lang="en-NZ" sz="1200" dirty="0" smtClean="0">
                <a:latin typeface="Century Gothic" panose="020B0502020202020204" pitchFamily="34" charset="0"/>
              </a:rPr>
              <a:t> </a:t>
            </a:r>
          </a:p>
          <a:p>
            <a:pPr marL="179388" lvl="0" indent="-179388">
              <a:spcAft>
                <a:spcPts val="300"/>
              </a:spcAft>
              <a:buFont typeface="+mj-lt"/>
              <a:buAutoNum type="alphaUcPeriod"/>
            </a:pPr>
            <a:r>
              <a:rPr lang="en-NZ" sz="1200" dirty="0" smtClean="0">
                <a:latin typeface="Century Gothic" panose="020B0502020202020204" pitchFamily="34" charset="0"/>
              </a:rPr>
              <a:t> </a:t>
            </a:r>
          </a:p>
          <a:p>
            <a:pPr marL="179388" lvl="0" indent="-179388">
              <a:spcAft>
                <a:spcPts val="300"/>
              </a:spcAft>
              <a:buFont typeface="+mj-lt"/>
              <a:buAutoNum type="alphaUcPeriod"/>
            </a:pPr>
            <a:r>
              <a:rPr lang="en-NZ" sz="1200" dirty="0" smtClean="0">
                <a:latin typeface="Century Gothic" panose="020B0502020202020204" pitchFamily="34" charset="0"/>
              </a:rPr>
              <a:t> </a:t>
            </a:r>
          </a:p>
          <a:p>
            <a:pPr marL="179388" lvl="0" indent="-179388">
              <a:spcAft>
                <a:spcPts val="300"/>
              </a:spcAft>
              <a:buFont typeface="+mj-lt"/>
              <a:buAutoNum type="alphaUcPeriod"/>
            </a:pPr>
            <a:r>
              <a:rPr lang="en-NZ" sz="1200" dirty="0" smtClean="0">
                <a:latin typeface="Century Gothic" panose="020B0502020202020204" pitchFamily="34" charset="0"/>
              </a:rPr>
              <a:t> </a:t>
            </a:r>
          </a:p>
          <a:p>
            <a:pPr marL="179388" lvl="0" indent="-179388">
              <a:spcAft>
                <a:spcPts val="300"/>
              </a:spcAft>
              <a:buFont typeface="+mj-lt"/>
              <a:buAutoNum type="alphaUcPeriod"/>
            </a:pPr>
            <a:r>
              <a:rPr lang="en-NZ" sz="1200" dirty="0" smtClean="0">
                <a:latin typeface="Century Gothic" panose="020B0502020202020204" pitchFamily="34" charset="0"/>
              </a:rPr>
              <a:t> </a:t>
            </a:r>
          </a:p>
          <a:p>
            <a:pPr marL="179388" lvl="0" indent="-179388">
              <a:spcAft>
                <a:spcPts val="300"/>
              </a:spcAft>
              <a:buFont typeface="+mj-lt"/>
              <a:buAutoNum type="alphaUcPeriod"/>
            </a:pPr>
            <a:r>
              <a:rPr lang="en-NZ" sz="1200" dirty="0" smtClean="0">
                <a:latin typeface="Century Gothic" panose="020B0502020202020204" pitchFamily="34" charset="0"/>
              </a:rPr>
              <a:t> </a:t>
            </a:r>
            <a:endParaRPr lang="en-NZ" sz="1200" dirty="0">
              <a:latin typeface="Century Gothic" panose="020B0502020202020204" pitchFamily="34" charset="0"/>
            </a:endParaRPr>
          </a:p>
        </p:txBody>
      </p:sp>
      <p:sp>
        <p:nvSpPr>
          <p:cNvPr id="60" name="Answer D"/>
          <p:cNvSpPr txBox="1"/>
          <p:nvPr/>
        </p:nvSpPr>
        <p:spPr>
          <a:xfrm>
            <a:off x="1805701" y="3884977"/>
            <a:ext cx="3698128" cy="184666"/>
          </a:xfrm>
          <a:prstGeom prst="rect">
            <a:avLst/>
          </a:prstGeom>
          <a:noFill/>
        </p:spPr>
        <p:txBody>
          <a:bodyPr wrap="none" lIns="0" tIns="0" rIns="0" bIns="0" rtlCol="0">
            <a:spAutoFit/>
          </a:bodyPr>
          <a:lstStyle/>
          <a:p>
            <a:r>
              <a:rPr lang="en-NZ" sz="1200" spc="-40" dirty="0">
                <a:solidFill>
                  <a:schemeClr val="bg1"/>
                </a:solidFill>
                <a:latin typeface="Century Gothic" panose="020B0502020202020204" pitchFamily="34" charset="0"/>
              </a:rPr>
              <a:t>with a spirit of faithfulness and cooperation with God</a:t>
            </a:r>
            <a:r>
              <a:rPr lang="en-NZ" sz="1200" spc="-40" dirty="0" smtClean="0">
                <a:solidFill>
                  <a:schemeClr val="bg1"/>
                </a:solidFill>
                <a:latin typeface="Century Gothic" panose="020B0502020202020204" pitchFamily="34" charset="0"/>
              </a:rPr>
              <a:t>.</a:t>
            </a:r>
            <a:endParaRPr lang="en-NZ" sz="1200" spc="-40" dirty="0">
              <a:solidFill>
                <a:schemeClr val="bg1"/>
              </a:solidFill>
              <a:latin typeface="Century Gothic" panose="020B0502020202020204" pitchFamily="34" charset="0"/>
            </a:endParaRPr>
          </a:p>
        </p:txBody>
      </p:sp>
      <p:sp>
        <p:nvSpPr>
          <p:cNvPr id="61" name="Answer C"/>
          <p:cNvSpPr txBox="1"/>
          <p:nvPr/>
        </p:nvSpPr>
        <p:spPr>
          <a:xfrm>
            <a:off x="1805701" y="3665216"/>
            <a:ext cx="5436000" cy="184666"/>
          </a:xfrm>
          <a:prstGeom prst="rect">
            <a:avLst/>
          </a:prstGeom>
          <a:noFill/>
        </p:spPr>
        <p:txBody>
          <a:bodyPr wrap="none" lIns="0" tIns="0" rIns="0" bIns="0" rtlCol="0">
            <a:noAutofit/>
          </a:bodyPr>
          <a:lstStyle/>
          <a:p>
            <a:r>
              <a:rPr lang="en-US" sz="1200" spc="-40" dirty="0" smtClean="0">
                <a:solidFill>
                  <a:schemeClr val="bg1"/>
                </a:solidFill>
                <a:latin typeface="Century Gothic" panose="020B0502020202020204" pitchFamily="34" charset="0"/>
              </a:rPr>
              <a:t>and </a:t>
            </a:r>
            <a:r>
              <a:rPr lang="en-US" sz="1200" spc="-40" dirty="0">
                <a:solidFill>
                  <a:schemeClr val="bg1"/>
                </a:solidFill>
                <a:latin typeface="Century Gothic" panose="020B0502020202020204" pitchFamily="34" charset="0"/>
              </a:rPr>
              <a:t>God used Mary as an example that </a:t>
            </a:r>
            <a:r>
              <a:rPr lang="en-US" sz="1200" spc="-40" dirty="0" smtClean="0">
                <a:solidFill>
                  <a:schemeClr val="bg1"/>
                </a:solidFill>
                <a:latin typeface="Century Gothic" panose="020B0502020202020204" pitchFamily="34" charset="0"/>
              </a:rPr>
              <a:t>God </a:t>
            </a:r>
            <a:r>
              <a:rPr lang="en-US" sz="1200" spc="-40" dirty="0">
                <a:solidFill>
                  <a:schemeClr val="bg1"/>
                </a:solidFill>
                <a:latin typeface="Century Gothic" panose="020B0502020202020204" pitchFamily="34" charset="0"/>
              </a:rPr>
              <a:t>never forgets </a:t>
            </a:r>
            <a:r>
              <a:rPr lang="en-US" sz="1200" spc="-40" dirty="0" smtClean="0">
                <a:solidFill>
                  <a:schemeClr val="bg1"/>
                </a:solidFill>
                <a:latin typeface="Century Gothic" panose="020B0502020202020204" pitchFamily="34" charset="0"/>
              </a:rPr>
              <a:t>his promises </a:t>
            </a:r>
            <a:r>
              <a:rPr lang="en-US" sz="1200" spc="-40" dirty="0">
                <a:solidFill>
                  <a:schemeClr val="bg1"/>
                </a:solidFill>
                <a:latin typeface="Century Gothic" panose="020B0502020202020204" pitchFamily="34" charset="0"/>
              </a:rPr>
              <a:t>to people.</a:t>
            </a:r>
            <a:endParaRPr lang="en-NZ" sz="1200" spc="-40" dirty="0">
              <a:solidFill>
                <a:schemeClr val="bg1"/>
              </a:solidFill>
              <a:latin typeface="Century Gothic" panose="020B0502020202020204" pitchFamily="34" charset="0"/>
            </a:endParaRPr>
          </a:p>
        </p:txBody>
      </p:sp>
      <p:sp>
        <p:nvSpPr>
          <p:cNvPr id="63" name="Answer G"/>
          <p:cNvSpPr txBox="1"/>
          <p:nvPr/>
        </p:nvSpPr>
        <p:spPr>
          <a:xfrm>
            <a:off x="1805701" y="4544258"/>
            <a:ext cx="4080284" cy="184666"/>
          </a:xfrm>
          <a:prstGeom prst="rect">
            <a:avLst/>
          </a:prstGeom>
          <a:noFill/>
        </p:spPr>
        <p:txBody>
          <a:bodyPr wrap="none" lIns="0" tIns="0" rIns="0" bIns="0" rtlCol="0">
            <a:spAutoFit/>
          </a:bodyPr>
          <a:lstStyle/>
          <a:p>
            <a:r>
              <a:rPr lang="en-US" sz="1200" spc="-40" dirty="0" smtClean="0">
                <a:solidFill>
                  <a:schemeClr val="bg1"/>
                </a:solidFill>
                <a:latin typeface="Century Gothic" panose="020B0502020202020204" pitchFamily="34" charset="0"/>
              </a:rPr>
              <a:t>the </a:t>
            </a:r>
            <a:r>
              <a:rPr lang="en-US" sz="1200" spc="-40" dirty="0">
                <a:solidFill>
                  <a:schemeClr val="bg1"/>
                </a:solidFill>
                <a:latin typeface="Century Gothic" panose="020B0502020202020204" pitchFamily="34" charset="0"/>
              </a:rPr>
              <a:t>promise God made of eternal life for all human </a:t>
            </a:r>
            <a:r>
              <a:rPr lang="en-US" sz="1200" spc="-40" dirty="0" smtClean="0">
                <a:solidFill>
                  <a:schemeClr val="bg1"/>
                </a:solidFill>
                <a:latin typeface="Century Gothic" panose="020B0502020202020204" pitchFamily="34" charset="0"/>
              </a:rPr>
              <a:t>beings.</a:t>
            </a:r>
            <a:endParaRPr lang="en-NZ" sz="1200" spc="-40" dirty="0">
              <a:solidFill>
                <a:schemeClr val="bg1"/>
              </a:solidFill>
              <a:latin typeface="Century Gothic" panose="020B0502020202020204" pitchFamily="34" charset="0"/>
            </a:endParaRPr>
          </a:p>
        </p:txBody>
      </p:sp>
      <p:sp>
        <p:nvSpPr>
          <p:cNvPr id="64" name="Answer A"/>
          <p:cNvSpPr txBox="1"/>
          <p:nvPr/>
        </p:nvSpPr>
        <p:spPr>
          <a:xfrm>
            <a:off x="1805701" y="3225694"/>
            <a:ext cx="3497432" cy="184666"/>
          </a:xfrm>
          <a:prstGeom prst="rect">
            <a:avLst/>
          </a:prstGeom>
          <a:noFill/>
        </p:spPr>
        <p:txBody>
          <a:bodyPr wrap="none" lIns="0" tIns="0" rIns="0" bIns="0" rtlCol="0">
            <a:spAutoFit/>
          </a:bodyPr>
          <a:lstStyle/>
          <a:p>
            <a:r>
              <a:rPr lang="en-US" sz="1200" spc="-40" dirty="0" smtClean="0">
                <a:solidFill>
                  <a:schemeClr val="bg1"/>
                </a:solidFill>
                <a:latin typeface="Century Gothic" panose="020B0502020202020204" pitchFamily="34" charset="0"/>
              </a:rPr>
              <a:t>and </a:t>
            </a:r>
            <a:r>
              <a:rPr lang="en-US" sz="1200" spc="-40" dirty="0">
                <a:solidFill>
                  <a:schemeClr val="bg1"/>
                </a:solidFill>
                <a:latin typeface="Century Gothic" panose="020B0502020202020204" pitchFamily="34" charset="0"/>
              </a:rPr>
              <a:t>Mary’s Assumption was by the power of God.</a:t>
            </a:r>
            <a:endParaRPr lang="en-NZ" sz="1200" spc="-40" dirty="0">
              <a:solidFill>
                <a:schemeClr val="bg1"/>
              </a:solidFill>
              <a:latin typeface="Century Gothic" panose="020B0502020202020204" pitchFamily="34" charset="0"/>
            </a:endParaRPr>
          </a:p>
        </p:txBody>
      </p:sp>
      <p:sp>
        <p:nvSpPr>
          <p:cNvPr id="66" name="Answer F"/>
          <p:cNvSpPr txBox="1"/>
          <p:nvPr/>
        </p:nvSpPr>
        <p:spPr>
          <a:xfrm>
            <a:off x="1805701" y="4324499"/>
            <a:ext cx="4095673" cy="184666"/>
          </a:xfrm>
          <a:prstGeom prst="rect">
            <a:avLst/>
          </a:prstGeom>
          <a:noFill/>
        </p:spPr>
        <p:txBody>
          <a:bodyPr wrap="none" lIns="0" tIns="0" rIns="0" bIns="0" rtlCol="0">
            <a:spAutoFit/>
          </a:bodyPr>
          <a:lstStyle/>
          <a:p>
            <a:r>
              <a:rPr lang="en-US" sz="1200" spc="-40" dirty="0" smtClean="0">
                <a:solidFill>
                  <a:schemeClr val="bg1"/>
                </a:solidFill>
                <a:latin typeface="Century Gothic" panose="020B0502020202020204" pitchFamily="34" charset="0"/>
              </a:rPr>
              <a:t>she </a:t>
            </a:r>
            <a:r>
              <a:rPr lang="en-US" sz="1200" spc="-40" dirty="0">
                <a:solidFill>
                  <a:schemeClr val="bg1"/>
                </a:solidFill>
                <a:latin typeface="Century Gothic" panose="020B0502020202020204" pitchFamily="34" charset="0"/>
              </a:rPr>
              <a:t>can intercede and speak to God for us when we pray.</a:t>
            </a:r>
            <a:endParaRPr lang="en-NZ" sz="1200" spc="-40" dirty="0">
              <a:solidFill>
                <a:schemeClr val="bg1"/>
              </a:solidFill>
              <a:latin typeface="Century Gothic" panose="020B0502020202020204" pitchFamily="34" charset="0"/>
            </a:endParaRPr>
          </a:p>
        </p:txBody>
      </p:sp>
      <p:sp>
        <p:nvSpPr>
          <p:cNvPr id="67" name="Answer B"/>
          <p:cNvSpPr txBox="1"/>
          <p:nvPr/>
        </p:nvSpPr>
        <p:spPr>
          <a:xfrm>
            <a:off x="1805701" y="3445455"/>
            <a:ext cx="4375878" cy="184666"/>
          </a:xfrm>
          <a:prstGeom prst="rect">
            <a:avLst/>
          </a:prstGeom>
          <a:noFill/>
        </p:spPr>
        <p:txBody>
          <a:bodyPr wrap="none" lIns="0" tIns="0" rIns="0" bIns="0" rtlCol="0">
            <a:spAutoFit/>
          </a:bodyPr>
          <a:lstStyle/>
          <a:p>
            <a:r>
              <a:rPr lang="en-US" sz="1200" spc="-40" dirty="0" smtClean="0">
                <a:solidFill>
                  <a:schemeClr val="bg1"/>
                </a:solidFill>
                <a:latin typeface="Century Gothic" panose="020B0502020202020204" pitchFamily="34" charset="0"/>
              </a:rPr>
              <a:t>destiny </a:t>
            </a:r>
            <a:r>
              <a:rPr lang="en-US" sz="1200" spc="-40" dirty="0">
                <a:solidFill>
                  <a:schemeClr val="bg1"/>
                </a:solidFill>
                <a:latin typeface="Century Gothic" panose="020B0502020202020204" pitchFamily="34" charset="0"/>
              </a:rPr>
              <a:t>and the dignity and respect due to our human bodies. </a:t>
            </a:r>
            <a:endParaRPr lang="en-NZ" sz="1200" spc="-40" dirty="0">
              <a:solidFill>
                <a:schemeClr val="bg1"/>
              </a:solidFill>
              <a:latin typeface="Century Gothic" panose="020B0502020202020204" pitchFamily="34" charset="0"/>
            </a:endParaRPr>
          </a:p>
        </p:txBody>
      </p:sp>
      <p:sp>
        <p:nvSpPr>
          <p:cNvPr id="68" name="Answer E"/>
          <p:cNvSpPr txBox="1"/>
          <p:nvPr/>
        </p:nvSpPr>
        <p:spPr>
          <a:xfrm>
            <a:off x="1805701" y="4104738"/>
            <a:ext cx="3510256" cy="184666"/>
          </a:xfrm>
          <a:prstGeom prst="rect">
            <a:avLst/>
          </a:prstGeom>
          <a:noFill/>
        </p:spPr>
        <p:txBody>
          <a:bodyPr wrap="none" lIns="0" tIns="0" rIns="0" bIns="0" rtlCol="0">
            <a:spAutoFit/>
          </a:bodyPr>
          <a:lstStyle/>
          <a:p>
            <a:r>
              <a:rPr lang="en-US" sz="1200" spc="-40" dirty="0" smtClean="0">
                <a:solidFill>
                  <a:schemeClr val="bg1"/>
                </a:solidFill>
                <a:latin typeface="Century Gothic" panose="020B0502020202020204" pitchFamily="34" charset="0"/>
              </a:rPr>
              <a:t>hope </a:t>
            </a:r>
            <a:r>
              <a:rPr lang="en-US" sz="1200" spc="-40" dirty="0">
                <a:solidFill>
                  <a:schemeClr val="bg1"/>
                </a:solidFill>
                <a:latin typeface="Century Gothic" panose="020B0502020202020204" pitchFamily="34" charset="0"/>
              </a:rPr>
              <a:t>that God will do for us what he did for Mary. </a:t>
            </a:r>
            <a:endParaRPr lang="en-NZ" sz="1200" spc="-40" dirty="0">
              <a:solidFill>
                <a:schemeClr val="bg1"/>
              </a:solidFill>
              <a:latin typeface="Century Gothic" panose="020B0502020202020204" pitchFamily="34" charset="0"/>
            </a:endParaRPr>
          </a:p>
        </p:txBody>
      </p:sp>
      <p:pic>
        <p:nvPicPr>
          <p:cNvPr id="59" name="Picture Left"/>
          <p:cNvPicPr>
            <a:picLocks noChangeAspect="1"/>
          </p:cNvPicPr>
          <p:nvPr/>
        </p:nvPicPr>
        <p:blipFill>
          <a:blip r:embed="rId5"/>
          <a:stretch>
            <a:fillRect/>
          </a:stretch>
        </p:blipFill>
        <p:spPr>
          <a:xfrm flipH="1">
            <a:off x="92574" y="3090219"/>
            <a:ext cx="1355402" cy="1645236"/>
          </a:xfrm>
          <a:prstGeom prst="rect">
            <a:avLst/>
          </a:prstGeom>
        </p:spPr>
      </p:pic>
      <p:sp>
        <p:nvSpPr>
          <p:cNvPr id="15" name="End part 1"/>
          <p:cNvSpPr txBox="1"/>
          <p:nvPr/>
        </p:nvSpPr>
        <p:spPr>
          <a:xfrm>
            <a:off x="3883429" y="763166"/>
            <a:ext cx="3640420" cy="169277"/>
          </a:xfrm>
          <a:prstGeom prst="rect">
            <a:avLst/>
          </a:prstGeom>
          <a:noFill/>
        </p:spPr>
        <p:txBody>
          <a:bodyPr wrap="none" lIns="0" tIns="0" rIns="0" bIns="0" rtlCol="0">
            <a:spAutoFit/>
          </a:bodyPr>
          <a:lstStyle/>
          <a:p>
            <a:r>
              <a:rPr lang="en-NZ" sz="1100" dirty="0">
                <a:solidFill>
                  <a:schemeClr val="bg1"/>
                </a:solidFill>
                <a:latin typeface="Century Gothic" panose="020B0502020202020204" pitchFamily="34" charset="0"/>
              </a:rPr>
              <a:t>with a spirit of faithfulness and cooperation with God</a:t>
            </a:r>
            <a:r>
              <a:rPr lang="en-NZ" sz="1100" dirty="0" smtClean="0">
                <a:solidFill>
                  <a:schemeClr val="bg1"/>
                </a:solidFill>
                <a:latin typeface="Century Gothic" panose="020B0502020202020204" pitchFamily="34" charset="0"/>
              </a:rPr>
              <a:t>.</a:t>
            </a:r>
            <a:endParaRPr lang="en-NZ" sz="1100" dirty="0">
              <a:solidFill>
                <a:schemeClr val="bg1"/>
              </a:solidFill>
              <a:latin typeface="Century Gothic" panose="020B0502020202020204" pitchFamily="34" charset="0"/>
            </a:endParaRPr>
          </a:p>
        </p:txBody>
      </p:sp>
      <p:sp>
        <p:nvSpPr>
          <p:cNvPr id="53" name="End part 2"/>
          <p:cNvSpPr txBox="1"/>
          <p:nvPr/>
        </p:nvSpPr>
        <p:spPr>
          <a:xfrm>
            <a:off x="4341384" y="1082916"/>
            <a:ext cx="4610236" cy="338554"/>
          </a:xfrm>
          <a:prstGeom prst="rect">
            <a:avLst/>
          </a:prstGeom>
          <a:noFill/>
        </p:spPr>
        <p:txBody>
          <a:bodyPr wrap="none" lIns="0" tIns="0" rIns="0" bIns="0" rtlCol="0">
            <a:spAutoFit/>
          </a:bodyPr>
          <a:lstStyle/>
          <a:p>
            <a:pPr algn="r"/>
            <a:r>
              <a:rPr lang="en-US" sz="1100" dirty="0" smtClean="0">
                <a:solidFill>
                  <a:schemeClr val="bg1"/>
                </a:solidFill>
                <a:latin typeface="Century Gothic" panose="020B0502020202020204" pitchFamily="34" charset="0"/>
              </a:rPr>
              <a:t>and </a:t>
            </a:r>
            <a:r>
              <a:rPr lang="en-US" sz="1100" dirty="0">
                <a:solidFill>
                  <a:schemeClr val="bg1"/>
                </a:solidFill>
                <a:latin typeface="Century Gothic" panose="020B0502020202020204" pitchFamily="34" charset="0"/>
              </a:rPr>
              <a:t>God used Mary as an example that  God never </a:t>
            </a:r>
            <a:r>
              <a:rPr lang="en-US" sz="1100" dirty="0" smtClean="0">
                <a:solidFill>
                  <a:schemeClr val="bg1"/>
                </a:solidFill>
                <a:latin typeface="Century Gothic" panose="020B0502020202020204" pitchFamily="34" charset="0"/>
              </a:rPr>
              <a:t>forgets              </a:t>
            </a:r>
            <a:br>
              <a:rPr lang="en-US" sz="1100" dirty="0" smtClean="0">
                <a:solidFill>
                  <a:schemeClr val="bg1"/>
                </a:solidFill>
                <a:latin typeface="Century Gothic" panose="020B0502020202020204" pitchFamily="34" charset="0"/>
              </a:rPr>
            </a:br>
            <a:r>
              <a:rPr lang="en-US" sz="1100" dirty="0" smtClean="0">
                <a:solidFill>
                  <a:schemeClr val="bg1"/>
                </a:solidFill>
                <a:latin typeface="Century Gothic" panose="020B0502020202020204" pitchFamily="34" charset="0"/>
              </a:rPr>
              <a:t>his promises </a:t>
            </a:r>
            <a:r>
              <a:rPr lang="en-US" sz="1100" dirty="0">
                <a:solidFill>
                  <a:schemeClr val="bg1"/>
                </a:solidFill>
                <a:latin typeface="Century Gothic" panose="020B0502020202020204" pitchFamily="34" charset="0"/>
              </a:rPr>
              <a:t>to people.</a:t>
            </a:r>
            <a:endParaRPr lang="en-NZ" sz="1100" dirty="0">
              <a:solidFill>
                <a:schemeClr val="bg1"/>
              </a:solidFill>
              <a:latin typeface="Century Gothic" panose="020B0502020202020204" pitchFamily="34" charset="0"/>
            </a:endParaRPr>
          </a:p>
        </p:txBody>
      </p:sp>
      <p:sp>
        <p:nvSpPr>
          <p:cNvPr id="54" name="End part 3"/>
          <p:cNvSpPr txBox="1"/>
          <p:nvPr/>
        </p:nvSpPr>
        <p:spPr>
          <a:xfrm>
            <a:off x="3471573" y="1401448"/>
            <a:ext cx="4005905" cy="169277"/>
          </a:xfrm>
          <a:prstGeom prst="rect">
            <a:avLst/>
          </a:prstGeom>
          <a:noFill/>
        </p:spPr>
        <p:txBody>
          <a:bodyPr wrap="none" lIns="0" tIns="0" rIns="0" bIns="0" rtlCol="0">
            <a:spAutoFit/>
          </a:bodyPr>
          <a:lstStyle/>
          <a:p>
            <a:r>
              <a:rPr lang="en-US" sz="1100" dirty="0" smtClean="0">
                <a:solidFill>
                  <a:schemeClr val="bg1"/>
                </a:solidFill>
                <a:latin typeface="Century Gothic" panose="020B0502020202020204" pitchFamily="34" charset="0"/>
              </a:rPr>
              <a:t>the </a:t>
            </a:r>
            <a:r>
              <a:rPr lang="en-US" sz="1100" dirty="0">
                <a:solidFill>
                  <a:schemeClr val="bg1"/>
                </a:solidFill>
                <a:latin typeface="Century Gothic" panose="020B0502020202020204" pitchFamily="34" charset="0"/>
              </a:rPr>
              <a:t>promise God made of eternal life for all human </a:t>
            </a:r>
            <a:r>
              <a:rPr lang="en-US" sz="1100" dirty="0" smtClean="0">
                <a:solidFill>
                  <a:schemeClr val="bg1"/>
                </a:solidFill>
                <a:latin typeface="Century Gothic" panose="020B0502020202020204" pitchFamily="34" charset="0"/>
              </a:rPr>
              <a:t>beings.</a:t>
            </a:r>
            <a:endParaRPr lang="en-NZ" sz="1100" dirty="0">
              <a:solidFill>
                <a:schemeClr val="bg1"/>
              </a:solidFill>
              <a:latin typeface="Century Gothic" panose="020B0502020202020204" pitchFamily="34" charset="0"/>
            </a:endParaRPr>
          </a:p>
        </p:txBody>
      </p:sp>
      <p:sp>
        <p:nvSpPr>
          <p:cNvPr id="55" name="End part 4"/>
          <p:cNvSpPr txBox="1"/>
          <p:nvPr/>
        </p:nvSpPr>
        <p:spPr>
          <a:xfrm>
            <a:off x="4145675" y="1725440"/>
            <a:ext cx="3411190" cy="169277"/>
          </a:xfrm>
          <a:prstGeom prst="rect">
            <a:avLst/>
          </a:prstGeom>
          <a:noFill/>
        </p:spPr>
        <p:txBody>
          <a:bodyPr wrap="none" lIns="0" tIns="0" rIns="0" bIns="0" rtlCol="0">
            <a:spAutoFit/>
          </a:bodyPr>
          <a:lstStyle/>
          <a:p>
            <a:r>
              <a:rPr lang="en-US" sz="1100" dirty="0" smtClean="0">
                <a:solidFill>
                  <a:schemeClr val="bg1"/>
                </a:solidFill>
                <a:latin typeface="Century Gothic" panose="020B0502020202020204" pitchFamily="34" charset="0"/>
              </a:rPr>
              <a:t>and </a:t>
            </a:r>
            <a:r>
              <a:rPr lang="en-US" sz="1100" dirty="0">
                <a:solidFill>
                  <a:schemeClr val="bg1"/>
                </a:solidFill>
                <a:latin typeface="Century Gothic" panose="020B0502020202020204" pitchFamily="34" charset="0"/>
              </a:rPr>
              <a:t>Mary’s Assumption was by the power of God.</a:t>
            </a:r>
            <a:endParaRPr lang="en-NZ" sz="1100" dirty="0">
              <a:solidFill>
                <a:schemeClr val="bg1"/>
              </a:solidFill>
              <a:latin typeface="Century Gothic" panose="020B0502020202020204" pitchFamily="34" charset="0"/>
            </a:endParaRPr>
          </a:p>
        </p:txBody>
      </p:sp>
      <p:sp>
        <p:nvSpPr>
          <p:cNvPr id="56" name="End part 5"/>
          <p:cNvSpPr txBox="1"/>
          <p:nvPr/>
        </p:nvSpPr>
        <p:spPr>
          <a:xfrm>
            <a:off x="4045926" y="2040356"/>
            <a:ext cx="3994683" cy="169277"/>
          </a:xfrm>
          <a:prstGeom prst="rect">
            <a:avLst/>
          </a:prstGeom>
          <a:noFill/>
        </p:spPr>
        <p:txBody>
          <a:bodyPr wrap="none" lIns="0" tIns="0" rIns="0" bIns="0" rtlCol="0">
            <a:spAutoFit/>
          </a:bodyPr>
          <a:lstStyle/>
          <a:p>
            <a:r>
              <a:rPr lang="en-US" sz="1100" dirty="0" smtClean="0">
                <a:solidFill>
                  <a:schemeClr val="bg1"/>
                </a:solidFill>
                <a:latin typeface="Century Gothic" panose="020B0502020202020204" pitchFamily="34" charset="0"/>
              </a:rPr>
              <a:t>she </a:t>
            </a:r>
            <a:r>
              <a:rPr lang="en-US" sz="1100" dirty="0">
                <a:solidFill>
                  <a:schemeClr val="bg1"/>
                </a:solidFill>
                <a:latin typeface="Century Gothic" panose="020B0502020202020204" pitchFamily="34" charset="0"/>
              </a:rPr>
              <a:t>can intercede and speak to God for us when we pray.</a:t>
            </a:r>
            <a:endParaRPr lang="en-NZ" sz="1100" dirty="0">
              <a:solidFill>
                <a:schemeClr val="bg1"/>
              </a:solidFill>
              <a:latin typeface="Century Gothic" panose="020B0502020202020204" pitchFamily="34" charset="0"/>
            </a:endParaRPr>
          </a:p>
        </p:txBody>
      </p:sp>
      <p:sp>
        <p:nvSpPr>
          <p:cNvPr id="57" name="End part 6"/>
          <p:cNvSpPr txBox="1"/>
          <p:nvPr/>
        </p:nvSpPr>
        <p:spPr>
          <a:xfrm>
            <a:off x="4013896" y="2363927"/>
            <a:ext cx="4280018" cy="169277"/>
          </a:xfrm>
          <a:prstGeom prst="rect">
            <a:avLst/>
          </a:prstGeom>
          <a:noFill/>
        </p:spPr>
        <p:txBody>
          <a:bodyPr wrap="none" lIns="0" tIns="0" rIns="0" bIns="0" rtlCol="0">
            <a:spAutoFit/>
          </a:bodyPr>
          <a:lstStyle/>
          <a:p>
            <a:r>
              <a:rPr lang="en-US" sz="1100" dirty="0" smtClean="0">
                <a:solidFill>
                  <a:schemeClr val="bg1"/>
                </a:solidFill>
                <a:latin typeface="Century Gothic" panose="020B0502020202020204" pitchFamily="34" charset="0"/>
              </a:rPr>
              <a:t>destiny </a:t>
            </a:r>
            <a:r>
              <a:rPr lang="en-US" sz="1100" dirty="0">
                <a:solidFill>
                  <a:schemeClr val="bg1"/>
                </a:solidFill>
                <a:latin typeface="Century Gothic" panose="020B0502020202020204" pitchFamily="34" charset="0"/>
              </a:rPr>
              <a:t>and the dignity and respect due to our human bodies. </a:t>
            </a:r>
            <a:endParaRPr lang="en-NZ" sz="1100" dirty="0">
              <a:solidFill>
                <a:schemeClr val="bg1"/>
              </a:solidFill>
              <a:latin typeface="Century Gothic" panose="020B0502020202020204" pitchFamily="34" charset="0"/>
            </a:endParaRPr>
          </a:p>
        </p:txBody>
      </p:sp>
      <p:sp>
        <p:nvSpPr>
          <p:cNvPr id="58" name="End part 7"/>
          <p:cNvSpPr txBox="1"/>
          <p:nvPr/>
        </p:nvSpPr>
        <p:spPr>
          <a:xfrm>
            <a:off x="3610510" y="2687603"/>
            <a:ext cx="3440044" cy="169277"/>
          </a:xfrm>
          <a:prstGeom prst="rect">
            <a:avLst/>
          </a:prstGeom>
          <a:noFill/>
        </p:spPr>
        <p:txBody>
          <a:bodyPr wrap="none" lIns="0" tIns="0" rIns="0" bIns="0" rtlCol="0">
            <a:spAutoFit/>
          </a:bodyPr>
          <a:lstStyle/>
          <a:p>
            <a:r>
              <a:rPr lang="en-US" sz="1100" dirty="0" smtClean="0">
                <a:solidFill>
                  <a:schemeClr val="bg1"/>
                </a:solidFill>
                <a:latin typeface="Century Gothic" panose="020B0502020202020204" pitchFamily="34" charset="0"/>
              </a:rPr>
              <a:t>hope </a:t>
            </a:r>
            <a:r>
              <a:rPr lang="en-US" sz="1100" dirty="0">
                <a:solidFill>
                  <a:schemeClr val="bg1"/>
                </a:solidFill>
                <a:latin typeface="Century Gothic" panose="020B0502020202020204" pitchFamily="34" charset="0"/>
              </a:rPr>
              <a:t>that God will do for us what he did for Mary. </a:t>
            </a:r>
            <a:endParaRPr lang="en-NZ" sz="1100" dirty="0">
              <a:solidFill>
                <a:schemeClr val="bg1"/>
              </a:solidFill>
              <a:latin typeface="Century Gothic" panose="020B0502020202020204" pitchFamily="34" charset="0"/>
            </a:endParaRPr>
          </a:p>
        </p:txBody>
      </p:sp>
      <p:sp>
        <p:nvSpPr>
          <p:cNvPr id="8" name="TextBox 7"/>
          <p:cNvSpPr txBox="1"/>
          <p:nvPr/>
        </p:nvSpPr>
        <p:spPr>
          <a:xfrm>
            <a:off x="110289" y="717717"/>
            <a:ext cx="4373313" cy="2200602"/>
          </a:xfrm>
          <a:prstGeom prst="rect">
            <a:avLst/>
          </a:prstGeom>
          <a:noFill/>
        </p:spPr>
        <p:txBody>
          <a:bodyPr wrap="none" rtlCol="0">
            <a:spAutoFit/>
          </a:bodyPr>
          <a:lstStyle/>
          <a:p>
            <a:pPr marL="177800" lvl="0" indent="-177800">
              <a:spcAft>
                <a:spcPts val="1200"/>
              </a:spcAft>
              <a:buFont typeface="+mj-lt"/>
              <a:buAutoNum type="arabicPeriod"/>
            </a:pPr>
            <a:r>
              <a:rPr lang="en-NZ" sz="1100" dirty="0">
                <a:solidFill>
                  <a:schemeClr val="bg1"/>
                </a:solidFill>
                <a:latin typeface="Century Gothic" panose="020B0502020202020204" pitchFamily="34" charset="0"/>
              </a:rPr>
              <a:t>God rewarded Mary for living her life free of sin and</a:t>
            </a:r>
          </a:p>
          <a:p>
            <a:pPr marL="177800" lvl="0" indent="-177800">
              <a:spcAft>
                <a:spcPts val="1200"/>
              </a:spcAft>
              <a:buFont typeface="+mj-lt"/>
              <a:buAutoNum type="arabicPeriod"/>
            </a:pPr>
            <a:r>
              <a:rPr lang="en-NZ" sz="1100" dirty="0">
                <a:solidFill>
                  <a:schemeClr val="bg1"/>
                </a:solidFill>
                <a:latin typeface="Century Gothic" panose="020B0502020202020204" pitchFamily="34" charset="0"/>
              </a:rPr>
              <a:t>Mary’s life was bound closely to Jesus as his human mother</a:t>
            </a:r>
          </a:p>
          <a:p>
            <a:pPr marL="177800" lvl="0" indent="-177800">
              <a:spcAft>
                <a:spcPts val="1200"/>
              </a:spcAft>
              <a:buFont typeface="+mj-lt"/>
              <a:buAutoNum type="arabicPeriod"/>
            </a:pPr>
            <a:r>
              <a:rPr lang="en-NZ" sz="1100" dirty="0">
                <a:solidFill>
                  <a:schemeClr val="bg1"/>
                </a:solidFill>
                <a:latin typeface="Century Gothic" panose="020B0502020202020204" pitchFamily="34" charset="0"/>
              </a:rPr>
              <a:t>In God’s plan Mary was the living example of </a:t>
            </a:r>
          </a:p>
          <a:p>
            <a:pPr marL="177800" lvl="0" indent="-177800">
              <a:spcAft>
                <a:spcPts val="1200"/>
              </a:spcAft>
              <a:buFont typeface="+mj-lt"/>
              <a:buAutoNum type="arabicPeriod"/>
            </a:pPr>
            <a:r>
              <a:rPr lang="en-NZ" sz="1100" dirty="0">
                <a:solidFill>
                  <a:schemeClr val="bg1"/>
                </a:solidFill>
                <a:latin typeface="Century Gothic" panose="020B0502020202020204" pitchFamily="34" charset="0"/>
              </a:rPr>
              <a:t>Jesus ascended to God by his own power as God’s son </a:t>
            </a:r>
          </a:p>
          <a:p>
            <a:pPr marL="177800" lvl="0" indent="-177800">
              <a:spcAft>
                <a:spcPts val="1200"/>
              </a:spcAft>
              <a:buFont typeface="+mj-lt"/>
              <a:buAutoNum type="arabicPeriod"/>
            </a:pPr>
            <a:r>
              <a:rPr lang="en-NZ" sz="1100" dirty="0">
                <a:solidFill>
                  <a:schemeClr val="bg1"/>
                </a:solidFill>
                <a:latin typeface="Century Gothic" panose="020B0502020202020204" pitchFamily="34" charset="0"/>
              </a:rPr>
              <a:t>Mary’s Assumption shows us that now she is in heaven </a:t>
            </a:r>
          </a:p>
          <a:p>
            <a:pPr marL="177800" lvl="0" indent="-177800">
              <a:spcAft>
                <a:spcPts val="1200"/>
              </a:spcAft>
              <a:buFont typeface="+mj-lt"/>
              <a:buAutoNum type="arabicPeriod"/>
            </a:pPr>
            <a:r>
              <a:rPr lang="en-NZ" sz="1100" dirty="0">
                <a:solidFill>
                  <a:schemeClr val="bg1"/>
                </a:solidFill>
                <a:latin typeface="Century Gothic" panose="020B0502020202020204" pitchFamily="34" charset="0"/>
              </a:rPr>
              <a:t>Mary’s Assumption affirms the fulfilment of our human</a:t>
            </a:r>
          </a:p>
          <a:p>
            <a:pPr marL="177800" lvl="0" indent="-177800">
              <a:spcAft>
                <a:spcPts val="1200"/>
              </a:spcAft>
              <a:buFont typeface="+mj-lt"/>
              <a:buAutoNum type="arabicPeriod"/>
            </a:pPr>
            <a:r>
              <a:rPr lang="en-NZ" sz="1100" dirty="0">
                <a:solidFill>
                  <a:schemeClr val="bg1"/>
                </a:solidFill>
                <a:latin typeface="Century Gothic" panose="020B0502020202020204" pitchFamily="34" charset="0"/>
              </a:rPr>
              <a:t>The feast of the Assumption teaches us to have </a:t>
            </a:r>
          </a:p>
        </p:txBody>
      </p:sp>
      <p:sp>
        <p:nvSpPr>
          <p:cNvPr id="2" name="Title"/>
          <p:cNvSpPr>
            <a:spLocks noGrp="1"/>
          </p:cNvSpPr>
          <p:nvPr>
            <p:ph type="ctrTitle"/>
          </p:nvPr>
        </p:nvSpPr>
        <p:spPr>
          <a:xfrm>
            <a:off x="8458" y="46961"/>
            <a:ext cx="9135541" cy="584775"/>
          </a:xfrm>
        </p:spPr>
        <p:txBody>
          <a:bodyPr wrap="square">
            <a:spAutoFit/>
          </a:bodyPr>
          <a:lstStyle/>
          <a:p>
            <a:r>
              <a:rPr lang="en-NZ" sz="32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rPr>
              <a:t>How do we benefit from Mary’s Assumption?</a:t>
            </a:r>
            <a:endParaRPr lang="en-GB" sz="3200" b="1" dirty="0">
              <a:ln w="10160">
                <a:solidFill>
                  <a:schemeClr val="accent5"/>
                </a:solidFill>
                <a:prstDash val="solid"/>
              </a:ln>
              <a:solidFill>
                <a:srgbClr val="FFFFFF"/>
              </a:solidFill>
              <a:effectLst>
                <a:outerShdw blurRad="50800" dist="38100" dir="2700000" algn="tl" rotWithShape="0">
                  <a:srgbClr val="11285D"/>
                </a:outerShdw>
              </a:effectLst>
              <a:latin typeface="Century Gothic" panose="020B0502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Tool instructions"/>
          <p:cNvSpPr txBox="1"/>
          <p:nvPr/>
        </p:nvSpPr>
        <p:spPr>
          <a:xfrm>
            <a:off x="2592945" y="4912668"/>
            <a:ext cx="3958135" cy="230832"/>
          </a:xfrm>
          <a:prstGeom prst="rect">
            <a:avLst/>
          </a:prstGeom>
          <a:noFill/>
        </p:spPr>
        <p:txBody>
          <a:bodyPr wrap="none" rtlCol="0">
            <a:spAutoFit/>
          </a:bodyPr>
          <a:lstStyle/>
          <a:p>
            <a:pPr algn="ctr"/>
            <a:r>
              <a:rPr lang="en-US" sz="900" dirty="0" smtClean="0">
                <a:solidFill>
                  <a:schemeClr val="bg1"/>
                </a:solidFill>
                <a:latin typeface="Century Gothic" panose="020B0502020202020204" pitchFamily="34" charset="0"/>
                <a:ea typeface="Arial" pitchFamily="34" charset="-128"/>
                <a:cs typeface="Arial" panose="020B0604020202020204" pitchFamily="34" charset="0"/>
              </a:rPr>
              <a:t>Click sentence part from the list  to complete the sentences above.</a:t>
            </a:r>
          </a:p>
        </p:txBody>
      </p:sp>
    </p:spTree>
    <p:extLst>
      <p:ext uri="{BB962C8B-B14F-4D97-AF65-F5344CB8AC3E}">
        <p14:creationId xmlns:p14="http://schemas.microsoft.com/office/powerpoint/2010/main" val="1174340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4"/>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64"/>
                                        </p:tgtEl>
                                      </p:cBhvr>
                                    </p:animEffect>
                                    <p:anim calcmode="lin" valueType="num">
                                      <p:cBhvr>
                                        <p:cTn id="7" dur="1000"/>
                                        <p:tgtEl>
                                          <p:spTgt spid="64"/>
                                        </p:tgtEl>
                                        <p:attrNameLst>
                                          <p:attrName>ppt_x</p:attrName>
                                        </p:attrNameLst>
                                      </p:cBhvr>
                                      <p:tavLst>
                                        <p:tav tm="0">
                                          <p:val>
                                            <p:strVal val="ppt_x"/>
                                          </p:val>
                                        </p:tav>
                                        <p:tav tm="100000">
                                          <p:val>
                                            <p:strVal val="ppt_x"/>
                                          </p:val>
                                        </p:tav>
                                      </p:tavLst>
                                    </p:anim>
                                    <p:anim calcmode="lin" valueType="num">
                                      <p:cBhvr>
                                        <p:cTn id="8" dur="1000"/>
                                        <p:tgtEl>
                                          <p:spTgt spid="64"/>
                                        </p:tgtEl>
                                        <p:attrNameLst>
                                          <p:attrName>ppt_y</p:attrName>
                                        </p:attrNameLst>
                                      </p:cBhvr>
                                      <p:tavLst>
                                        <p:tav tm="0">
                                          <p:val>
                                            <p:strVal val="ppt_y"/>
                                          </p:val>
                                        </p:tav>
                                        <p:tav tm="100000">
                                          <p:val>
                                            <p:strVal val="ppt_y-.1"/>
                                          </p:val>
                                        </p:tav>
                                      </p:tavLst>
                                    </p:anim>
                                    <p:set>
                                      <p:cBhvr>
                                        <p:cTn id="9" dur="1" fill="hold">
                                          <p:stCondLst>
                                            <p:cond delay="999"/>
                                          </p:stCondLst>
                                        </p:cTn>
                                        <p:tgtEl>
                                          <p:spTgt spid="64"/>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anim calcmode="lin" valueType="num">
                                      <p:cBhvr>
                                        <p:cTn id="13" dur="1000" fill="hold"/>
                                        <p:tgtEl>
                                          <p:spTgt spid="55"/>
                                        </p:tgtEl>
                                        <p:attrNameLst>
                                          <p:attrName>ppt_x</p:attrName>
                                        </p:attrNameLst>
                                      </p:cBhvr>
                                      <p:tavLst>
                                        <p:tav tm="0">
                                          <p:val>
                                            <p:strVal val="#ppt_x"/>
                                          </p:val>
                                        </p:tav>
                                        <p:tav tm="100000">
                                          <p:val>
                                            <p:strVal val="#ppt_x"/>
                                          </p:val>
                                        </p:tav>
                                      </p:tavLst>
                                    </p:anim>
                                    <p:anim calcmode="lin" valueType="num">
                                      <p:cBhvr>
                                        <p:cTn id="1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4"/>
                  </p:tgtEl>
                </p:cond>
              </p:nextCondLst>
            </p:seq>
            <p:seq concurrent="1" nextAc="seek">
              <p:cTn id="15" restart="whenNotActive" fill="hold" evtFilter="cancelBubble" nodeType="interactiveSeq">
                <p:stCondLst>
                  <p:cond evt="onClick" delay="0">
                    <p:tgtEl>
                      <p:spTgt spid="67"/>
                    </p:tgtEl>
                  </p:cond>
                </p:stCondLst>
                <p:endSync evt="end" delay="0">
                  <p:rtn val="all"/>
                </p:endSync>
                <p:childTnLst>
                  <p:par>
                    <p:cTn id="16" fill="hold">
                      <p:stCondLst>
                        <p:cond delay="0"/>
                      </p:stCondLst>
                      <p:childTnLst>
                        <p:par>
                          <p:cTn id="17" fill="hold">
                            <p:stCondLst>
                              <p:cond delay="0"/>
                            </p:stCondLst>
                            <p:childTnLst>
                              <p:par>
                                <p:cTn id="18" presetID="47" presetClass="exit" presetSubtype="0" fill="hold" grpId="0" nodeType="withEffect">
                                  <p:stCondLst>
                                    <p:cond delay="0"/>
                                  </p:stCondLst>
                                  <p:childTnLst>
                                    <p:animEffect transition="out" filter="fade">
                                      <p:cBhvr>
                                        <p:cTn id="19" dur="1000"/>
                                        <p:tgtEl>
                                          <p:spTgt spid="67"/>
                                        </p:tgtEl>
                                      </p:cBhvr>
                                    </p:animEffect>
                                    <p:anim calcmode="lin" valueType="num">
                                      <p:cBhvr>
                                        <p:cTn id="20" dur="1000"/>
                                        <p:tgtEl>
                                          <p:spTgt spid="67"/>
                                        </p:tgtEl>
                                        <p:attrNameLst>
                                          <p:attrName>ppt_x</p:attrName>
                                        </p:attrNameLst>
                                      </p:cBhvr>
                                      <p:tavLst>
                                        <p:tav tm="0">
                                          <p:val>
                                            <p:strVal val="ppt_x"/>
                                          </p:val>
                                        </p:tav>
                                        <p:tav tm="100000">
                                          <p:val>
                                            <p:strVal val="ppt_x"/>
                                          </p:val>
                                        </p:tav>
                                      </p:tavLst>
                                    </p:anim>
                                    <p:anim calcmode="lin" valueType="num">
                                      <p:cBhvr>
                                        <p:cTn id="21" dur="1000"/>
                                        <p:tgtEl>
                                          <p:spTgt spid="67"/>
                                        </p:tgtEl>
                                        <p:attrNameLst>
                                          <p:attrName>ppt_y</p:attrName>
                                        </p:attrNameLst>
                                      </p:cBhvr>
                                      <p:tavLst>
                                        <p:tav tm="0">
                                          <p:val>
                                            <p:strVal val="ppt_y"/>
                                          </p:val>
                                        </p:tav>
                                        <p:tav tm="100000">
                                          <p:val>
                                            <p:strVal val="ppt_y-.1"/>
                                          </p:val>
                                        </p:tav>
                                      </p:tavLst>
                                    </p:anim>
                                    <p:set>
                                      <p:cBhvr>
                                        <p:cTn id="22" dur="1" fill="hold">
                                          <p:stCondLst>
                                            <p:cond delay="999"/>
                                          </p:stCondLst>
                                        </p:cTn>
                                        <p:tgtEl>
                                          <p:spTgt spid="67"/>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1000"/>
                                        <p:tgtEl>
                                          <p:spTgt spid="57"/>
                                        </p:tgtEl>
                                      </p:cBhvr>
                                    </p:animEffect>
                                    <p:anim calcmode="lin" valueType="num">
                                      <p:cBhvr>
                                        <p:cTn id="26" dur="1000" fill="hold"/>
                                        <p:tgtEl>
                                          <p:spTgt spid="57"/>
                                        </p:tgtEl>
                                        <p:attrNameLst>
                                          <p:attrName>ppt_x</p:attrName>
                                        </p:attrNameLst>
                                      </p:cBhvr>
                                      <p:tavLst>
                                        <p:tav tm="0">
                                          <p:val>
                                            <p:strVal val="#ppt_x"/>
                                          </p:val>
                                        </p:tav>
                                        <p:tav tm="100000">
                                          <p:val>
                                            <p:strVal val="#ppt_x"/>
                                          </p:val>
                                        </p:tav>
                                      </p:tavLst>
                                    </p:anim>
                                    <p:anim calcmode="lin" valueType="num">
                                      <p:cBhvr>
                                        <p:cTn id="27"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7"/>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61"/>
                                        </p:tgtEl>
                                      </p:cBhvr>
                                    </p:animEffect>
                                    <p:anim calcmode="lin" valueType="num">
                                      <p:cBhvr>
                                        <p:cTn id="33" dur="1000"/>
                                        <p:tgtEl>
                                          <p:spTgt spid="61"/>
                                        </p:tgtEl>
                                        <p:attrNameLst>
                                          <p:attrName>ppt_x</p:attrName>
                                        </p:attrNameLst>
                                      </p:cBhvr>
                                      <p:tavLst>
                                        <p:tav tm="0">
                                          <p:val>
                                            <p:strVal val="ppt_x"/>
                                          </p:val>
                                        </p:tav>
                                        <p:tav tm="100000">
                                          <p:val>
                                            <p:strVal val="ppt_x"/>
                                          </p:val>
                                        </p:tav>
                                      </p:tavLst>
                                    </p:anim>
                                    <p:anim calcmode="lin" valueType="num">
                                      <p:cBhvr>
                                        <p:cTn id="34" dur="1000"/>
                                        <p:tgtEl>
                                          <p:spTgt spid="61"/>
                                        </p:tgtEl>
                                        <p:attrNameLst>
                                          <p:attrName>ppt_y</p:attrName>
                                        </p:attrNameLst>
                                      </p:cBhvr>
                                      <p:tavLst>
                                        <p:tav tm="0">
                                          <p:val>
                                            <p:strVal val="ppt_y"/>
                                          </p:val>
                                        </p:tav>
                                        <p:tav tm="100000">
                                          <p:val>
                                            <p:strVal val="ppt_y-.1"/>
                                          </p:val>
                                        </p:tav>
                                      </p:tavLst>
                                    </p:anim>
                                    <p:set>
                                      <p:cBhvr>
                                        <p:cTn id="35" dur="1" fill="hold">
                                          <p:stCondLst>
                                            <p:cond delay="999"/>
                                          </p:stCondLst>
                                        </p:cTn>
                                        <p:tgtEl>
                                          <p:spTgt spid="61"/>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1000"/>
                                        <p:tgtEl>
                                          <p:spTgt spid="53"/>
                                        </p:tgtEl>
                                      </p:cBhvr>
                                    </p:animEffect>
                                    <p:anim calcmode="lin" valueType="num">
                                      <p:cBhvr>
                                        <p:cTn id="39" dur="1000" fill="hold"/>
                                        <p:tgtEl>
                                          <p:spTgt spid="53"/>
                                        </p:tgtEl>
                                        <p:attrNameLst>
                                          <p:attrName>ppt_x</p:attrName>
                                        </p:attrNameLst>
                                      </p:cBhvr>
                                      <p:tavLst>
                                        <p:tav tm="0">
                                          <p:val>
                                            <p:strVal val="#ppt_x"/>
                                          </p:val>
                                        </p:tav>
                                        <p:tav tm="100000">
                                          <p:val>
                                            <p:strVal val="#ppt_x"/>
                                          </p:val>
                                        </p:tav>
                                      </p:tavLst>
                                    </p:anim>
                                    <p:anim calcmode="lin" valueType="num">
                                      <p:cBhvr>
                                        <p:cTn id="4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1"/>
                  </p:tgtEl>
                </p:cond>
              </p:nextCondLst>
            </p:seq>
            <p:seq concurrent="1" nextAc="seek">
              <p:cTn id="41" restart="whenNotActive" fill="hold" evtFilter="cancelBubble" nodeType="interactiveSeq">
                <p:stCondLst>
                  <p:cond evt="onClick" delay="0">
                    <p:tgtEl>
                      <p:spTgt spid="60"/>
                    </p:tgtEl>
                  </p:cond>
                </p:stCondLst>
                <p:endSync evt="end" delay="0">
                  <p:rtn val="all"/>
                </p:endSync>
                <p:childTnLst>
                  <p:par>
                    <p:cTn id="42" fill="hold">
                      <p:stCondLst>
                        <p:cond delay="0"/>
                      </p:stCondLst>
                      <p:childTnLst>
                        <p:par>
                          <p:cTn id="43" fill="hold">
                            <p:stCondLst>
                              <p:cond delay="0"/>
                            </p:stCondLst>
                            <p:childTnLst>
                              <p:par>
                                <p:cTn id="44" presetID="47" presetClass="exit" presetSubtype="0" fill="hold" grpId="0" nodeType="withEffect">
                                  <p:stCondLst>
                                    <p:cond delay="0"/>
                                  </p:stCondLst>
                                  <p:childTnLst>
                                    <p:animEffect transition="out" filter="fade">
                                      <p:cBhvr>
                                        <p:cTn id="45" dur="1000"/>
                                        <p:tgtEl>
                                          <p:spTgt spid="60"/>
                                        </p:tgtEl>
                                      </p:cBhvr>
                                    </p:animEffect>
                                    <p:anim calcmode="lin" valueType="num">
                                      <p:cBhvr>
                                        <p:cTn id="46" dur="1000"/>
                                        <p:tgtEl>
                                          <p:spTgt spid="60"/>
                                        </p:tgtEl>
                                        <p:attrNameLst>
                                          <p:attrName>ppt_x</p:attrName>
                                        </p:attrNameLst>
                                      </p:cBhvr>
                                      <p:tavLst>
                                        <p:tav tm="0">
                                          <p:val>
                                            <p:strVal val="ppt_x"/>
                                          </p:val>
                                        </p:tav>
                                        <p:tav tm="100000">
                                          <p:val>
                                            <p:strVal val="ppt_x"/>
                                          </p:val>
                                        </p:tav>
                                      </p:tavLst>
                                    </p:anim>
                                    <p:anim calcmode="lin" valueType="num">
                                      <p:cBhvr>
                                        <p:cTn id="47" dur="1000"/>
                                        <p:tgtEl>
                                          <p:spTgt spid="60"/>
                                        </p:tgtEl>
                                        <p:attrNameLst>
                                          <p:attrName>ppt_y</p:attrName>
                                        </p:attrNameLst>
                                      </p:cBhvr>
                                      <p:tavLst>
                                        <p:tav tm="0">
                                          <p:val>
                                            <p:strVal val="ppt_y"/>
                                          </p:val>
                                        </p:tav>
                                        <p:tav tm="100000">
                                          <p:val>
                                            <p:strVal val="ppt_y-.1"/>
                                          </p:val>
                                        </p:tav>
                                      </p:tavLst>
                                    </p:anim>
                                    <p:set>
                                      <p:cBhvr>
                                        <p:cTn id="48" dur="1" fill="hold">
                                          <p:stCondLst>
                                            <p:cond delay="999"/>
                                          </p:stCondLst>
                                        </p:cTn>
                                        <p:tgtEl>
                                          <p:spTgt spid="60"/>
                                        </p:tgtEl>
                                        <p:attrNameLst>
                                          <p:attrName>style.visibility</p:attrName>
                                        </p:attrNameLst>
                                      </p:cBhvr>
                                      <p:to>
                                        <p:strVal val="hidden"/>
                                      </p:to>
                                    </p:set>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0"/>
                  </p:tgtEl>
                </p:cond>
              </p:nextCondLst>
            </p:seq>
            <p:seq concurrent="1" nextAc="seek">
              <p:cTn id="54" restart="whenNotActive" fill="hold" evtFilter="cancelBubble" nodeType="interactiveSeq">
                <p:stCondLst>
                  <p:cond evt="onClick" delay="0">
                    <p:tgtEl>
                      <p:spTgt spid="6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68"/>
                                        </p:tgtEl>
                                      </p:cBhvr>
                                    </p:animEffect>
                                    <p:anim calcmode="lin" valueType="num">
                                      <p:cBhvr>
                                        <p:cTn id="59" dur="1000"/>
                                        <p:tgtEl>
                                          <p:spTgt spid="68"/>
                                        </p:tgtEl>
                                        <p:attrNameLst>
                                          <p:attrName>ppt_x</p:attrName>
                                        </p:attrNameLst>
                                      </p:cBhvr>
                                      <p:tavLst>
                                        <p:tav tm="0">
                                          <p:val>
                                            <p:strVal val="ppt_x"/>
                                          </p:val>
                                        </p:tav>
                                        <p:tav tm="100000">
                                          <p:val>
                                            <p:strVal val="ppt_x"/>
                                          </p:val>
                                        </p:tav>
                                      </p:tavLst>
                                    </p:anim>
                                    <p:anim calcmode="lin" valueType="num">
                                      <p:cBhvr>
                                        <p:cTn id="60" dur="1000"/>
                                        <p:tgtEl>
                                          <p:spTgt spid="68"/>
                                        </p:tgtEl>
                                        <p:attrNameLst>
                                          <p:attrName>ppt_y</p:attrName>
                                        </p:attrNameLst>
                                      </p:cBhvr>
                                      <p:tavLst>
                                        <p:tav tm="0">
                                          <p:val>
                                            <p:strVal val="ppt_y"/>
                                          </p:val>
                                        </p:tav>
                                        <p:tav tm="100000">
                                          <p:val>
                                            <p:strVal val="ppt_y-.1"/>
                                          </p:val>
                                        </p:tav>
                                      </p:tavLst>
                                    </p:anim>
                                    <p:set>
                                      <p:cBhvr>
                                        <p:cTn id="61" dur="1" fill="hold">
                                          <p:stCondLst>
                                            <p:cond delay="999"/>
                                          </p:stCondLst>
                                        </p:cTn>
                                        <p:tgtEl>
                                          <p:spTgt spid="6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1000"/>
                                        <p:tgtEl>
                                          <p:spTgt spid="58"/>
                                        </p:tgtEl>
                                      </p:cBhvr>
                                    </p:animEffect>
                                    <p:anim calcmode="lin" valueType="num">
                                      <p:cBhvr>
                                        <p:cTn id="65" dur="1000" fill="hold"/>
                                        <p:tgtEl>
                                          <p:spTgt spid="58"/>
                                        </p:tgtEl>
                                        <p:attrNameLst>
                                          <p:attrName>ppt_x</p:attrName>
                                        </p:attrNameLst>
                                      </p:cBhvr>
                                      <p:tavLst>
                                        <p:tav tm="0">
                                          <p:val>
                                            <p:strVal val="#ppt_x"/>
                                          </p:val>
                                        </p:tav>
                                        <p:tav tm="100000">
                                          <p:val>
                                            <p:strVal val="#ppt_x"/>
                                          </p:val>
                                        </p:tav>
                                      </p:tavLst>
                                    </p:anim>
                                    <p:anim calcmode="lin" valueType="num">
                                      <p:cBhvr>
                                        <p:cTn id="6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8"/>
                  </p:tgtEl>
                </p:cond>
              </p:nextCondLst>
            </p:seq>
            <p:seq concurrent="1" nextAc="seek">
              <p:cTn id="67" restart="whenNotActive" fill="hold" evtFilter="cancelBubble" nodeType="interactiveSeq">
                <p:stCondLst>
                  <p:cond evt="onClick" delay="0">
                    <p:tgtEl>
                      <p:spTgt spid="66"/>
                    </p:tgtEl>
                  </p:cond>
                </p:stCondLst>
                <p:endSync evt="end" delay="0">
                  <p:rtn val="all"/>
                </p:endSync>
                <p:childTnLst>
                  <p:par>
                    <p:cTn id="68" fill="hold">
                      <p:stCondLst>
                        <p:cond delay="0"/>
                      </p:stCondLst>
                      <p:childTnLst>
                        <p:par>
                          <p:cTn id="69" fill="hold">
                            <p:stCondLst>
                              <p:cond delay="0"/>
                            </p:stCondLst>
                            <p:childTnLst>
                              <p:par>
                                <p:cTn id="70" presetID="47" presetClass="exit" presetSubtype="0" fill="hold" grpId="0" nodeType="withEffect">
                                  <p:stCondLst>
                                    <p:cond delay="0"/>
                                  </p:stCondLst>
                                  <p:childTnLst>
                                    <p:animEffect transition="out" filter="fade">
                                      <p:cBhvr>
                                        <p:cTn id="71" dur="1000"/>
                                        <p:tgtEl>
                                          <p:spTgt spid="66"/>
                                        </p:tgtEl>
                                      </p:cBhvr>
                                    </p:animEffect>
                                    <p:anim calcmode="lin" valueType="num">
                                      <p:cBhvr>
                                        <p:cTn id="72" dur="1000"/>
                                        <p:tgtEl>
                                          <p:spTgt spid="66"/>
                                        </p:tgtEl>
                                        <p:attrNameLst>
                                          <p:attrName>ppt_x</p:attrName>
                                        </p:attrNameLst>
                                      </p:cBhvr>
                                      <p:tavLst>
                                        <p:tav tm="0">
                                          <p:val>
                                            <p:strVal val="ppt_x"/>
                                          </p:val>
                                        </p:tav>
                                        <p:tav tm="100000">
                                          <p:val>
                                            <p:strVal val="ppt_x"/>
                                          </p:val>
                                        </p:tav>
                                      </p:tavLst>
                                    </p:anim>
                                    <p:anim calcmode="lin" valueType="num">
                                      <p:cBhvr>
                                        <p:cTn id="73" dur="1000"/>
                                        <p:tgtEl>
                                          <p:spTgt spid="66"/>
                                        </p:tgtEl>
                                        <p:attrNameLst>
                                          <p:attrName>ppt_y</p:attrName>
                                        </p:attrNameLst>
                                      </p:cBhvr>
                                      <p:tavLst>
                                        <p:tav tm="0">
                                          <p:val>
                                            <p:strVal val="ppt_y"/>
                                          </p:val>
                                        </p:tav>
                                        <p:tav tm="100000">
                                          <p:val>
                                            <p:strVal val="ppt_y-.1"/>
                                          </p:val>
                                        </p:tav>
                                      </p:tavLst>
                                    </p:anim>
                                    <p:set>
                                      <p:cBhvr>
                                        <p:cTn id="74" dur="1" fill="hold">
                                          <p:stCondLst>
                                            <p:cond delay="999"/>
                                          </p:stCondLst>
                                        </p:cTn>
                                        <p:tgtEl>
                                          <p:spTgt spid="66"/>
                                        </p:tgtEl>
                                        <p:attrNameLst>
                                          <p:attrName>style.visibility</p:attrName>
                                        </p:attrNameLst>
                                      </p:cBhvr>
                                      <p:to>
                                        <p:strVal val="hidden"/>
                                      </p:to>
                                    </p:set>
                                  </p:childTnLst>
                                </p:cTn>
                              </p:par>
                              <p:par>
                                <p:cTn id="75" presetID="42"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fade">
                                      <p:cBhvr>
                                        <p:cTn id="77" dur="1000"/>
                                        <p:tgtEl>
                                          <p:spTgt spid="56"/>
                                        </p:tgtEl>
                                      </p:cBhvr>
                                    </p:animEffect>
                                    <p:anim calcmode="lin" valueType="num">
                                      <p:cBhvr>
                                        <p:cTn id="78" dur="1000" fill="hold"/>
                                        <p:tgtEl>
                                          <p:spTgt spid="56"/>
                                        </p:tgtEl>
                                        <p:attrNameLst>
                                          <p:attrName>ppt_x</p:attrName>
                                        </p:attrNameLst>
                                      </p:cBhvr>
                                      <p:tavLst>
                                        <p:tav tm="0">
                                          <p:val>
                                            <p:strVal val="#ppt_x"/>
                                          </p:val>
                                        </p:tav>
                                        <p:tav tm="100000">
                                          <p:val>
                                            <p:strVal val="#ppt_x"/>
                                          </p:val>
                                        </p:tav>
                                      </p:tavLst>
                                    </p:anim>
                                    <p:anim calcmode="lin" valueType="num">
                                      <p:cBhvr>
                                        <p:cTn id="7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6"/>
                  </p:tgtEl>
                </p:cond>
              </p:nextCondLst>
            </p:seq>
            <p:seq concurrent="1" nextAc="seek">
              <p:cTn id="80" restart="whenNotActive" fill="hold" evtFilter="cancelBubble" nodeType="interactiveSeq">
                <p:stCondLst>
                  <p:cond evt="onClick" delay="0">
                    <p:tgtEl>
                      <p:spTgt spid="63"/>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withEffect">
                                  <p:stCondLst>
                                    <p:cond delay="0"/>
                                  </p:stCondLst>
                                  <p:childTnLst>
                                    <p:animEffect transition="out" filter="fade">
                                      <p:cBhvr>
                                        <p:cTn id="84" dur="1000"/>
                                        <p:tgtEl>
                                          <p:spTgt spid="63"/>
                                        </p:tgtEl>
                                      </p:cBhvr>
                                    </p:animEffect>
                                    <p:anim calcmode="lin" valueType="num">
                                      <p:cBhvr>
                                        <p:cTn id="85" dur="1000"/>
                                        <p:tgtEl>
                                          <p:spTgt spid="63"/>
                                        </p:tgtEl>
                                        <p:attrNameLst>
                                          <p:attrName>ppt_x</p:attrName>
                                        </p:attrNameLst>
                                      </p:cBhvr>
                                      <p:tavLst>
                                        <p:tav tm="0">
                                          <p:val>
                                            <p:strVal val="ppt_x"/>
                                          </p:val>
                                        </p:tav>
                                        <p:tav tm="100000">
                                          <p:val>
                                            <p:strVal val="ppt_x"/>
                                          </p:val>
                                        </p:tav>
                                      </p:tavLst>
                                    </p:anim>
                                    <p:anim calcmode="lin" valueType="num">
                                      <p:cBhvr>
                                        <p:cTn id="86" dur="1000"/>
                                        <p:tgtEl>
                                          <p:spTgt spid="63"/>
                                        </p:tgtEl>
                                        <p:attrNameLst>
                                          <p:attrName>ppt_y</p:attrName>
                                        </p:attrNameLst>
                                      </p:cBhvr>
                                      <p:tavLst>
                                        <p:tav tm="0">
                                          <p:val>
                                            <p:strVal val="ppt_y"/>
                                          </p:val>
                                        </p:tav>
                                        <p:tav tm="100000">
                                          <p:val>
                                            <p:strVal val="ppt_y-.1"/>
                                          </p:val>
                                        </p:tav>
                                      </p:tavLst>
                                    </p:anim>
                                    <p:set>
                                      <p:cBhvr>
                                        <p:cTn id="87" dur="1" fill="hold">
                                          <p:stCondLst>
                                            <p:cond delay="999"/>
                                          </p:stCondLst>
                                        </p:cTn>
                                        <p:tgtEl>
                                          <p:spTgt spid="63"/>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fade">
                                      <p:cBhvr>
                                        <p:cTn id="90" dur="1000"/>
                                        <p:tgtEl>
                                          <p:spTgt spid="54"/>
                                        </p:tgtEl>
                                      </p:cBhvr>
                                    </p:animEffect>
                                    <p:anim calcmode="lin" valueType="num">
                                      <p:cBhvr>
                                        <p:cTn id="91" dur="1000" fill="hold"/>
                                        <p:tgtEl>
                                          <p:spTgt spid="54"/>
                                        </p:tgtEl>
                                        <p:attrNameLst>
                                          <p:attrName>ppt_x</p:attrName>
                                        </p:attrNameLst>
                                      </p:cBhvr>
                                      <p:tavLst>
                                        <p:tav tm="0">
                                          <p:val>
                                            <p:strVal val="#ppt_x"/>
                                          </p:val>
                                        </p:tav>
                                        <p:tav tm="100000">
                                          <p:val>
                                            <p:strVal val="#ppt_x"/>
                                          </p:val>
                                        </p:tav>
                                      </p:tavLst>
                                    </p:anim>
                                    <p:anim calcmode="lin" valueType="num">
                                      <p:cBhvr>
                                        <p:cTn id="9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3"/>
                  </p:tgtEl>
                </p:cond>
              </p:nextCondLst>
            </p:seq>
            <p:seq concurrent="1" nextAc="seek">
              <p:cTn id="93" restart="whenNotActive" fill="hold" evtFilter="cancelBubble" nodeType="interactiveSeq">
                <p:stCondLst>
                  <p:cond evt="onClick" delay="0">
                    <p:tgtEl>
                      <p:spTgt spid="5"/>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1" nodeType="withEffect">
                                  <p:stCondLst>
                                    <p:cond delay="0"/>
                                  </p:stCondLst>
                                  <p:childTnLst>
                                    <p:set>
                                      <p:cBhvr>
                                        <p:cTn id="97" dur="1" fill="hold">
                                          <p:stCondLst>
                                            <p:cond delay="0"/>
                                          </p:stCondLst>
                                        </p:cTn>
                                        <p:tgtEl>
                                          <p:spTgt spid="55"/>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57"/>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53"/>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15"/>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58"/>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56"/>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54"/>
                                        </p:tgtEl>
                                        <p:attrNameLst>
                                          <p:attrName>style.visibility</p:attrName>
                                        </p:attrNameLst>
                                      </p:cBhvr>
                                      <p:to>
                                        <p:strVal val="hidden"/>
                                      </p:to>
                                    </p:set>
                                  </p:childTnLst>
                                </p:cTn>
                              </p:par>
                              <p:par>
                                <p:cTn id="110" presetID="1" presetClass="entr" presetSubtype="0" fill="hold" grpId="1" nodeType="withEffect">
                                  <p:stCondLst>
                                    <p:cond delay="0"/>
                                  </p:stCondLst>
                                  <p:childTnLst>
                                    <p:set>
                                      <p:cBhvr>
                                        <p:cTn id="111" dur="1" fill="hold">
                                          <p:stCondLst>
                                            <p:cond delay="0"/>
                                          </p:stCondLst>
                                        </p:cTn>
                                        <p:tgtEl>
                                          <p:spTgt spid="64"/>
                                        </p:tgtEl>
                                        <p:attrNameLst>
                                          <p:attrName>style.visibility</p:attrName>
                                        </p:attrNameLst>
                                      </p:cBhvr>
                                      <p:to>
                                        <p:strVal val="visible"/>
                                      </p:to>
                                    </p:set>
                                  </p:childTnLst>
                                </p:cTn>
                              </p:par>
                              <p:par>
                                <p:cTn id="112" presetID="1" presetClass="entr" presetSubtype="0" fill="hold" grpId="1" nodeType="withEffect">
                                  <p:stCondLst>
                                    <p:cond delay="0"/>
                                  </p:stCondLst>
                                  <p:childTnLst>
                                    <p:set>
                                      <p:cBhvr>
                                        <p:cTn id="113" dur="1" fill="hold">
                                          <p:stCondLst>
                                            <p:cond delay="0"/>
                                          </p:stCondLst>
                                        </p:cTn>
                                        <p:tgtEl>
                                          <p:spTgt spid="67"/>
                                        </p:tgtEl>
                                        <p:attrNameLst>
                                          <p:attrName>style.visibility</p:attrName>
                                        </p:attrNameLst>
                                      </p:cBhvr>
                                      <p:to>
                                        <p:strVal val="visible"/>
                                      </p:to>
                                    </p:set>
                                  </p:childTnLst>
                                </p:cTn>
                              </p:par>
                              <p:par>
                                <p:cTn id="114" presetID="1" presetClass="entr" presetSubtype="0" fill="hold" grpId="1" nodeType="withEffect">
                                  <p:stCondLst>
                                    <p:cond delay="0"/>
                                  </p:stCondLst>
                                  <p:childTnLst>
                                    <p:set>
                                      <p:cBhvr>
                                        <p:cTn id="115" dur="1" fill="hold">
                                          <p:stCondLst>
                                            <p:cond delay="0"/>
                                          </p:stCondLst>
                                        </p:cTn>
                                        <p:tgtEl>
                                          <p:spTgt spid="61"/>
                                        </p:tgtEl>
                                        <p:attrNameLst>
                                          <p:attrName>style.visibility</p:attrName>
                                        </p:attrNameLst>
                                      </p:cBhvr>
                                      <p:to>
                                        <p:strVal val="visible"/>
                                      </p:to>
                                    </p:set>
                                  </p:childTnLst>
                                </p:cTn>
                              </p:par>
                              <p:par>
                                <p:cTn id="116" presetID="1" presetClass="entr" presetSubtype="0" fill="hold" grpId="1" nodeType="withEffect">
                                  <p:stCondLst>
                                    <p:cond delay="0"/>
                                  </p:stCondLst>
                                  <p:childTnLst>
                                    <p:set>
                                      <p:cBhvr>
                                        <p:cTn id="117" dur="1" fill="hold">
                                          <p:stCondLst>
                                            <p:cond delay="0"/>
                                          </p:stCondLst>
                                        </p:cTn>
                                        <p:tgtEl>
                                          <p:spTgt spid="60"/>
                                        </p:tgtEl>
                                        <p:attrNameLst>
                                          <p:attrName>style.visibility</p:attrName>
                                        </p:attrNameLst>
                                      </p:cBhvr>
                                      <p:to>
                                        <p:strVal val="visible"/>
                                      </p:to>
                                    </p:set>
                                  </p:childTnLst>
                                </p:cTn>
                              </p:par>
                              <p:par>
                                <p:cTn id="118" presetID="1" presetClass="entr" presetSubtype="0" fill="hold" grpId="1" nodeType="withEffect">
                                  <p:stCondLst>
                                    <p:cond delay="0"/>
                                  </p:stCondLst>
                                  <p:childTnLst>
                                    <p:set>
                                      <p:cBhvr>
                                        <p:cTn id="119" dur="1" fill="hold">
                                          <p:stCondLst>
                                            <p:cond delay="0"/>
                                          </p:stCondLst>
                                        </p:cTn>
                                        <p:tgtEl>
                                          <p:spTgt spid="68"/>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66"/>
                                        </p:tgtEl>
                                        <p:attrNameLst>
                                          <p:attrName>style.visibility</p:attrName>
                                        </p:attrNameLst>
                                      </p:cBhvr>
                                      <p:to>
                                        <p:strVal val="visible"/>
                                      </p:to>
                                    </p:set>
                                  </p:childTnLst>
                                </p:cTn>
                              </p:par>
                              <p:par>
                                <p:cTn id="122" presetID="1" presetClass="entr" presetSubtype="0" fill="hold" grpId="1" nodeType="withEffect">
                                  <p:stCondLst>
                                    <p:cond delay="0"/>
                                  </p:stCondLst>
                                  <p:childTnLst>
                                    <p:set>
                                      <p:cBhvr>
                                        <p:cTn id="123"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24" restart="whenNotActive" fill="hold" evtFilter="cancelBubble" nodeType="interactiveSeq">
                <p:stCondLst>
                  <p:cond evt="onClick" delay="0">
                    <p:tgtEl>
                      <p:spTgt spid="6"/>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grpId="2" nodeType="withEffect">
                                  <p:stCondLst>
                                    <p:cond delay="0"/>
                                  </p:stCondLst>
                                  <p:childTnLst>
                                    <p:set>
                                      <p:cBhvr>
                                        <p:cTn id="128" dur="1" fill="hold">
                                          <p:stCondLst>
                                            <p:cond delay="0"/>
                                          </p:stCondLst>
                                        </p:cTn>
                                        <p:tgtEl>
                                          <p:spTgt spid="55"/>
                                        </p:tgtEl>
                                        <p:attrNameLst>
                                          <p:attrName>style.visibility</p:attrName>
                                        </p:attrNameLst>
                                      </p:cBhvr>
                                      <p:to>
                                        <p:strVal val="hidden"/>
                                      </p:to>
                                    </p:set>
                                  </p:childTnLst>
                                </p:cTn>
                              </p:par>
                              <p:par>
                                <p:cTn id="129" presetID="1" presetClass="exit" presetSubtype="0" fill="hold" grpId="2" nodeType="withEffect">
                                  <p:stCondLst>
                                    <p:cond delay="0"/>
                                  </p:stCondLst>
                                  <p:childTnLst>
                                    <p:set>
                                      <p:cBhvr>
                                        <p:cTn id="130" dur="1" fill="hold">
                                          <p:stCondLst>
                                            <p:cond delay="0"/>
                                          </p:stCondLst>
                                        </p:cTn>
                                        <p:tgtEl>
                                          <p:spTgt spid="57"/>
                                        </p:tgtEl>
                                        <p:attrNameLst>
                                          <p:attrName>style.visibility</p:attrName>
                                        </p:attrNameLst>
                                      </p:cBhvr>
                                      <p:to>
                                        <p:strVal val="hidden"/>
                                      </p:to>
                                    </p:set>
                                  </p:childTnLst>
                                </p:cTn>
                              </p:par>
                              <p:par>
                                <p:cTn id="131" presetID="1" presetClass="exit" presetSubtype="0" fill="hold" grpId="2" nodeType="withEffect">
                                  <p:stCondLst>
                                    <p:cond delay="0"/>
                                  </p:stCondLst>
                                  <p:childTnLst>
                                    <p:set>
                                      <p:cBhvr>
                                        <p:cTn id="132" dur="1" fill="hold">
                                          <p:stCondLst>
                                            <p:cond delay="0"/>
                                          </p:stCondLst>
                                        </p:cTn>
                                        <p:tgtEl>
                                          <p:spTgt spid="53"/>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15"/>
                                        </p:tgtEl>
                                        <p:attrNameLst>
                                          <p:attrName>style.visibility</p:attrName>
                                        </p:attrNameLst>
                                      </p:cBhvr>
                                      <p:to>
                                        <p:strVal val="hidden"/>
                                      </p:to>
                                    </p:set>
                                  </p:childTnLst>
                                </p:cTn>
                              </p:par>
                              <p:par>
                                <p:cTn id="135" presetID="1" presetClass="exit" presetSubtype="0" fill="hold" grpId="2" nodeType="withEffect">
                                  <p:stCondLst>
                                    <p:cond delay="0"/>
                                  </p:stCondLst>
                                  <p:childTnLst>
                                    <p:set>
                                      <p:cBhvr>
                                        <p:cTn id="136" dur="1" fill="hold">
                                          <p:stCondLst>
                                            <p:cond delay="0"/>
                                          </p:stCondLst>
                                        </p:cTn>
                                        <p:tgtEl>
                                          <p:spTgt spid="58"/>
                                        </p:tgtEl>
                                        <p:attrNameLst>
                                          <p:attrName>style.visibility</p:attrName>
                                        </p:attrNameLst>
                                      </p:cBhvr>
                                      <p:to>
                                        <p:strVal val="hidden"/>
                                      </p:to>
                                    </p:set>
                                  </p:childTnLst>
                                </p:cTn>
                              </p:par>
                              <p:par>
                                <p:cTn id="137" presetID="1" presetClass="exit" presetSubtype="0" fill="hold" grpId="2" nodeType="withEffect">
                                  <p:stCondLst>
                                    <p:cond delay="0"/>
                                  </p:stCondLst>
                                  <p:childTnLst>
                                    <p:set>
                                      <p:cBhvr>
                                        <p:cTn id="138" dur="1" fill="hold">
                                          <p:stCondLst>
                                            <p:cond delay="0"/>
                                          </p:stCondLst>
                                        </p:cTn>
                                        <p:tgtEl>
                                          <p:spTgt spid="56"/>
                                        </p:tgtEl>
                                        <p:attrNameLst>
                                          <p:attrName>style.visibility</p:attrName>
                                        </p:attrNameLst>
                                      </p:cBhvr>
                                      <p:to>
                                        <p:strVal val="hidden"/>
                                      </p:to>
                                    </p:set>
                                  </p:childTnLst>
                                </p:cTn>
                              </p:par>
                              <p:par>
                                <p:cTn id="139" presetID="1" presetClass="exit" presetSubtype="0" fill="hold" grpId="2" nodeType="withEffect">
                                  <p:stCondLst>
                                    <p:cond delay="0"/>
                                  </p:stCondLst>
                                  <p:childTnLst>
                                    <p:set>
                                      <p:cBhvr>
                                        <p:cTn id="140" dur="1" fill="hold">
                                          <p:stCondLst>
                                            <p:cond delay="0"/>
                                          </p:stCondLst>
                                        </p:cTn>
                                        <p:tgtEl>
                                          <p:spTgt spid="54"/>
                                        </p:tgtEl>
                                        <p:attrNameLst>
                                          <p:attrName>style.visibility</p:attrName>
                                        </p:attrNameLst>
                                      </p:cBhvr>
                                      <p:to>
                                        <p:strVal val="hidden"/>
                                      </p:to>
                                    </p:set>
                                  </p:childTnLst>
                                </p:cTn>
                              </p:par>
                              <p:par>
                                <p:cTn id="141" presetID="1" presetClass="entr" presetSubtype="0" fill="hold" grpId="2" nodeType="withEffect">
                                  <p:stCondLst>
                                    <p:cond delay="0"/>
                                  </p:stCondLst>
                                  <p:childTnLst>
                                    <p:set>
                                      <p:cBhvr>
                                        <p:cTn id="142" dur="1" fill="hold">
                                          <p:stCondLst>
                                            <p:cond delay="0"/>
                                          </p:stCondLst>
                                        </p:cTn>
                                        <p:tgtEl>
                                          <p:spTgt spid="64"/>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67"/>
                                        </p:tgtEl>
                                        <p:attrNameLst>
                                          <p:attrName>style.visibility</p:attrName>
                                        </p:attrNameLst>
                                      </p:cBhvr>
                                      <p:to>
                                        <p:strVal val="visible"/>
                                      </p:to>
                                    </p:set>
                                  </p:childTnLst>
                                </p:cTn>
                              </p:par>
                              <p:par>
                                <p:cTn id="145" presetID="1" presetClass="entr" presetSubtype="0" fill="hold" grpId="2" nodeType="withEffect">
                                  <p:stCondLst>
                                    <p:cond delay="0"/>
                                  </p:stCondLst>
                                  <p:childTnLst>
                                    <p:set>
                                      <p:cBhvr>
                                        <p:cTn id="146" dur="1" fill="hold">
                                          <p:stCondLst>
                                            <p:cond delay="0"/>
                                          </p:stCondLst>
                                        </p:cTn>
                                        <p:tgtEl>
                                          <p:spTgt spid="61"/>
                                        </p:tgtEl>
                                        <p:attrNameLst>
                                          <p:attrName>style.visibility</p:attrName>
                                        </p:attrNameLst>
                                      </p:cBhvr>
                                      <p:to>
                                        <p:strVal val="visible"/>
                                      </p:to>
                                    </p:set>
                                  </p:childTnLst>
                                </p:cTn>
                              </p:par>
                              <p:par>
                                <p:cTn id="147" presetID="1" presetClass="entr" presetSubtype="0" fill="hold" grpId="2" nodeType="withEffect">
                                  <p:stCondLst>
                                    <p:cond delay="0"/>
                                  </p:stCondLst>
                                  <p:childTnLst>
                                    <p:set>
                                      <p:cBhvr>
                                        <p:cTn id="148" dur="1" fill="hold">
                                          <p:stCondLst>
                                            <p:cond delay="0"/>
                                          </p:stCondLst>
                                        </p:cTn>
                                        <p:tgtEl>
                                          <p:spTgt spid="60"/>
                                        </p:tgtEl>
                                        <p:attrNameLst>
                                          <p:attrName>style.visibility</p:attrName>
                                        </p:attrNameLst>
                                      </p:cBhvr>
                                      <p:to>
                                        <p:strVal val="visible"/>
                                      </p:to>
                                    </p:set>
                                  </p:childTnLst>
                                </p:cTn>
                              </p:par>
                              <p:par>
                                <p:cTn id="149" presetID="1" presetClass="entr" presetSubtype="0" fill="hold" grpId="2" nodeType="withEffect">
                                  <p:stCondLst>
                                    <p:cond delay="0"/>
                                  </p:stCondLst>
                                  <p:childTnLst>
                                    <p:set>
                                      <p:cBhvr>
                                        <p:cTn id="150" dur="1" fill="hold">
                                          <p:stCondLst>
                                            <p:cond delay="0"/>
                                          </p:stCondLst>
                                        </p:cTn>
                                        <p:tgtEl>
                                          <p:spTgt spid="68"/>
                                        </p:tgtEl>
                                        <p:attrNameLst>
                                          <p:attrName>style.visibility</p:attrName>
                                        </p:attrNameLst>
                                      </p:cBhvr>
                                      <p:to>
                                        <p:strVal val="visible"/>
                                      </p:to>
                                    </p:set>
                                  </p:childTnLst>
                                </p:cTn>
                              </p:par>
                              <p:par>
                                <p:cTn id="151" presetID="1" presetClass="entr" presetSubtype="0" fill="hold" grpId="2" nodeType="withEffect">
                                  <p:stCondLst>
                                    <p:cond delay="0"/>
                                  </p:stCondLst>
                                  <p:childTnLst>
                                    <p:set>
                                      <p:cBhvr>
                                        <p:cTn id="152" dur="1" fill="hold">
                                          <p:stCondLst>
                                            <p:cond delay="0"/>
                                          </p:stCondLst>
                                        </p:cTn>
                                        <p:tgtEl>
                                          <p:spTgt spid="66"/>
                                        </p:tgtEl>
                                        <p:attrNameLst>
                                          <p:attrName>style.visibility</p:attrName>
                                        </p:attrNameLst>
                                      </p:cBhvr>
                                      <p:to>
                                        <p:strVal val="visible"/>
                                      </p:to>
                                    </p:set>
                                  </p:childTnLst>
                                </p:cTn>
                              </p:par>
                              <p:par>
                                <p:cTn id="153" presetID="1" presetClass="entr" presetSubtype="0" fill="hold" grpId="2" nodeType="withEffect">
                                  <p:stCondLst>
                                    <p:cond delay="0"/>
                                  </p:stCondLst>
                                  <p:childTnLst>
                                    <p:set>
                                      <p:cBhvr>
                                        <p:cTn id="154"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60" grpId="0"/>
      <p:bldP spid="60" grpId="1"/>
      <p:bldP spid="60" grpId="2"/>
      <p:bldP spid="61" grpId="0"/>
      <p:bldP spid="61" grpId="1"/>
      <p:bldP spid="61" grpId="2"/>
      <p:bldP spid="63" grpId="0"/>
      <p:bldP spid="63" grpId="1"/>
      <p:bldP spid="63" grpId="2"/>
      <p:bldP spid="64" grpId="0"/>
      <p:bldP spid="64" grpId="1"/>
      <p:bldP spid="64" grpId="2"/>
      <p:bldP spid="66" grpId="0"/>
      <p:bldP spid="66" grpId="1"/>
      <p:bldP spid="66" grpId="2"/>
      <p:bldP spid="67" grpId="0"/>
      <p:bldP spid="67" grpId="1"/>
      <p:bldP spid="67" grpId="2"/>
      <p:bldP spid="68" grpId="0"/>
      <p:bldP spid="68" grpId="1"/>
      <p:bldP spid="68" grpId="2"/>
      <p:bldP spid="15" grpId="0"/>
      <p:bldP spid="15" grpId="1"/>
      <p:bldP spid="15" grpId="2"/>
      <p:bldP spid="53" grpId="0"/>
      <p:bldP spid="53" grpId="1"/>
      <p:bldP spid="53" grpId="2"/>
      <p:bldP spid="54" grpId="0"/>
      <p:bldP spid="54" grpId="1"/>
      <p:bldP spid="54" grpId="2"/>
      <p:bldP spid="55" grpId="0"/>
      <p:bldP spid="55" grpId="1"/>
      <p:bldP spid="55" grpId="2"/>
      <p:bldP spid="56" grpId="0"/>
      <p:bldP spid="56" grpId="1"/>
      <p:bldP spid="56" grpId="2"/>
      <p:bldP spid="57" grpId="0"/>
      <p:bldP spid="57" grpId="1"/>
      <p:bldP spid="57" grpId="2"/>
      <p:bldP spid="58" grpId="0"/>
      <p:bldP spid="58" grpId="1"/>
      <p:bldP spid="58" grpId="2"/>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6696</TotalTime>
  <Words>4599</Words>
  <Application>Microsoft Office PowerPoint</Application>
  <PresentationFormat>On-screen Show (16:9)</PresentationFormat>
  <Paragraphs>357</Paragraphs>
  <Slides>19</Slides>
  <Notes>19</Notes>
  <HiddenSlides>4</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Segoe UI</vt:lpstr>
      <vt:lpstr>Wingdings</vt:lpstr>
      <vt:lpstr>Custom Design</vt:lpstr>
      <vt:lpstr>The Feast of the Assumption</vt:lpstr>
      <vt:lpstr>Learning Intentions</vt:lpstr>
      <vt:lpstr>What does the Assumption of Mary mean?</vt:lpstr>
      <vt:lpstr>What does the Assumption of Mary mean?</vt:lpstr>
      <vt:lpstr>Some background information to increase our understanding of the importance of Mary’s Assumption as a feast</vt:lpstr>
      <vt:lpstr>PowerPoint Presentation</vt:lpstr>
      <vt:lpstr>PowerPoint Presentation</vt:lpstr>
      <vt:lpstr>PowerPoint Presentation</vt:lpstr>
      <vt:lpstr>How do we benefit from Mary’s Assumption?</vt:lpstr>
      <vt:lpstr>PowerPoint Presentation</vt:lpstr>
      <vt:lpstr>PowerPoint Presentation</vt:lpstr>
      <vt:lpstr>Recalling Mary’s Life </vt:lpstr>
      <vt:lpstr>Check up</vt:lpstr>
      <vt:lpstr>Check up</vt:lpstr>
      <vt:lpstr>Time for Reflection</vt:lpstr>
      <vt:lpstr>CELEBRATING MARY’S ASSUMPTION INTO HEAVEN</vt:lpstr>
      <vt:lpstr>Recalling Mary’s Life </vt:lpstr>
      <vt:lpstr>Check up</vt:lpstr>
      <vt:lpstr>Check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340</cp:revision>
  <dcterms:created xsi:type="dcterms:W3CDTF">2016-10-02T19:59:59Z</dcterms:created>
  <dcterms:modified xsi:type="dcterms:W3CDTF">2017-08-04T02:35:22Z</dcterms:modified>
</cp:coreProperties>
</file>