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
  </p:notesMasterIdLst>
  <p:sldIdLst>
    <p:sldId id="256" r:id="rId2"/>
    <p:sldId id="257" r:id="rId3"/>
    <p:sldId id="300" r:id="rId4"/>
    <p:sldId id="297" r:id="rId5"/>
    <p:sldId id="258" r:id="rId6"/>
    <p:sldId id="302" r:id="rId7"/>
    <p:sldId id="288" r:id="rId8"/>
    <p:sldId id="303" r:id="rId9"/>
    <p:sldId id="304" r:id="rId10"/>
    <p:sldId id="305" r:id="rId11"/>
    <p:sldId id="287" r:id="rId12"/>
    <p:sldId id="269" r:id="rId13"/>
    <p:sldId id="271" r:id="rId14"/>
    <p:sldId id="292" r:id="rId15"/>
    <p:sldId id="306"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CE7E"/>
    <a:srgbClr val="D178D2"/>
    <a:srgbClr val="A37845"/>
    <a:srgbClr val="DAD380"/>
    <a:srgbClr val="DED787"/>
    <a:srgbClr val="11285D"/>
    <a:srgbClr val="EBE600"/>
    <a:srgbClr val="9C9655"/>
    <a:srgbClr val="FFFF99"/>
    <a:srgbClr val="FFFF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48" autoAdjust="0"/>
    <p:restoredTop sz="83256" autoAdjust="0"/>
  </p:normalViewPr>
  <p:slideViewPr>
    <p:cSldViewPr snapToGrid="0">
      <p:cViewPr varScale="1">
        <p:scale>
          <a:sx n="122" d="100"/>
          <a:sy n="122" d="100"/>
        </p:scale>
        <p:origin x="978" y="96"/>
      </p:cViewPr>
      <p:guideLst>
        <p:guide orient="horz" pos="1620"/>
        <p:guide pos="2880"/>
      </p:guideLst>
    </p:cSldViewPr>
  </p:slideViewPr>
  <p:notesTextViewPr>
    <p:cViewPr>
      <p:scale>
        <a:sx n="1" d="1"/>
        <a:sy n="1" d="1"/>
      </p:scale>
      <p:origin x="0" y="0"/>
    </p:cViewPr>
  </p:notesText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23/10/2017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All Souls Day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students to share something they know about what happens to people when they die and the celebration of the Feast of All Souls.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Please note that some of the material in this resource relates to the focus of the material in Year 8 Communion of Saints Strand. </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93398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8B Creating rituals of remembrance when people die and on All Souls Day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and respond to the questions and plan some time for prayer for the Holy Souls on their special feast day.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5&amp;6.</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10</a:t>
            </a:fld>
            <a:endParaRPr lang="en-GB"/>
          </a:p>
        </p:txBody>
      </p:sp>
    </p:spTree>
    <p:extLst>
      <p:ext uri="{BB962C8B-B14F-4D97-AF65-F5344CB8AC3E}">
        <p14:creationId xmlns:p14="http://schemas.microsoft.com/office/powerpoint/2010/main" val="2146073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What do you know about All Souls Day practices in other parts of the world?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share what they know and check them with the floaters.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Answers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 Some European countries, 2) Mexico and Latin America,  3) The Philippines,  4) Poland,     5) Italy,   6) Mexico,  7) </a:t>
            </a:r>
            <a:r>
              <a:rPr lang="en-GB" sz="1200" kern="1200" dirty="0" err="1" smtClean="0">
                <a:solidFill>
                  <a:schemeClr val="tx1"/>
                </a:solidFill>
                <a:effectLst/>
                <a:latin typeface="+mn-lt"/>
                <a:ea typeface="+mn-ea"/>
                <a:cs typeface="+mn-cs"/>
              </a:rPr>
              <a:t>Aotearoa</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11</a:t>
            </a:fld>
            <a:endParaRPr lang="en-GB"/>
          </a:p>
        </p:txBody>
      </p:sp>
    </p:spTree>
    <p:extLst>
      <p:ext uri="{BB962C8B-B14F-4D97-AF65-F5344CB8AC3E}">
        <p14:creationId xmlns:p14="http://schemas.microsoft.com/office/powerpoint/2010/main" val="2014408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students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 </a:t>
            </a:r>
          </a:p>
          <a:p>
            <a:r>
              <a:rPr lang="en-NZ" sz="1200" kern="1200" dirty="0" smtClean="0">
                <a:solidFill>
                  <a:schemeClr val="tx1"/>
                </a:solidFill>
                <a:effectLst/>
                <a:latin typeface="+mn-lt"/>
                <a:ea typeface="+mn-ea"/>
                <a:cs typeface="+mn-cs"/>
              </a:rPr>
              <a:t>Recording the students’ responses to these items is recommended as it will enable teachers to adjust their learning strategies for future resources and target the areas that need further attention.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12</a:t>
            </a:fld>
            <a:endParaRPr lang="en-GB"/>
          </a:p>
        </p:txBody>
      </p:sp>
    </p:spTree>
    <p:extLst>
      <p:ext uri="{BB962C8B-B14F-4D97-AF65-F5344CB8AC3E}">
        <p14:creationId xmlns:p14="http://schemas.microsoft.com/office/powerpoint/2010/main" val="2242616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young people to stillness and silence as the teacher invites them to </a:t>
            </a:r>
            <a:r>
              <a:rPr lang="en-GB" sz="1200" i="1" kern="1200" dirty="0" smtClean="0">
                <a:solidFill>
                  <a:schemeClr val="tx1"/>
                </a:solidFill>
                <a:effectLst/>
                <a:latin typeface="+mn-lt"/>
                <a:ea typeface="+mn-ea"/>
                <a:cs typeface="+mn-cs"/>
              </a:rPr>
              <a:t>reflect on how God gave them life, and how they live it in respect of God’s plan will decide what happens to them when their life is ended.</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13</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Slides 5A&amp;B God breathed the breath of life into the first human WORKSHEET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slides 5A&amp;B</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14</a:t>
            </a:fld>
            <a:endParaRPr lang="en-GB"/>
          </a:p>
        </p:txBody>
      </p:sp>
    </p:spTree>
    <p:extLst>
      <p:ext uri="{BB962C8B-B14F-4D97-AF65-F5344CB8AC3E}">
        <p14:creationId xmlns:p14="http://schemas.microsoft.com/office/powerpoint/2010/main" val="2345411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 WORKSHEET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10</a:t>
            </a:r>
            <a:endParaRPr lang="en-NZ" noProof="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15</a:t>
            </a:fld>
            <a:endParaRPr lang="en-GB"/>
          </a:p>
        </p:txBody>
      </p:sp>
    </p:spTree>
    <p:extLst>
      <p:ext uri="{BB962C8B-B14F-4D97-AF65-F5344CB8AC3E}">
        <p14:creationId xmlns:p14="http://schemas.microsoft.com/office/powerpoint/2010/main" val="2126609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3.</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Create a focus for All Souls Day that can be used all through the month of November for the Holy Souls. You could include photographs, memorial cards and funeral handouts and explain why people use these to help them remember the Holy Souls especially the ones they have known. Remember to use class prayer time every day to pray for the Holy Souls. </a:t>
            </a:r>
            <a:endParaRPr lang="en-NZ"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The Feast of All Souls in the Liturgical Calendar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1.</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Work through the items on the pop up and note the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Suggested responses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 All Saints. The date is November 2</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2) Ordinary Time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3) remembers and prays for those who have died.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4) prayer and remembrance especially for people in our family whanau and our friends.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5) a Eucharist to remember the Holy Souls who are waiting in Purgatory to go to heaven.</a:t>
            </a:r>
            <a:endParaRPr lang="en-NZ" sz="1200" kern="1200" dirty="0" smtClean="0">
              <a:solidFill>
                <a:schemeClr val="tx1"/>
              </a:solidFill>
              <a:effectLst/>
              <a:latin typeface="+mn-lt"/>
              <a:ea typeface="+mn-ea"/>
              <a:cs typeface="+mn-cs"/>
            </a:endParaRPr>
          </a:p>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3</a:t>
            </a:fld>
            <a:endParaRPr lang="en-GB"/>
          </a:p>
        </p:txBody>
      </p:sp>
    </p:spTree>
    <p:extLst>
      <p:ext uri="{BB962C8B-B14F-4D97-AF65-F5344CB8AC3E}">
        <p14:creationId xmlns:p14="http://schemas.microsoft.com/office/powerpoint/2010/main" val="743645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The Human Person – body and soul</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that this slide has some important ideas for people of their age to understand as young people in a Catholic school.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After reading each post it, take time to discuss the meaning of the text. Encourage students to ask questions about the ideas in their own words and reflect on how they are aware of their own soul.</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4</a:t>
            </a:fld>
            <a:endParaRPr lang="en-GB"/>
          </a:p>
        </p:txBody>
      </p:sp>
    </p:spTree>
    <p:extLst>
      <p:ext uri="{BB962C8B-B14F-4D97-AF65-F5344CB8AC3E}">
        <p14:creationId xmlns:p14="http://schemas.microsoft.com/office/powerpoint/2010/main" val="956357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5A God breathed the breath of life into the first human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each text box and let it generate students’ thinking and questioning.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Genesis quote and reflect on what it means.</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5</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5B God breathed the breath of life into the first human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Copy a worksheet for each student to complete and add to their RE Learning Journal. Talk through ideas related to each section and create a reflective atmosphere while students complete their work. The ideas are personal so students may prefer not to share them. </a:t>
            </a:r>
            <a:endParaRPr lang="en-NZ" sz="1200" kern="1200" dirty="0" smtClean="0">
              <a:solidFill>
                <a:schemeClr val="tx1"/>
              </a:solidFill>
              <a:effectLst/>
              <a:latin typeface="+mn-lt"/>
              <a:ea typeface="+mn-ea"/>
              <a:cs typeface="+mn-cs"/>
            </a:endParaRPr>
          </a:p>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6</a:t>
            </a:fld>
            <a:endParaRPr lang="en-GB"/>
          </a:p>
        </p:txBody>
      </p:sp>
    </p:spTree>
    <p:extLst>
      <p:ext uri="{BB962C8B-B14F-4D97-AF65-F5344CB8AC3E}">
        <p14:creationId xmlns:p14="http://schemas.microsoft.com/office/powerpoint/2010/main" val="1795021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What Catholics believe about what happens after death</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Remind students that this topic is important for them to understand as it is about what the Church teaches about what happens when people die. Encourage them to talk to someone older about this.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flip cards and use them to generate discussion about what happens at the time of the death of a family </a:t>
            </a:r>
            <a:r>
              <a:rPr lang="en-GB" sz="1200" kern="1200" dirty="0" err="1" smtClean="0">
                <a:solidFill>
                  <a:schemeClr val="tx1"/>
                </a:solidFill>
                <a:effectLst/>
                <a:latin typeface="+mn-lt"/>
                <a:ea typeface="+mn-ea"/>
                <a:cs typeface="+mn-cs"/>
              </a:rPr>
              <a:t>whānau</a:t>
            </a:r>
            <a:r>
              <a:rPr lang="en-GB" sz="1200" kern="1200" dirty="0" smtClean="0">
                <a:solidFill>
                  <a:schemeClr val="tx1"/>
                </a:solidFill>
                <a:effectLst/>
                <a:latin typeface="+mn-lt"/>
                <a:ea typeface="+mn-ea"/>
                <a:cs typeface="+mn-cs"/>
              </a:rPr>
              <a:t> member or friend and the special feelings of sadness and loss people experience. It is important to acknowledge these and support each other at this sad time.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that the Catholic belief that the soul does not die but will live forever with God gives us hope that we will meet our loved ones again in heaven and this consoles those who are left behind.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Remind the class that the soul and the body are not separate parts of a person and both exist together and make a whole human person. Encourage them to keep in mind what they are learning about that makes them human. </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7</a:t>
            </a:fld>
            <a:endParaRPr lang="en-GB"/>
          </a:p>
        </p:txBody>
      </p:sp>
    </p:spTree>
    <p:extLst>
      <p:ext uri="{BB962C8B-B14F-4D97-AF65-F5344CB8AC3E}">
        <p14:creationId xmlns:p14="http://schemas.microsoft.com/office/powerpoint/2010/main" val="2827341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Practices associated with All Souls Day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Experiences 1, 2 &amp; 3.</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revealed text to generate questions and share experiences about what Catholic people do when a person dies.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to the students that there are traditional rituals, prayers and hymns that are part of how the Catholic Church honours and respects people who have died. Some of these are used at the Funeral Mass for everyone who had died on All Souls Day. They are also remembered and prayed for on the anniversary of their death and during every Mass. Listen for the special prayer for the dead at the next Mass you attend. </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8</a:t>
            </a:fld>
            <a:endParaRPr lang="en-GB"/>
          </a:p>
        </p:txBody>
      </p:sp>
    </p:spTree>
    <p:extLst>
      <p:ext uri="{BB962C8B-B14F-4D97-AF65-F5344CB8AC3E}">
        <p14:creationId xmlns:p14="http://schemas.microsoft.com/office/powerpoint/2010/main" val="1652316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8A Creating rituals of remembrance when people die and on All Souls Day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and comment on the revealed text and invite students to share their experiences and feelings when they have been part of a ritual of remembrance.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‘Jesus come to me’.</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9</a:t>
            </a:fld>
            <a:endParaRPr lang="en-GB"/>
          </a:p>
        </p:txBody>
      </p:sp>
    </p:spTree>
    <p:extLst>
      <p:ext uri="{BB962C8B-B14F-4D97-AF65-F5344CB8AC3E}">
        <p14:creationId xmlns:p14="http://schemas.microsoft.com/office/powerpoint/2010/main" val="3837554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23/10/2017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23/10/2017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23/10/2017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23/10/2017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23/10/2017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23/10/2017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23/10/2017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23/10/2017</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128"/>
          <a:ea typeface="Arial"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128"/>
          <a:ea typeface="Arial"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128"/>
          <a:ea typeface="Arial"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128"/>
          <a:ea typeface="Arial"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128"/>
          <a:ea typeface="Arial"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slide" Target="slide15.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hyperlink" Target="http://www.tinyurl.com/NCRSfeedback" TargetMode="External"/><Relationship Id="rId12" Type="http://schemas.microsoft.com/office/2007/relationships/hdphoto" Target="../media/hdphoto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g"/><Relationship Id="rId11" Type="http://schemas.openxmlformats.org/officeDocument/2006/relationships/image" Target="../media/image25.png"/><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notesSlide" Target="../notesSlides/notesSlide13.xml"/><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slide" Target="slide7.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image" Target="../media/image9.jpg"/><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1" name="Picture: Right" descr="Image result for Images for All Souls day"/>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3380" y="1804694"/>
            <a:ext cx="1556828" cy="1744797"/>
          </a:xfrm>
          <a:prstGeom prst="rect">
            <a:avLst/>
          </a:prstGeom>
          <a:noFill/>
          <a:ln>
            <a:noFill/>
          </a:ln>
        </p:spPr>
      </p:pic>
      <p:pic>
        <p:nvPicPr>
          <p:cNvPr id="12" name="Picture: Middle Right" descr="Image result for Images for All Souls day"/>
          <p:cNvPicPr/>
          <p:nvPr/>
        </p:nvPicPr>
        <p:blipFill>
          <a:blip r:embed="rId4">
            <a:extLst>
              <a:ext uri="{28A0092B-C50C-407E-A947-70E740481C1C}">
                <a14:useLocalDpi xmlns:a14="http://schemas.microsoft.com/office/drawing/2010/main" val="0"/>
              </a:ext>
            </a:extLst>
          </a:blip>
          <a:srcRect/>
          <a:stretch>
            <a:fillRect/>
          </a:stretch>
        </p:blipFill>
        <p:spPr bwMode="auto">
          <a:xfrm>
            <a:off x="5742561" y="1422295"/>
            <a:ext cx="2239233" cy="2509595"/>
          </a:xfrm>
          <a:prstGeom prst="rect">
            <a:avLst/>
          </a:prstGeom>
          <a:noFill/>
          <a:ln>
            <a:noFill/>
          </a:ln>
        </p:spPr>
      </p:pic>
      <p:pic>
        <p:nvPicPr>
          <p:cNvPr id="13" name="Picture: Middle" descr="Image result for Images for All Souls day"/>
          <p:cNvPicPr/>
          <p:nvPr/>
        </p:nvPicPr>
        <p:blipFill>
          <a:blip r:embed="rId4">
            <a:extLst>
              <a:ext uri="{28A0092B-C50C-407E-A947-70E740481C1C}">
                <a14:useLocalDpi xmlns:a14="http://schemas.microsoft.com/office/drawing/2010/main" val="0"/>
              </a:ext>
            </a:extLst>
          </a:blip>
          <a:srcRect/>
          <a:stretch>
            <a:fillRect/>
          </a:stretch>
        </p:blipFill>
        <p:spPr bwMode="auto">
          <a:xfrm>
            <a:off x="3997598" y="1071870"/>
            <a:ext cx="2864579" cy="3210444"/>
          </a:xfrm>
          <a:prstGeom prst="rect">
            <a:avLst/>
          </a:prstGeom>
          <a:noFill/>
          <a:ln>
            <a:noFill/>
          </a:ln>
        </p:spPr>
      </p:pic>
      <p:pic>
        <p:nvPicPr>
          <p:cNvPr id="14" name="Picture: Middel Left" descr="Image result for Images for All Souls day"/>
          <p:cNvPicPr/>
          <p:nvPr/>
        </p:nvPicPr>
        <p:blipFill>
          <a:blip r:embed="rId4">
            <a:extLst>
              <a:ext uri="{28A0092B-C50C-407E-A947-70E740481C1C}">
                <a14:useLocalDpi xmlns:a14="http://schemas.microsoft.com/office/drawing/2010/main" val="0"/>
              </a:ext>
            </a:extLst>
          </a:blip>
          <a:srcRect/>
          <a:stretch>
            <a:fillRect/>
          </a:stretch>
        </p:blipFill>
        <p:spPr bwMode="auto">
          <a:xfrm>
            <a:off x="2366746" y="839503"/>
            <a:ext cx="3279247" cy="3675178"/>
          </a:xfrm>
          <a:prstGeom prst="rect">
            <a:avLst/>
          </a:prstGeom>
          <a:noFill/>
          <a:ln>
            <a:noFill/>
          </a:ln>
        </p:spPr>
      </p:pic>
      <p:pic>
        <p:nvPicPr>
          <p:cNvPr id="10" name="Picture: Left"/>
          <p:cNvPicPr>
            <a:picLocks noChangeAspect="1"/>
          </p:cNvPicPr>
          <p:nvPr/>
        </p:nvPicPr>
        <p:blipFill>
          <a:blip r:embed="rId5"/>
          <a:stretch>
            <a:fillRect/>
          </a:stretch>
        </p:blipFill>
        <p:spPr>
          <a:xfrm>
            <a:off x="412333" y="777685"/>
            <a:ext cx="3392130" cy="3798815"/>
          </a:xfrm>
          <a:prstGeom prst="rect">
            <a:avLst/>
          </a:prstGeom>
        </p:spPr>
      </p:pic>
      <p:sp>
        <p:nvSpPr>
          <p:cNvPr id="2" name="Title"/>
          <p:cNvSpPr>
            <a:spLocks noGrp="1"/>
          </p:cNvSpPr>
          <p:nvPr>
            <p:ph type="ctrTitle"/>
          </p:nvPr>
        </p:nvSpPr>
        <p:spPr>
          <a:xfrm>
            <a:off x="4415883" y="2110085"/>
            <a:ext cx="3900533" cy="923330"/>
          </a:xfrm>
        </p:spPr>
        <p:txBody>
          <a:bodyPr wrap="square" tIns="0" bIns="0">
            <a:spAutoFit/>
          </a:bodyPr>
          <a:lstStyle/>
          <a:p>
            <a:r>
              <a:rPr lang="en-NZ" sz="6000" b="1" dirty="0" smtClean="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rPr>
              <a:t>All Souls Day</a:t>
            </a:r>
            <a:endParaRPr lang="en-GB" sz="6000"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endParaRPr>
          </a:p>
        </p:txBody>
      </p:sp>
      <p:sp>
        <p:nvSpPr>
          <p:cNvPr id="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067666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10" presetClass="exit" presetSubtype="0" fill="hold" nodeType="withEffect">
                                  <p:stCondLst>
                                    <p:cond delay="2000"/>
                                  </p:stCondLst>
                                  <p:childTnLst>
                                    <p:animEffect transition="out" filter="fade">
                                      <p:cBhvr>
                                        <p:cTn id="12" dur="1000"/>
                                        <p:tgtEl>
                                          <p:spTgt spid="11"/>
                                        </p:tgtEl>
                                      </p:cBhvr>
                                    </p:animEffect>
                                    <p:set>
                                      <p:cBhvr>
                                        <p:cTn id="13" dur="1" fill="hold">
                                          <p:stCondLst>
                                            <p:cond delay="999"/>
                                          </p:stCondLst>
                                        </p:cTn>
                                        <p:tgtEl>
                                          <p:spTgt spid="11"/>
                                        </p:tgtEl>
                                        <p:attrNameLst>
                                          <p:attrName>style.visibility</p:attrName>
                                        </p:attrNameLst>
                                      </p:cBhvr>
                                      <p:to>
                                        <p:strVal val="hidden"/>
                                      </p:to>
                                    </p:set>
                                  </p:childTnLst>
                                </p:cTn>
                              </p:par>
                              <p:par>
                                <p:cTn id="14" presetID="31" presetClass="entr" presetSubtype="0" fill="hold" nodeType="withEffect">
                                  <p:stCondLst>
                                    <p:cond delay="100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fltVal val="0"/>
                                          </p:val>
                                        </p:tav>
                                        <p:tav tm="100000">
                                          <p:val>
                                            <p:strVal val="#ppt_w"/>
                                          </p:val>
                                        </p:tav>
                                      </p:tavLst>
                                    </p:anim>
                                    <p:anim calcmode="lin" valueType="num">
                                      <p:cBhvr>
                                        <p:cTn id="17" dur="1000" fill="hold"/>
                                        <p:tgtEl>
                                          <p:spTgt spid="12"/>
                                        </p:tgtEl>
                                        <p:attrNameLst>
                                          <p:attrName>ppt_h</p:attrName>
                                        </p:attrNameLst>
                                      </p:cBhvr>
                                      <p:tavLst>
                                        <p:tav tm="0">
                                          <p:val>
                                            <p:fltVal val="0"/>
                                          </p:val>
                                        </p:tav>
                                        <p:tav tm="100000">
                                          <p:val>
                                            <p:strVal val="#ppt_h"/>
                                          </p:val>
                                        </p:tav>
                                      </p:tavLst>
                                    </p:anim>
                                    <p:anim calcmode="lin" valueType="num">
                                      <p:cBhvr>
                                        <p:cTn id="18" dur="1000" fill="hold"/>
                                        <p:tgtEl>
                                          <p:spTgt spid="12"/>
                                        </p:tgtEl>
                                        <p:attrNameLst>
                                          <p:attrName>style.rotation</p:attrName>
                                        </p:attrNameLst>
                                      </p:cBhvr>
                                      <p:tavLst>
                                        <p:tav tm="0">
                                          <p:val>
                                            <p:fltVal val="90"/>
                                          </p:val>
                                        </p:tav>
                                        <p:tav tm="100000">
                                          <p:val>
                                            <p:fltVal val="0"/>
                                          </p:val>
                                        </p:tav>
                                      </p:tavLst>
                                    </p:anim>
                                    <p:animEffect transition="in" filter="fade">
                                      <p:cBhvr>
                                        <p:cTn id="19" dur="1000"/>
                                        <p:tgtEl>
                                          <p:spTgt spid="12"/>
                                        </p:tgtEl>
                                      </p:cBhvr>
                                    </p:animEffect>
                                  </p:childTnLst>
                                </p:cTn>
                              </p:par>
                              <p:par>
                                <p:cTn id="20" presetID="10" presetClass="exit" presetSubtype="0" fill="hold" nodeType="withEffect">
                                  <p:stCondLst>
                                    <p:cond delay="3000"/>
                                  </p:stCondLst>
                                  <p:childTnLst>
                                    <p:animEffect transition="out" filter="fade">
                                      <p:cBhvr>
                                        <p:cTn id="21" dur="1000"/>
                                        <p:tgtEl>
                                          <p:spTgt spid="12"/>
                                        </p:tgtEl>
                                      </p:cBhvr>
                                    </p:animEffect>
                                    <p:set>
                                      <p:cBhvr>
                                        <p:cTn id="22" dur="1" fill="hold">
                                          <p:stCondLst>
                                            <p:cond delay="999"/>
                                          </p:stCondLst>
                                        </p:cTn>
                                        <p:tgtEl>
                                          <p:spTgt spid="12"/>
                                        </p:tgtEl>
                                        <p:attrNameLst>
                                          <p:attrName>style.visibility</p:attrName>
                                        </p:attrNameLst>
                                      </p:cBhvr>
                                      <p:to>
                                        <p:strVal val="hidden"/>
                                      </p:to>
                                    </p:set>
                                  </p:childTnLst>
                                </p:cTn>
                              </p:par>
                              <p:par>
                                <p:cTn id="23" presetID="31" presetClass="entr" presetSubtype="0" fill="hold" nodeType="withEffect">
                                  <p:stCondLst>
                                    <p:cond delay="20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10" presetClass="exit" presetSubtype="0" fill="hold" nodeType="withEffect">
                                  <p:stCondLst>
                                    <p:cond delay="4000"/>
                                  </p:stCondLst>
                                  <p:childTnLst>
                                    <p:animEffect transition="out" filter="fade">
                                      <p:cBhvr>
                                        <p:cTn id="30" dur="1000"/>
                                        <p:tgtEl>
                                          <p:spTgt spid="13"/>
                                        </p:tgtEl>
                                      </p:cBhvr>
                                    </p:animEffect>
                                    <p:set>
                                      <p:cBhvr>
                                        <p:cTn id="31" dur="1" fill="hold">
                                          <p:stCondLst>
                                            <p:cond delay="999"/>
                                          </p:stCondLst>
                                        </p:cTn>
                                        <p:tgtEl>
                                          <p:spTgt spid="13"/>
                                        </p:tgtEl>
                                        <p:attrNameLst>
                                          <p:attrName>style.visibility</p:attrName>
                                        </p:attrNameLst>
                                      </p:cBhvr>
                                      <p:to>
                                        <p:strVal val="hidden"/>
                                      </p:to>
                                    </p:set>
                                  </p:childTnLst>
                                </p:cTn>
                              </p:par>
                              <p:par>
                                <p:cTn id="32" presetID="31" presetClass="entr" presetSubtype="0" fill="hold" nodeType="withEffect">
                                  <p:stCondLst>
                                    <p:cond delay="3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fltVal val="0"/>
                                          </p:val>
                                        </p:tav>
                                        <p:tav tm="100000">
                                          <p:val>
                                            <p:strVal val="#ppt_w"/>
                                          </p:val>
                                        </p:tav>
                                      </p:tavLst>
                                    </p:anim>
                                    <p:anim calcmode="lin" valueType="num">
                                      <p:cBhvr>
                                        <p:cTn id="35" dur="1000" fill="hold"/>
                                        <p:tgtEl>
                                          <p:spTgt spid="14"/>
                                        </p:tgtEl>
                                        <p:attrNameLst>
                                          <p:attrName>ppt_h</p:attrName>
                                        </p:attrNameLst>
                                      </p:cBhvr>
                                      <p:tavLst>
                                        <p:tav tm="0">
                                          <p:val>
                                            <p:fltVal val="0"/>
                                          </p:val>
                                        </p:tav>
                                        <p:tav tm="100000">
                                          <p:val>
                                            <p:strVal val="#ppt_h"/>
                                          </p:val>
                                        </p:tav>
                                      </p:tavLst>
                                    </p:anim>
                                    <p:anim calcmode="lin" valueType="num">
                                      <p:cBhvr>
                                        <p:cTn id="36" dur="1000" fill="hold"/>
                                        <p:tgtEl>
                                          <p:spTgt spid="14"/>
                                        </p:tgtEl>
                                        <p:attrNameLst>
                                          <p:attrName>style.rotation</p:attrName>
                                        </p:attrNameLst>
                                      </p:cBhvr>
                                      <p:tavLst>
                                        <p:tav tm="0">
                                          <p:val>
                                            <p:fltVal val="90"/>
                                          </p:val>
                                        </p:tav>
                                        <p:tav tm="100000">
                                          <p:val>
                                            <p:fltVal val="0"/>
                                          </p:val>
                                        </p:tav>
                                      </p:tavLst>
                                    </p:anim>
                                    <p:animEffect transition="in" filter="fade">
                                      <p:cBhvr>
                                        <p:cTn id="37" dur="1000"/>
                                        <p:tgtEl>
                                          <p:spTgt spid="14"/>
                                        </p:tgtEl>
                                      </p:cBhvr>
                                    </p:animEffect>
                                  </p:childTnLst>
                                </p:cTn>
                              </p:par>
                              <p:par>
                                <p:cTn id="38" presetID="10" presetClass="exit" presetSubtype="0" fill="hold" nodeType="withEffect">
                                  <p:stCondLst>
                                    <p:cond delay="5000"/>
                                  </p:stCondLst>
                                  <p:childTnLst>
                                    <p:animEffect transition="out" filter="fad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par>
                                <p:cTn id="41" presetID="31" presetClass="entr" presetSubtype="0" fill="hold" nodeType="withEffect">
                                  <p:stCondLst>
                                    <p:cond delay="400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par>
                                <p:cTn id="47" presetID="10" presetClass="entr" presetSubtype="0" fill="hold" grpId="0" nodeType="withEffect">
                                  <p:stCondLst>
                                    <p:cond delay="520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2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p:cNvPicPr>
            <a:picLocks noChangeAspect="1"/>
          </p:cNvPicPr>
          <p:nvPr/>
        </p:nvPicPr>
        <p:blipFill>
          <a:blip r:embed="rId4"/>
          <a:stretch>
            <a:fillRect/>
          </a:stretch>
        </p:blipFill>
        <p:spPr>
          <a:xfrm>
            <a:off x="811394" y="933966"/>
            <a:ext cx="5849166" cy="3829584"/>
          </a:xfrm>
          <a:prstGeom prst="rect">
            <a:avLst/>
          </a:prstGeom>
        </p:spPr>
      </p:pic>
      <p:sp>
        <p:nvSpPr>
          <p:cNvPr id="2" name="Title"/>
          <p:cNvSpPr>
            <a:spLocks noGrp="1"/>
          </p:cNvSpPr>
          <p:nvPr>
            <p:ph type="ctrTitle"/>
          </p:nvPr>
        </p:nvSpPr>
        <p:spPr>
          <a:xfrm>
            <a:off x="0" y="33966"/>
            <a:ext cx="9144000" cy="900000"/>
          </a:xfrm>
        </p:spPr>
        <p:txBody>
          <a:bodyPr lIns="36000" rIns="36000">
            <a:noAutofit/>
          </a:bodyPr>
          <a:lstStyle/>
          <a:p>
            <a:r>
              <a:rPr lang="en-US" sz="3100"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rPr>
              <a:t>Creating rituals of remembrance when people die and on All Souls Day </a:t>
            </a:r>
            <a:endParaRPr lang="en-GB" sz="3100"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S-08B</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973266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 name="Rounded Rectangle: frame"/>
          <p:cNvSpPr/>
          <p:nvPr/>
        </p:nvSpPr>
        <p:spPr>
          <a:xfrm>
            <a:off x="6181729" y="2880360"/>
            <a:ext cx="2818272" cy="1610666"/>
          </a:xfrm>
          <a:prstGeom prst="roundRect">
            <a:avLst/>
          </a:prstGeom>
          <a:solidFill>
            <a:srgbClr val="DAD38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TextBox: Mexico"/>
          <p:cNvSpPr txBox="1"/>
          <p:nvPr/>
        </p:nvSpPr>
        <p:spPr>
          <a:xfrm>
            <a:off x="6331508" y="3333525"/>
            <a:ext cx="745076" cy="307777"/>
          </a:xfrm>
          <a:prstGeom prst="rect">
            <a:avLst/>
          </a:prstGeom>
          <a:noFill/>
        </p:spPr>
        <p:txBody>
          <a:bodyPr wrap="none" rtlCol="0">
            <a:spAutoFit/>
          </a:bodyPr>
          <a:lstStyle/>
          <a:p>
            <a:r>
              <a:rPr lang="en-US" sz="1400" dirty="0" smtClean="0">
                <a:latin typeface="Constantia" panose="02030602050306030303" pitchFamily="18" charset="0"/>
              </a:rPr>
              <a:t>Mexico</a:t>
            </a:r>
            <a:endParaRPr lang="en-NZ" sz="1400" dirty="0">
              <a:latin typeface="Constantia" panose="02030602050306030303" pitchFamily="18" charset="0"/>
            </a:endParaRPr>
          </a:p>
        </p:txBody>
      </p:sp>
      <p:sp>
        <p:nvSpPr>
          <p:cNvPr id="23" name="TextBox: Poland"/>
          <p:cNvSpPr txBox="1"/>
          <p:nvPr/>
        </p:nvSpPr>
        <p:spPr>
          <a:xfrm>
            <a:off x="6474617" y="3781654"/>
            <a:ext cx="724429" cy="307777"/>
          </a:xfrm>
          <a:prstGeom prst="rect">
            <a:avLst/>
          </a:prstGeom>
          <a:noFill/>
        </p:spPr>
        <p:txBody>
          <a:bodyPr wrap="none" rtlCol="0">
            <a:spAutoFit/>
          </a:bodyPr>
          <a:lstStyle/>
          <a:p>
            <a:r>
              <a:rPr lang="en-US" sz="1400" dirty="0" smtClean="0">
                <a:latin typeface="Constantia" panose="02030602050306030303" pitchFamily="18" charset="0"/>
              </a:rPr>
              <a:t>Poland</a:t>
            </a:r>
            <a:endParaRPr lang="en-NZ" sz="1400" dirty="0">
              <a:latin typeface="Constantia" panose="02030602050306030303" pitchFamily="18" charset="0"/>
            </a:endParaRPr>
          </a:p>
        </p:txBody>
      </p:sp>
      <p:sp>
        <p:nvSpPr>
          <p:cNvPr id="24" name="TextBox: Aotearoa"/>
          <p:cNvSpPr txBox="1"/>
          <p:nvPr/>
        </p:nvSpPr>
        <p:spPr>
          <a:xfrm>
            <a:off x="7111265" y="3528528"/>
            <a:ext cx="887807" cy="307777"/>
          </a:xfrm>
          <a:prstGeom prst="rect">
            <a:avLst/>
          </a:prstGeom>
          <a:noFill/>
        </p:spPr>
        <p:txBody>
          <a:bodyPr wrap="none" rtlCol="0">
            <a:spAutoFit/>
          </a:bodyPr>
          <a:lstStyle/>
          <a:p>
            <a:r>
              <a:rPr lang="en-US" sz="1400" dirty="0" err="1" smtClean="0">
                <a:latin typeface="Constantia" panose="02030602050306030303" pitchFamily="18" charset="0"/>
              </a:rPr>
              <a:t>Aotearoa</a:t>
            </a:r>
            <a:endParaRPr lang="en-NZ" sz="1400" dirty="0">
              <a:latin typeface="Constantia" panose="02030602050306030303" pitchFamily="18" charset="0"/>
            </a:endParaRPr>
          </a:p>
        </p:txBody>
      </p:sp>
      <p:sp>
        <p:nvSpPr>
          <p:cNvPr id="25" name="TextBox: Italy"/>
          <p:cNvSpPr txBox="1"/>
          <p:nvPr/>
        </p:nvSpPr>
        <p:spPr>
          <a:xfrm>
            <a:off x="8126212" y="3389903"/>
            <a:ext cx="526426" cy="307777"/>
          </a:xfrm>
          <a:prstGeom prst="rect">
            <a:avLst/>
          </a:prstGeom>
          <a:noFill/>
        </p:spPr>
        <p:txBody>
          <a:bodyPr wrap="none" rtlCol="0">
            <a:spAutoFit/>
          </a:bodyPr>
          <a:lstStyle/>
          <a:p>
            <a:r>
              <a:rPr lang="en-US" sz="1400" dirty="0" smtClean="0">
                <a:latin typeface="Constantia" panose="02030602050306030303" pitchFamily="18" charset="0"/>
              </a:rPr>
              <a:t>Italy</a:t>
            </a:r>
            <a:endParaRPr lang="en-NZ" sz="1400" dirty="0">
              <a:latin typeface="Constantia" panose="02030602050306030303" pitchFamily="18" charset="0"/>
            </a:endParaRPr>
          </a:p>
        </p:txBody>
      </p:sp>
      <p:sp>
        <p:nvSpPr>
          <p:cNvPr id="26" name="TextBox: Mexico and Latin America"/>
          <p:cNvSpPr txBox="1"/>
          <p:nvPr/>
        </p:nvSpPr>
        <p:spPr>
          <a:xfrm>
            <a:off x="6474617" y="3001716"/>
            <a:ext cx="2222211" cy="307777"/>
          </a:xfrm>
          <a:prstGeom prst="rect">
            <a:avLst/>
          </a:prstGeom>
          <a:noFill/>
        </p:spPr>
        <p:txBody>
          <a:bodyPr wrap="none" rtlCol="0">
            <a:spAutoFit/>
          </a:bodyPr>
          <a:lstStyle/>
          <a:p>
            <a:r>
              <a:rPr lang="en-US" sz="1400" dirty="0" smtClean="0">
                <a:latin typeface="Constantia" panose="02030602050306030303" pitchFamily="18" charset="0"/>
              </a:rPr>
              <a:t>Mexico and Latin America</a:t>
            </a:r>
            <a:endParaRPr lang="en-NZ" sz="1400" dirty="0">
              <a:latin typeface="Constantia" panose="02030602050306030303" pitchFamily="18" charset="0"/>
            </a:endParaRPr>
          </a:p>
        </p:txBody>
      </p:sp>
      <p:sp>
        <p:nvSpPr>
          <p:cNvPr id="27" name="TextBox: The Philippines"/>
          <p:cNvSpPr txBox="1"/>
          <p:nvPr/>
        </p:nvSpPr>
        <p:spPr>
          <a:xfrm>
            <a:off x="7566591" y="3833660"/>
            <a:ext cx="1403398" cy="307777"/>
          </a:xfrm>
          <a:prstGeom prst="rect">
            <a:avLst/>
          </a:prstGeom>
          <a:noFill/>
        </p:spPr>
        <p:txBody>
          <a:bodyPr wrap="none" rtlCol="0">
            <a:spAutoFit/>
          </a:bodyPr>
          <a:lstStyle/>
          <a:p>
            <a:r>
              <a:rPr lang="en-US" sz="1400" dirty="0" smtClean="0">
                <a:latin typeface="Constantia" panose="02030602050306030303" pitchFamily="18" charset="0"/>
              </a:rPr>
              <a:t>The Philippines</a:t>
            </a:r>
            <a:endParaRPr lang="en-NZ" sz="1400" dirty="0">
              <a:latin typeface="Constantia" panose="02030602050306030303" pitchFamily="18" charset="0"/>
            </a:endParaRPr>
          </a:p>
        </p:txBody>
      </p:sp>
      <p:sp>
        <p:nvSpPr>
          <p:cNvPr id="28" name="TextBox: some European countries"/>
          <p:cNvSpPr txBox="1"/>
          <p:nvPr/>
        </p:nvSpPr>
        <p:spPr>
          <a:xfrm>
            <a:off x="6276205" y="4131650"/>
            <a:ext cx="2149948" cy="307777"/>
          </a:xfrm>
          <a:prstGeom prst="rect">
            <a:avLst/>
          </a:prstGeom>
          <a:noFill/>
        </p:spPr>
        <p:txBody>
          <a:bodyPr wrap="none" rtlCol="0">
            <a:spAutoFit/>
          </a:bodyPr>
          <a:lstStyle/>
          <a:p>
            <a:r>
              <a:rPr lang="en-US" sz="1400" dirty="0" smtClean="0">
                <a:latin typeface="Constantia" panose="02030602050306030303" pitchFamily="18" charset="0"/>
              </a:rPr>
              <a:t>some European countries</a:t>
            </a:r>
            <a:endParaRPr lang="en-NZ" sz="1400" dirty="0">
              <a:latin typeface="Constantia" panose="02030602050306030303" pitchFamily="18" charset="0"/>
            </a:endParaRPr>
          </a:p>
        </p:txBody>
      </p:sp>
      <p:sp>
        <p:nvSpPr>
          <p:cNvPr id="10" name="TextBox: Sentences"/>
          <p:cNvSpPr txBox="1"/>
          <p:nvPr/>
        </p:nvSpPr>
        <p:spPr>
          <a:xfrm>
            <a:off x="98760" y="641738"/>
            <a:ext cx="5974920" cy="4001095"/>
          </a:xfrm>
          <a:prstGeom prst="rect">
            <a:avLst/>
          </a:prstGeom>
          <a:noFill/>
        </p:spPr>
        <p:txBody>
          <a:bodyPr wrap="square" rtlCol="0">
            <a:spAutoFit/>
          </a:bodyPr>
          <a:lstStyle/>
          <a:p>
            <a:pPr marL="263525" lvl="0" indent="-263525">
              <a:spcAft>
                <a:spcPts val="600"/>
              </a:spcAft>
              <a:buFont typeface="+mj-lt"/>
              <a:buAutoNum type="arabicParenR"/>
            </a:pPr>
            <a:r>
              <a:rPr lang="en-US" sz="1400" dirty="0" smtClean="0">
                <a:latin typeface="Constantia" panose="02030602050306030303" pitchFamily="18" charset="0"/>
              </a:rPr>
              <a:t>People </a:t>
            </a:r>
            <a:r>
              <a:rPr lang="en-US" sz="1400" dirty="0">
                <a:latin typeface="Constantia" panose="02030602050306030303" pitchFamily="18" charset="0"/>
              </a:rPr>
              <a:t>bring grave lights and food to the cemetery when they come to pray for the spirits of the dead in </a:t>
            </a:r>
            <a:endParaRPr lang="en-US" sz="1400" dirty="0" smtClean="0">
              <a:latin typeface="Constantia" panose="02030602050306030303" pitchFamily="18" charset="0"/>
            </a:endParaRPr>
          </a:p>
          <a:p>
            <a:pPr marL="263525" lvl="0" indent="-263525">
              <a:spcAft>
                <a:spcPts val="600"/>
              </a:spcAft>
              <a:buFont typeface="+mj-lt"/>
              <a:buAutoNum type="arabicParenR"/>
            </a:pPr>
            <a:r>
              <a:rPr lang="en-US" sz="1400" dirty="0" smtClean="0">
                <a:latin typeface="Constantia" panose="02030602050306030303" pitchFamily="18" charset="0"/>
              </a:rPr>
              <a:t>All Souls Day is called the Day of the Dead. It is a national holiday when people bring small altars to the cemetery to pray for the dead in</a:t>
            </a:r>
            <a:br>
              <a:rPr lang="en-US" sz="1400" dirty="0" smtClean="0">
                <a:latin typeface="Constantia" panose="02030602050306030303" pitchFamily="18" charset="0"/>
              </a:rPr>
            </a:br>
            <a:endParaRPr lang="en-US" sz="1400" dirty="0" smtClean="0">
              <a:latin typeface="Constantia" panose="02030602050306030303" pitchFamily="18" charset="0"/>
            </a:endParaRPr>
          </a:p>
          <a:p>
            <a:pPr marL="263525" lvl="0" indent="-263525">
              <a:spcAft>
                <a:spcPts val="600"/>
              </a:spcAft>
              <a:buFont typeface="+mj-lt"/>
              <a:buAutoNum type="arabicParenR"/>
            </a:pPr>
            <a:r>
              <a:rPr lang="en-US" sz="1400" dirty="0" smtClean="0">
                <a:latin typeface="Constantia" panose="02030602050306030303" pitchFamily="18" charset="0"/>
              </a:rPr>
              <a:t>Entire </a:t>
            </a:r>
            <a:r>
              <a:rPr lang="en-US" sz="1400" dirty="0">
                <a:latin typeface="Constantia" panose="02030602050306030303" pitchFamily="18" charset="0"/>
              </a:rPr>
              <a:t>families spend the night at the graveyard, singing and praying for the souls of their family members in </a:t>
            </a:r>
            <a:r>
              <a:rPr lang="en-US" sz="1400" dirty="0" smtClean="0">
                <a:latin typeface="Constantia" panose="02030602050306030303" pitchFamily="18" charset="0"/>
              </a:rPr>
              <a:t> </a:t>
            </a:r>
            <a:endParaRPr lang="en-US" sz="1400" dirty="0">
              <a:latin typeface="Constantia" panose="02030602050306030303" pitchFamily="18" charset="0"/>
            </a:endParaRPr>
          </a:p>
          <a:p>
            <a:pPr marL="263525" lvl="0" indent="-263525">
              <a:spcAft>
                <a:spcPts val="600"/>
              </a:spcAft>
              <a:buFont typeface="+mj-lt"/>
              <a:buAutoNum type="arabicParenR"/>
            </a:pPr>
            <a:r>
              <a:rPr lang="en-US" sz="1400" dirty="0" smtClean="0">
                <a:latin typeface="Constantia" panose="02030602050306030303" pitchFamily="18" charset="0"/>
              </a:rPr>
              <a:t>All </a:t>
            </a:r>
            <a:r>
              <a:rPr lang="en-US" sz="1400" dirty="0">
                <a:latin typeface="Constantia" panose="02030602050306030303" pitchFamily="18" charset="0"/>
              </a:rPr>
              <a:t>Souls Day is a day to reconnect children with their ancestors by showing them photographs and telling stories about them </a:t>
            </a:r>
            <a:r>
              <a:rPr lang="en-US" sz="1400" dirty="0" smtClean="0">
                <a:latin typeface="Constantia" panose="02030602050306030303" pitchFamily="18" charset="0"/>
              </a:rPr>
              <a:t>in</a:t>
            </a:r>
            <a:endParaRPr lang="en-US" sz="1400" dirty="0">
              <a:latin typeface="Constantia" panose="02030602050306030303" pitchFamily="18" charset="0"/>
            </a:endParaRPr>
          </a:p>
          <a:p>
            <a:pPr marL="263525" lvl="0" indent="-263525">
              <a:spcAft>
                <a:spcPts val="600"/>
              </a:spcAft>
              <a:buFont typeface="+mj-lt"/>
              <a:buAutoNum type="arabicParenR"/>
            </a:pPr>
            <a:r>
              <a:rPr lang="en-US" sz="1400" dirty="0" smtClean="0">
                <a:latin typeface="Constantia" panose="02030602050306030303" pitchFamily="18" charset="0"/>
              </a:rPr>
              <a:t>On </a:t>
            </a:r>
            <a:r>
              <a:rPr lang="en-US" sz="1400" dirty="0">
                <a:latin typeface="Constantia" panose="02030602050306030303" pitchFamily="18" charset="0"/>
              </a:rPr>
              <a:t>All Souls Day a traditional soup called ‘Soul Food’ and a special cookie called ‘Bones of the </a:t>
            </a:r>
            <a:r>
              <a:rPr lang="en-US" sz="1400" dirty="0" smtClean="0">
                <a:latin typeface="Constantia" panose="02030602050306030303" pitchFamily="18" charset="0"/>
              </a:rPr>
              <a:t>Dead</a:t>
            </a:r>
            <a:r>
              <a:rPr lang="en-US" sz="1400" dirty="0">
                <a:latin typeface="Constantia" panose="02030602050306030303" pitchFamily="18" charset="0"/>
              </a:rPr>
              <a:t>’ are made in </a:t>
            </a:r>
          </a:p>
          <a:p>
            <a:pPr marL="263525" lvl="0" indent="-263525">
              <a:spcAft>
                <a:spcPts val="600"/>
              </a:spcAft>
              <a:buFont typeface="+mj-lt"/>
              <a:buAutoNum type="arabicParenR"/>
            </a:pPr>
            <a:r>
              <a:rPr lang="en-US" sz="1400" dirty="0" smtClean="0">
                <a:latin typeface="Constantia" panose="02030602050306030303" pitchFamily="18" charset="0"/>
              </a:rPr>
              <a:t>People </a:t>
            </a:r>
            <a:r>
              <a:rPr lang="en-US" sz="1400" dirty="0">
                <a:latin typeface="Constantia" panose="02030602050306030303" pitchFamily="18" charset="0"/>
              </a:rPr>
              <a:t>make decorated ‘Sugar Skulls’ for children and ‘Bread for the Dead’ that is eaten at family picnics at cemeteries in </a:t>
            </a:r>
          </a:p>
          <a:p>
            <a:pPr marL="263525" lvl="0" indent="-263525">
              <a:spcAft>
                <a:spcPts val="600"/>
              </a:spcAft>
              <a:buFont typeface="+mj-lt"/>
              <a:buAutoNum type="arabicParenR"/>
            </a:pPr>
            <a:r>
              <a:rPr lang="en-US" sz="1400" dirty="0" smtClean="0">
                <a:latin typeface="Constantia" panose="02030602050306030303" pitchFamily="18" charset="0"/>
              </a:rPr>
              <a:t>Families </a:t>
            </a:r>
            <a:r>
              <a:rPr lang="en-US" sz="1400" dirty="0">
                <a:latin typeface="Constantia" panose="02030602050306030303" pitchFamily="18" charset="0"/>
              </a:rPr>
              <a:t>sit with the body of the person who has died in their gathering place and talk and sing to them, share memories and </a:t>
            </a:r>
            <a:r>
              <a:rPr lang="en-US" sz="1400" dirty="0" err="1">
                <a:latin typeface="Constantia" panose="02030602050306030303" pitchFamily="18" charset="0"/>
              </a:rPr>
              <a:t>honour</a:t>
            </a:r>
            <a:r>
              <a:rPr lang="en-US" sz="1400" dirty="0">
                <a:latin typeface="Constantia" panose="02030602050306030303" pitchFamily="18" charset="0"/>
              </a:rPr>
              <a:t> them </a:t>
            </a:r>
            <a:r>
              <a:rPr lang="en-US" sz="1400" dirty="0" smtClean="0">
                <a:latin typeface="Constantia" panose="02030602050306030303" pitchFamily="18" charset="0"/>
              </a:rPr>
              <a:t>in</a:t>
            </a:r>
            <a:br>
              <a:rPr lang="en-US" sz="1400" dirty="0" smtClean="0">
                <a:latin typeface="Constantia" panose="02030602050306030303" pitchFamily="18" charset="0"/>
              </a:rPr>
            </a:br>
            <a:endParaRPr lang="en-US" sz="1400" dirty="0">
              <a:latin typeface="Constantia" panose="02030602050306030303" pitchFamily="18" charset="0"/>
            </a:endParaRPr>
          </a:p>
        </p:txBody>
      </p:sp>
      <p:sp>
        <p:nvSpPr>
          <p:cNvPr id="29" name="Box 1: some European countries"/>
          <p:cNvSpPr/>
          <p:nvPr/>
        </p:nvSpPr>
        <p:spPr>
          <a:xfrm>
            <a:off x="2958047" y="896048"/>
            <a:ext cx="2078593" cy="21544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rtlCol="0" anchor="ctr">
            <a:spAutoFit/>
          </a:bodyPr>
          <a:lstStyle/>
          <a:p>
            <a:r>
              <a:rPr lang="en-US" sz="1400" dirty="0" smtClean="0">
                <a:solidFill>
                  <a:schemeClr val="tx1"/>
                </a:solidFill>
                <a:latin typeface="Constantia" panose="02030602050306030303" pitchFamily="18" charset="0"/>
              </a:rPr>
              <a:t>some European countries.</a:t>
            </a:r>
            <a:endParaRPr lang="en-NZ" sz="1200" dirty="0">
              <a:solidFill>
                <a:schemeClr val="tx1"/>
              </a:solidFill>
              <a:latin typeface="Constantia" panose="02030602050306030303" pitchFamily="18" charset="0"/>
            </a:endParaRPr>
          </a:p>
        </p:txBody>
      </p:sp>
      <p:sp>
        <p:nvSpPr>
          <p:cNvPr id="30" name="Box 2: Mexico and Latin America"/>
          <p:cNvSpPr/>
          <p:nvPr/>
        </p:nvSpPr>
        <p:spPr>
          <a:xfrm>
            <a:off x="424222" y="1634629"/>
            <a:ext cx="2156735" cy="21544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spAutoFit/>
          </a:bodyPr>
          <a:lstStyle/>
          <a:p>
            <a:r>
              <a:rPr lang="en-US" sz="1400" dirty="0" smtClean="0">
                <a:solidFill>
                  <a:schemeClr val="tx1"/>
                </a:solidFill>
                <a:latin typeface="Constantia" panose="02030602050306030303" pitchFamily="18" charset="0"/>
              </a:rPr>
              <a:t>Mexico and Latin America.</a:t>
            </a:r>
            <a:endParaRPr lang="en-NZ" sz="1200" dirty="0">
              <a:solidFill>
                <a:schemeClr val="tx1"/>
              </a:solidFill>
              <a:latin typeface="Constantia" panose="02030602050306030303" pitchFamily="18" charset="0"/>
            </a:endParaRPr>
          </a:p>
        </p:txBody>
      </p:sp>
      <p:sp>
        <p:nvSpPr>
          <p:cNvPr id="31" name="Box 3: The Philippines"/>
          <p:cNvSpPr/>
          <p:nvPr/>
        </p:nvSpPr>
        <p:spPr>
          <a:xfrm>
            <a:off x="3220526" y="2119094"/>
            <a:ext cx="1335293" cy="21544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spAutoFit/>
          </a:bodyPr>
          <a:lstStyle/>
          <a:p>
            <a:r>
              <a:rPr lang="en-US" sz="1400" dirty="0" smtClean="0">
                <a:solidFill>
                  <a:schemeClr val="tx1"/>
                </a:solidFill>
                <a:latin typeface="Constantia" panose="02030602050306030303" pitchFamily="18" charset="0"/>
              </a:rPr>
              <a:t>The Philippines.</a:t>
            </a:r>
            <a:endParaRPr lang="en-NZ" sz="1200" dirty="0">
              <a:solidFill>
                <a:schemeClr val="tx1"/>
              </a:solidFill>
              <a:latin typeface="Constantia" panose="02030602050306030303" pitchFamily="18" charset="0"/>
            </a:endParaRPr>
          </a:p>
        </p:txBody>
      </p:sp>
      <p:sp>
        <p:nvSpPr>
          <p:cNvPr id="32" name="Box 4: Poland"/>
          <p:cNvSpPr/>
          <p:nvPr/>
        </p:nvSpPr>
        <p:spPr>
          <a:xfrm>
            <a:off x="5097024" y="2620197"/>
            <a:ext cx="658954" cy="21544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spAutoFit/>
          </a:bodyPr>
          <a:lstStyle/>
          <a:p>
            <a:r>
              <a:rPr lang="en-US" sz="1400" dirty="0" smtClean="0">
                <a:solidFill>
                  <a:schemeClr val="tx1"/>
                </a:solidFill>
                <a:latin typeface="Constantia" panose="02030602050306030303" pitchFamily="18" charset="0"/>
              </a:rPr>
              <a:t>Poland.</a:t>
            </a:r>
            <a:endParaRPr lang="en-NZ" sz="1200" dirty="0">
              <a:solidFill>
                <a:schemeClr val="tx1"/>
              </a:solidFill>
              <a:latin typeface="Constantia" panose="02030602050306030303" pitchFamily="18" charset="0"/>
            </a:endParaRPr>
          </a:p>
        </p:txBody>
      </p:sp>
      <p:sp>
        <p:nvSpPr>
          <p:cNvPr id="33" name="Box 5: Italy"/>
          <p:cNvSpPr/>
          <p:nvPr/>
        </p:nvSpPr>
        <p:spPr>
          <a:xfrm>
            <a:off x="3875931" y="3126448"/>
            <a:ext cx="443446" cy="21544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spAutoFit/>
          </a:bodyPr>
          <a:lstStyle/>
          <a:p>
            <a:r>
              <a:rPr lang="en-US" sz="1400" dirty="0" smtClean="0">
                <a:solidFill>
                  <a:schemeClr val="tx1"/>
                </a:solidFill>
                <a:latin typeface="Constantia" panose="02030602050306030303" pitchFamily="18" charset="0"/>
              </a:rPr>
              <a:t>Italy.</a:t>
            </a:r>
            <a:endParaRPr lang="en-NZ" sz="1200" dirty="0">
              <a:solidFill>
                <a:schemeClr val="tx1"/>
              </a:solidFill>
              <a:latin typeface="Constantia" panose="02030602050306030303" pitchFamily="18" charset="0"/>
            </a:endParaRPr>
          </a:p>
        </p:txBody>
      </p:sp>
      <p:sp>
        <p:nvSpPr>
          <p:cNvPr id="34" name="Box 6: Mexico"/>
          <p:cNvSpPr/>
          <p:nvPr/>
        </p:nvSpPr>
        <p:spPr>
          <a:xfrm>
            <a:off x="4410787" y="3654468"/>
            <a:ext cx="585600" cy="1846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spAutoFit/>
          </a:bodyPr>
          <a:lstStyle/>
          <a:p>
            <a:r>
              <a:rPr lang="en-US" sz="1200" dirty="0" smtClean="0">
                <a:solidFill>
                  <a:schemeClr val="tx1"/>
                </a:solidFill>
                <a:latin typeface="Constantia" panose="02030602050306030303" pitchFamily="18" charset="0"/>
              </a:rPr>
              <a:t>Mexico.</a:t>
            </a:r>
            <a:endParaRPr lang="en-NZ" sz="1200" dirty="0">
              <a:solidFill>
                <a:schemeClr val="tx1"/>
              </a:solidFill>
              <a:latin typeface="Constantia" panose="02030602050306030303" pitchFamily="18" charset="0"/>
            </a:endParaRPr>
          </a:p>
        </p:txBody>
      </p:sp>
      <p:sp>
        <p:nvSpPr>
          <p:cNvPr id="35" name="Box 7: Aotearoa"/>
          <p:cNvSpPr/>
          <p:nvPr/>
        </p:nvSpPr>
        <p:spPr>
          <a:xfrm>
            <a:off x="432847" y="4360233"/>
            <a:ext cx="822332" cy="21544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spAutoFit/>
          </a:bodyPr>
          <a:lstStyle/>
          <a:p>
            <a:r>
              <a:rPr lang="en-US" sz="1400" dirty="0" err="1" smtClean="0">
                <a:solidFill>
                  <a:schemeClr val="tx1"/>
                </a:solidFill>
                <a:latin typeface="Constantia" panose="02030602050306030303" pitchFamily="18" charset="0"/>
              </a:rPr>
              <a:t>Aotearoa</a:t>
            </a:r>
            <a:r>
              <a:rPr lang="en-US" sz="1400" dirty="0" smtClean="0">
                <a:solidFill>
                  <a:schemeClr val="tx1"/>
                </a:solidFill>
                <a:latin typeface="Constantia" panose="02030602050306030303" pitchFamily="18" charset="0"/>
              </a:rPr>
              <a:t>.</a:t>
            </a:r>
            <a:endParaRPr lang="en-NZ" sz="1200" dirty="0">
              <a:solidFill>
                <a:schemeClr val="tx1"/>
              </a:solidFill>
              <a:latin typeface="Constantia" panose="02030602050306030303" pitchFamily="18" charset="0"/>
            </a:endParaRPr>
          </a:p>
        </p:txBody>
      </p:sp>
      <p:sp>
        <p:nvSpPr>
          <p:cNvPr id="2" name="Title"/>
          <p:cNvSpPr>
            <a:spLocks noGrp="1"/>
          </p:cNvSpPr>
          <p:nvPr>
            <p:ph type="ctrTitle"/>
          </p:nvPr>
        </p:nvSpPr>
        <p:spPr>
          <a:xfrm>
            <a:off x="0" y="87770"/>
            <a:ext cx="9144000" cy="552310"/>
          </a:xfrm>
        </p:spPr>
        <p:txBody>
          <a:bodyPr>
            <a:noAutofit/>
          </a:bodyPr>
          <a:lstStyle/>
          <a:p>
            <a:r>
              <a:rPr lang="en-US" sz="2800"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rPr>
              <a:t>What do you know about All Souls Day practices in other parts of the world?</a:t>
            </a:r>
            <a:endParaRPr lang="en-GB" sz="2800"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Tool instructions"/>
          <p:cNvSpPr txBox="1"/>
          <p:nvPr/>
        </p:nvSpPr>
        <p:spPr>
          <a:xfrm>
            <a:off x="2664294" y="4912668"/>
            <a:ext cx="3815468" cy="230832"/>
          </a:xfrm>
          <a:prstGeom prst="rect">
            <a:avLst/>
          </a:prstGeom>
          <a:noFill/>
        </p:spPr>
        <p:txBody>
          <a:bodyPr wrap="none" rtlCol="0">
            <a:spAutoFit/>
          </a:bodyPr>
          <a:lstStyle/>
          <a:p>
            <a:pPr algn="ctr"/>
            <a:r>
              <a:rPr lang="en-US" sz="900" b="1" dirty="0" smtClean="0">
                <a:latin typeface="Constantia" panose="02030602050306030303" pitchFamily="18" charset="0"/>
                <a:ea typeface="Arial" pitchFamily="34" charset="-128"/>
                <a:cs typeface="Arial" panose="020B0604020202020204" pitchFamily="34" charset="0"/>
              </a:rPr>
              <a:t>Choose words from the list on the right to complete the sentences.</a:t>
            </a:r>
          </a:p>
        </p:txBody>
      </p:sp>
      <p:pic>
        <p:nvPicPr>
          <p:cNvPr id="36" name="Picture 35" descr="Image result for Images for All Souls day"/>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84456">
            <a:off x="6121947" y="808233"/>
            <a:ext cx="2762837" cy="1835597"/>
          </a:xfrm>
          <a:prstGeom prst="rect">
            <a:avLst/>
          </a:prstGeom>
          <a:noFill/>
          <a:ln>
            <a:noFill/>
          </a:ln>
        </p:spPr>
      </p:pic>
    </p:spTree>
    <p:extLst>
      <p:ext uri="{BB962C8B-B14F-4D97-AF65-F5344CB8AC3E}">
        <p14:creationId xmlns:p14="http://schemas.microsoft.com/office/powerpoint/2010/main" val="19369321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xEl>
                                              <p:charRg st="4294967295" end="4294967295"/>
                                            </p:txEl>
                                          </p:spTgt>
                                        </p:tgtEl>
                                        <p:attrNameLst>
                                          <p:attrName>style.visibility</p:attrName>
                                        </p:attrNameLst>
                                      </p:cBhvr>
                                      <p:to>
                                        <p:strVal val="visible"/>
                                      </p:to>
                                    </p:set>
                                    <p:animEffect transition="in" filter="fade">
                                      <p:cBhvr>
                                        <p:cTn id="7" dur="1000"/>
                                        <p:tgtEl>
                                          <p:spTgt spid="29">
                                            <p:txEl>
                                              <p:charRg st="4294967295" end="4294967295"/>
                                            </p:txEl>
                                          </p:spTgt>
                                        </p:tgtEl>
                                      </p:cBhvr>
                                    </p:animEffect>
                                  </p:childTnLst>
                                </p:cTn>
                              </p:par>
                              <p:par>
                                <p:cTn id="8" presetID="10" presetClass="exit" presetSubtype="0" fill="hold" grpId="0" nodeType="withEffect">
                                  <p:stCondLst>
                                    <p:cond delay="0"/>
                                  </p:stCondLst>
                                  <p:childTnLst>
                                    <p:animEffect transition="out" filter="fade">
                                      <p:cBhvr>
                                        <p:cTn id="9" dur="1000"/>
                                        <p:tgtEl>
                                          <p:spTgt spid="28"/>
                                        </p:tgtEl>
                                      </p:cBhvr>
                                    </p:animEffect>
                                    <p:set>
                                      <p:cBhvr>
                                        <p:cTn id="10"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withEffect">
                                  <p:stCondLst>
                                    <p:cond delay="0"/>
                                  </p:stCondLst>
                                  <p:childTnLst>
                                    <p:set>
                                      <p:cBhvr>
                                        <p:cTn id="15" dur="1" fill="hold">
                                          <p:stCondLst>
                                            <p:cond delay="0"/>
                                          </p:stCondLst>
                                        </p:cTn>
                                        <p:tgtEl>
                                          <p:spTgt spid="30">
                                            <p:txEl>
                                              <p:charRg st="4294967295" end="4294967295"/>
                                            </p:txEl>
                                          </p:spTgt>
                                        </p:tgtEl>
                                        <p:attrNameLst>
                                          <p:attrName>style.visibility</p:attrName>
                                        </p:attrNameLst>
                                      </p:cBhvr>
                                      <p:to>
                                        <p:strVal val="visible"/>
                                      </p:to>
                                    </p:set>
                                    <p:animEffect transition="in" filter="fade">
                                      <p:cBhvr>
                                        <p:cTn id="16" dur="1000"/>
                                        <p:tgtEl>
                                          <p:spTgt spid="30">
                                            <p:txEl>
                                              <p:charRg st="4294967295" end="4294967295"/>
                                            </p:txEl>
                                          </p:spTgt>
                                        </p:tgtEl>
                                      </p:cBhvr>
                                    </p:animEffect>
                                  </p:childTnLst>
                                </p:cTn>
                              </p:par>
                              <p:par>
                                <p:cTn id="17" presetID="10" presetClass="exit" presetSubtype="0" fill="hold" grpId="0" nodeType="withEffect">
                                  <p:stCondLst>
                                    <p:cond delay="0"/>
                                  </p:stCondLst>
                                  <p:childTnLst>
                                    <p:animEffect transition="out" filter="fade">
                                      <p:cBhvr>
                                        <p:cTn id="18" dur="1000"/>
                                        <p:tgtEl>
                                          <p:spTgt spid="26"/>
                                        </p:tgtEl>
                                      </p:cBhvr>
                                    </p:animEffect>
                                    <p:set>
                                      <p:cBhvr>
                                        <p:cTn id="19"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withEffect">
                                  <p:stCondLst>
                                    <p:cond delay="0"/>
                                  </p:stCondLst>
                                  <p:childTnLst>
                                    <p:set>
                                      <p:cBhvr>
                                        <p:cTn id="24" dur="1" fill="hold">
                                          <p:stCondLst>
                                            <p:cond delay="0"/>
                                          </p:stCondLst>
                                        </p:cTn>
                                        <p:tgtEl>
                                          <p:spTgt spid="31">
                                            <p:txEl>
                                              <p:charRg st="4294967295" end="4294967295"/>
                                            </p:txEl>
                                          </p:spTgt>
                                        </p:tgtEl>
                                        <p:attrNameLst>
                                          <p:attrName>style.visibility</p:attrName>
                                        </p:attrNameLst>
                                      </p:cBhvr>
                                      <p:to>
                                        <p:strVal val="visible"/>
                                      </p:to>
                                    </p:set>
                                    <p:animEffect transition="in" filter="fade">
                                      <p:cBhvr>
                                        <p:cTn id="25" dur="1000"/>
                                        <p:tgtEl>
                                          <p:spTgt spid="31">
                                            <p:txEl>
                                              <p:charRg st="4294967295" end="4294967295"/>
                                            </p:txEl>
                                          </p:spTgt>
                                        </p:tgtEl>
                                      </p:cBhvr>
                                    </p:animEffect>
                                  </p:childTnLst>
                                </p:cTn>
                              </p:par>
                              <p:par>
                                <p:cTn id="26" presetID="10" presetClass="exit" presetSubtype="0" fill="hold" grpId="0" nodeType="withEffect">
                                  <p:stCondLst>
                                    <p:cond delay="0"/>
                                  </p:stCondLst>
                                  <p:childTnLst>
                                    <p:animEffect transition="out" filter="fade">
                                      <p:cBhvr>
                                        <p:cTn id="27" dur="1000"/>
                                        <p:tgtEl>
                                          <p:spTgt spid="27"/>
                                        </p:tgtEl>
                                      </p:cBhvr>
                                    </p:animEffect>
                                    <p:set>
                                      <p:cBhvr>
                                        <p:cTn id="28"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9" restart="whenNotActive" fill="hold" evtFilter="cancelBubble" nodeType="interactiveSeq">
                <p:stCondLst>
                  <p:cond evt="onClick" delay="0">
                    <p:tgtEl>
                      <p:spTgt spid="23"/>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withEffect">
                                  <p:stCondLst>
                                    <p:cond delay="0"/>
                                  </p:stCondLst>
                                  <p:childTnLst>
                                    <p:set>
                                      <p:cBhvr>
                                        <p:cTn id="33" dur="1" fill="hold">
                                          <p:stCondLst>
                                            <p:cond delay="0"/>
                                          </p:stCondLst>
                                        </p:cTn>
                                        <p:tgtEl>
                                          <p:spTgt spid="32">
                                            <p:txEl>
                                              <p:charRg st="4294967295" end="4294967295"/>
                                            </p:txEl>
                                          </p:spTgt>
                                        </p:tgtEl>
                                        <p:attrNameLst>
                                          <p:attrName>style.visibility</p:attrName>
                                        </p:attrNameLst>
                                      </p:cBhvr>
                                      <p:to>
                                        <p:strVal val="visible"/>
                                      </p:to>
                                    </p:set>
                                    <p:animEffect transition="in" filter="fade">
                                      <p:cBhvr>
                                        <p:cTn id="34" dur="1000"/>
                                        <p:tgtEl>
                                          <p:spTgt spid="32">
                                            <p:txEl>
                                              <p:charRg st="4294967295" end="4294967295"/>
                                            </p:txEl>
                                          </p:spTgt>
                                        </p:tgtEl>
                                      </p:cBhvr>
                                    </p:animEffect>
                                  </p:childTnLst>
                                </p:cTn>
                              </p:par>
                              <p:par>
                                <p:cTn id="35" presetID="10" presetClass="exit" presetSubtype="0" fill="hold" grpId="0" nodeType="withEffect">
                                  <p:stCondLst>
                                    <p:cond delay="0"/>
                                  </p:stCondLst>
                                  <p:childTnLst>
                                    <p:animEffect transition="out" filter="fade">
                                      <p:cBhvr>
                                        <p:cTn id="36" dur="1000"/>
                                        <p:tgtEl>
                                          <p:spTgt spid="23"/>
                                        </p:tgtEl>
                                      </p:cBhvr>
                                    </p:animEffect>
                                    <p:set>
                                      <p:cBhvr>
                                        <p:cTn id="37"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withEffect">
                                  <p:stCondLst>
                                    <p:cond delay="0"/>
                                  </p:stCondLst>
                                  <p:childTnLst>
                                    <p:set>
                                      <p:cBhvr>
                                        <p:cTn id="42" dur="1" fill="hold">
                                          <p:stCondLst>
                                            <p:cond delay="0"/>
                                          </p:stCondLst>
                                        </p:cTn>
                                        <p:tgtEl>
                                          <p:spTgt spid="33">
                                            <p:txEl>
                                              <p:charRg st="4294967295" end="4294967295"/>
                                            </p:txEl>
                                          </p:spTgt>
                                        </p:tgtEl>
                                        <p:attrNameLst>
                                          <p:attrName>style.visibility</p:attrName>
                                        </p:attrNameLst>
                                      </p:cBhvr>
                                      <p:to>
                                        <p:strVal val="visible"/>
                                      </p:to>
                                    </p:set>
                                    <p:animEffect transition="in" filter="fade">
                                      <p:cBhvr>
                                        <p:cTn id="43" dur="1000"/>
                                        <p:tgtEl>
                                          <p:spTgt spid="33">
                                            <p:txEl>
                                              <p:charRg st="4294967295" end="4294967295"/>
                                            </p:txEl>
                                          </p:spTgt>
                                        </p:tgtEl>
                                      </p:cBhvr>
                                    </p:animEffect>
                                  </p:childTnLst>
                                </p:cTn>
                              </p:par>
                              <p:par>
                                <p:cTn id="44" presetID="10" presetClass="exit" presetSubtype="0" fill="hold" grpId="0" nodeType="withEffect">
                                  <p:stCondLst>
                                    <p:cond delay="0"/>
                                  </p:stCondLst>
                                  <p:childTnLst>
                                    <p:animEffect transition="out" filter="fade">
                                      <p:cBhvr>
                                        <p:cTn id="45" dur="1100"/>
                                        <p:tgtEl>
                                          <p:spTgt spid="25"/>
                                        </p:tgtEl>
                                      </p:cBhvr>
                                    </p:animEffect>
                                    <p:set>
                                      <p:cBhvr>
                                        <p:cTn id="46" dur="1" fill="hold">
                                          <p:stCondLst>
                                            <p:cond delay="10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withEffect">
                                  <p:stCondLst>
                                    <p:cond delay="0"/>
                                  </p:stCondLst>
                                  <p:childTnLst>
                                    <p:set>
                                      <p:cBhvr>
                                        <p:cTn id="51" dur="1" fill="hold">
                                          <p:stCondLst>
                                            <p:cond delay="0"/>
                                          </p:stCondLst>
                                        </p:cTn>
                                        <p:tgtEl>
                                          <p:spTgt spid="34">
                                            <p:txEl>
                                              <p:charRg st="4294967295" end="4294967295"/>
                                            </p:txEl>
                                          </p:spTgt>
                                        </p:tgtEl>
                                        <p:attrNameLst>
                                          <p:attrName>style.visibility</p:attrName>
                                        </p:attrNameLst>
                                      </p:cBhvr>
                                      <p:to>
                                        <p:strVal val="visible"/>
                                      </p:to>
                                    </p:set>
                                    <p:animEffect transition="in" filter="fade">
                                      <p:cBhvr>
                                        <p:cTn id="52" dur="1000"/>
                                        <p:tgtEl>
                                          <p:spTgt spid="34">
                                            <p:txEl>
                                              <p:charRg st="4294967295" end="4294967295"/>
                                            </p:txEl>
                                          </p:spTgt>
                                        </p:tgtEl>
                                      </p:cBhvr>
                                    </p:animEffect>
                                  </p:childTnLst>
                                </p:cTn>
                              </p:par>
                              <p:par>
                                <p:cTn id="53" presetID="10" presetClass="exit" presetSubtype="0" fill="hold" grpId="0" nodeType="withEffect">
                                  <p:stCondLst>
                                    <p:cond delay="0"/>
                                  </p:stCondLst>
                                  <p:childTnLst>
                                    <p:animEffect transition="out" filter="fade">
                                      <p:cBhvr>
                                        <p:cTn id="54" dur="1000"/>
                                        <p:tgtEl>
                                          <p:spTgt spid="22"/>
                                        </p:tgtEl>
                                      </p:cBhvr>
                                    </p:animEffect>
                                    <p:set>
                                      <p:cBhvr>
                                        <p:cTn id="55"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4"/>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0" nodeType="withEffect">
                                  <p:stCondLst>
                                    <p:cond delay="0"/>
                                  </p:stCondLst>
                                  <p:childTnLst>
                                    <p:set>
                                      <p:cBhvr>
                                        <p:cTn id="60" dur="1" fill="hold">
                                          <p:stCondLst>
                                            <p:cond delay="0"/>
                                          </p:stCondLst>
                                        </p:cTn>
                                        <p:tgtEl>
                                          <p:spTgt spid="35">
                                            <p:txEl>
                                              <p:charRg st="4294967295" end="4294967295"/>
                                            </p:txEl>
                                          </p:spTgt>
                                        </p:tgtEl>
                                        <p:attrNameLst>
                                          <p:attrName>style.visibility</p:attrName>
                                        </p:attrNameLst>
                                      </p:cBhvr>
                                      <p:to>
                                        <p:strVal val="visible"/>
                                      </p:to>
                                    </p:set>
                                    <p:animEffect transition="in" filter="fade">
                                      <p:cBhvr>
                                        <p:cTn id="61" dur="1000"/>
                                        <p:tgtEl>
                                          <p:spTgt spid="35">
                                            <p:txEl>
                                              <p:charRg st="4294967295" end="4294967295"/>
                                            </p:txEl>
                                          </p:spTgt>
                                        </p:tgtEl>
                                      </p:cBhvr>
                                    </p:animEffect>
                                  </p:childTnLst>
                                </p:cTn>
                              </p:par>
                              <p:par>
                                <p:cTn id="62" presetID="10" presetClass="exit" presetSubtype="0" fill="hold" grpId="0" nodeType="withEffect">
                                  <p:stCondLst>
                                    <p:cond delay="0"/>
                                  </p:stCondLst>
                                  <p:childTnLst>
                                    <p:animEffect transition="out" filter="fade">
                                      <p:cBhvr>
                                        <p:cTn id="63" dur="1000"/>
                                        <p:tgtEl>
                                          <p:spTgt spid="24"/>
                                        </p:tgtEl>
                                      </p:cBhvr>
                                    </p:animEffect>
                                    <p:set>
                                      <p:cBhvr>
                                        <p:cTn id="64"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1" nodeType="withEffect">
                                  <p:stCondLst>
                                    <p:cond delay="0"/>
                                  </p:stCondLst>
                                  <p:childTnLst>
                                    <p:set>
                                      <p:cBhvr>
                                        <p:cTn id="69" dur="1" fill="hold">
                                          <p:stCondLst>
                                            <p:cond delay="0"/>
                                          </p:stCondLst>
                                        </p:cTn>
                                        <p:tgtEl>
                                          <p:spTgt spid="29">
                                            <p:txEl>
                                              <p:charRg st="4294967295" end="4294967295"/>
                                            </p:txEl>
                                          </p:spTgt>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0">
                                            <p:txEl>
                                              <p:charRg st="4294967295" end="4294967295"/>
                                            </p:txEl>
                                          </p:spTgt>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31">
                                            <p:txEl>
                                              <p:charRg st="4294967295" end="4294967295"/>
                                            </p:txEl>
                                          </p:spTgt>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32">
                                            <p:txEl>
                                              <p:charRg st="4294967295" end="4294967295"/>
                                            </p:txEl>
                                          </p:spTgt>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33">
                                            <p:txEl>
                                              <p:charRg st="4294967295" end="4294967295"/>
                                            </p:txEl>
                                          </p:spTgt>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34">
                                            <p:txEl>
                                              <p:charRg st="4294967295" end="4294967295"/>
                                            </p:txEl>
                                          </p:spTgt>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35">
                                            <p:txEl>
                                              <p:charRg st="4294967295" end="4294967295"/>
                                            </p:txEl>
                                          </p:spTgt>
                                        </p:tgtEl>
                                        <p:attrNameLst>
                                          <p:attrName>style.visibility</p:attrName>
                                        </p:attrNameLst>
                                      </p:cBhvr>
                                      <p:to>
                                        <p:strVal val="hidden"/>
                                      </p:to>
                                    </p:set>
                                  </p:childTnLst>
                                </p:cTn>
                              </p:par>
                              <p:par>
                                <p:cTn id="82" presetID="1" presetClass="entr" presetSubtype="0" fill="hold" grpId="1" nodeType="withEffect">
                                  <p:stCondLst>
                                    <p:cond delay="0"/>
                                  </p:stCondLst>
                                  <p:childTnLst>
                                    <p:set>
                                      <p:cBhvr>
                                        <p:cTn id="83" dur="1" fill="hold">
                                          <p:stCondLst>
                                            <p:cond delay="0"/>
                                          </p:stCondLst>
                                        </p:cTn>
                                        <p:tgtEl>
                                          <p:spTgt spid="28"/>
                                        </p:tgtEl>
                                        <p:attrNameLst>
                                          <p:attrName>style.visibility</p:attrName>
                                        </p:attrNameLst>
                                      </p:cBhvr>
                                      <p:to>
                                        <p:strVal val="visible"/>
                                      </p:to>
                                    </p:set>
                                  </p:childTnLst>
                                </p:cTn>
                              </p:par>
                              <p:par>
                                <p:cTn id="84" presetID="1" presetClass="entr" presetSubtype="0" fill="hold" grpId="1" nodeType="withEffect">
                                  <p:stCondLst>
                                    <p:cond delay="0"/>
                                  </p:stCondLst>
                                  <p:childTnLst>
                                    <p:set>
                                      <p:cBhvr>
                                        <p:cTn id="85" dur="1" fill="hold">
                                          <p:stCondLst>
                                            <p:cond delay="0"/>
                                          </p:stCondLst>
                                        </p:cTn>
                                        <p:tgtEl>
                                          <p:spTgt spid="26"/>
                                        </p:tgtEl>
                                        <p:attrNameLst>
                                          <p:attrName>style.visibility</p:attrName>
                                        </p:attrNameLst>
                                      </p:cBhvr>
                                      <p:to>
                                        <p:strVal val="visible"/>
                                      </p:to>
                                    </p:set>
                                  </p:childTnLst>
                                </p:cTn>
                              </p:par>
                              <p:par>
                                <p:cTn id="86" presetID="1" presetClass="entr" presetSubtype="0" fill="hold" grpId="1" nodeType="withEffect">
                                  <p:stCondLst>
                                    <p:cond delay="0"/>
                                  </p:stCondLst>
                                  <p:childTnLst>
                                    <p:set>
                                      <p:cBhvr>
                                        <p:cTn id="87" dur="1" fill="hold">
                                          <p:stCondLst>
                                            <p:cond delay="0"/>
                                          </p:stCondLst>
                                        </p:cTn>
                                        <p:tgtEl>
                                          <p:spTgt spid="27"/>
                                        </p:tgtEl>
                                        <p:attrNameLst>
                                          <p:attrName>style.visibility</p:attrName>
                                        </p:attrNameLst>
                                      </p:cBhvr>
                                      <p:to>
                                        <p:strVal val="visible"/>
                                      </p:to>
                                    </p:set>
                                  </p:childTnLst>
                                </p:cTn>
                              </p:par>
                              <p:par>
                                <p:cTn id="88" presetID="1" presetClass="entr" presetSubtype="0" fill="hold" grpId="1" nodeType="withEffect">
                                  <p:stCondLst>
                                    <p:cond delay="0"/>
                                  </p:stCondLst>
                                  <p:childTnLst>
                                    <p:set>
                                      <p:cBhvr>
                                        <p:cTn id="89" dur="1" fill="hold">
                                          <p:stCondLst>
                                            <p:cond delay="0"/>
                                          </p:stCondLst>
                                        </p:cTn>
                                        <p:tgtEl>
                                          <p:spTgt spid="23"/>
                                        </p:tgtEl>
                                        <p:attrNameLst>
                                          <p:attrName>style.visibility</p:attrName>
                                        </p:attrNameLst>
                                      </p:cBhvr>
                                      <p:to>
                                        <p:strVal val="visible"/>
                                      </p:to>
                                    </p:set>
                                  </p:childTnLst>
                                </p:cTn>
                              </p:par>
                              <p:par>
                                <p:cTn id="90" presetID="1" presetClass="entr" presetSubtype="0" fill="hold" grpId="1" nodeType="withEffect">
                                  <p:stCondLst>
                                    <p:cond delay="0"/>
                                  </p:stCondLst>
                                  <p:childTnLst>
                                    <p:set>
                                      <p:cBhvr>
                                        <p:cTn id="91" dur="1" fill="hold">
                                          <p:stCondLst>
                                            <p:cond delay="0"/>
                                          </p:stCondLst>
                                        </p:cTn>
                                        <p:tgtEl>
                                          <p:spTgt spid="25"/>
                                        </p:tgtEl>
                                        <p:attrNameLst>
                                          <p:attrName>style.visibility</p:attrName>
                                        </p:attrNameLst>
                                      </p:cBhvr>
                                      <p:to>
                                        <p:strVal val="visible"/>
                                      </p:to>
                                    </p:set>
                                  </p:childTnLst>
                                </p:cTn>
                              </p:par>
                              <p:par>
                                <p:cTn id="92" presetID="1" presetClass="entr" presetSubtype="0" fill="hold" grpId="1" nodeType="withEffect">
                                  <p:stCondLst>
                                    <p:cond delay="0"/>
                                  </p:stCondLst>
                                  <p:childTnLst>
                                    <p:set>
                                      <p:cBhvr>
                                        <p:cTn id="93" dur="1" fill="hold">
                                          <p:stCondLst>
                                            <p:cond delay="0"/>
                                          </p:stCondLst>
                                        </p:cTn>
                                        <p:tgtEl>
                                          <p:spTgt spid="22"/>
                                        </p:tgtEl>
                                        <p:attrNameLst>
                                          <p:attrName>style.visibility</p:attrName>
                                        </p:attrNameLst>
                                      </p:cBhvr>
                                      <p:to>
                                        <p:strVal val="visible"/>
                                      </p:to>
                                    </p:set>
                                  </p:childTnLst>
                                </p:cTn>
                              </p:par>
                              <p:par>
                                <p:cTn id="94" presetID="1" presetClass="entr" presetSubtype="0" fill="hold" grpId="1" nodeType="withEffect">
                                  <p:stCondLst>
                                    <p:cond delay="0"/>
                                  </p:stCondLst>
                                  <p:childTnLst>
                                    <p:set>
                                      <p:cBhvr>
                                        <p:cTn id="95"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96" restart="whenNotActive" fill="hold" evtFilter="cancelBubble" nodeType="interactiveSeq">
                <p:stCondLst>
                  <p:cond evt="onClick" delay="0">
                    <p:tgtEl>
                      <p:spTgt spid="6"/>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grpId="2" nodeType="withEffect">
                                  <p:stCondLst>
                                    <p:cond delay="0"/>
                                  </p:stCondLst>
                                  <p:childTnLst>
                                    <p:set>
                                      <p:cBhvr>
                                        <p:cTn id="100" dur="1" fill="hold">
                                          <p:stCondLst>
                                            <p:cond delay="0"/>
                                          </p:stCondLst>
                                        </p:cTn>
                                        <p:tgtEl>
                                          <p:spTgt spid="29">
                                            <p:txEl>
                                              <p:charRg st="4294967295" end="4294967295"/>
                                            </p:txEl>
                                          </p:spTgt>
                                        </p:tgtEl>
                                        <p:attrNameLst>
                                          <p:attrName>style.visibility</p:attrName>
                                        </p:attrNameLst>
                                      </p:cBhvr>
                                      <p:to>
                                        <p:strVal val="hidden"/>
                                      </p:to>
                                    </p:set>
                                  </p:childTnLst>
                                </p:cTn>
                              </p:par>
                              <p:par>
                                <p:cTn id="101" presetID="1" presetClass="exit" presetSubtype="0" fill="hold" grpId="2" nodeType="withEffect">
                                  <p:stCondLst>
                                    <p:cond delay="0"/>
                                  </p:stCondLst>
                                  <p:childTnLst>
                                    <p:set>
                                      <p:cBhvr>
                                        <p:cTn id="102" dur="1" fill="hold">
                                          <p:stCondLst>
                                            <p:cond delay="0"/>
                                          </p:stCondLst>
                                        </p:cTn>
                                        <p:tgtEl>
                                          <p:spTgt spid="30">
                                            <p:txEl>
                                              <p:charRg st="4294967295" end="4294967295"/>
                                            </p:txEl>
                                          </p:spTgt>
                                        </p:tgtEl>
                                        <p:attrNameLst>
                                          <p:attrName>style.visibility</p:attrName>
                                        </p:attrNameLst>
                                      </p:cBhvr>
                                      <p:to>
                                        <p:strVal val="hidden"/>
                                      </p:to>
                                    </p:set>
                                  </p:childTnLst>
                                </p:cTn>
                              </p:par>
                              <p:par>
                                <p:cTn id="103" presetID="1" presetClass="exit" presetSubtype="0" fill="hold" grpId="2" nodeType="withEffect">
                                  <p:stCondLst>
                                    <p:cond delay="0"/>
                                  </p:stCondLst>
                                  <p:childTnLst>
                                    <p:set>
                                      <p:cBhvr>
                                        <p:cTn id="104" dur="1" fill="hold">
                                          <p:stCondLst>
                                            <p:cond delay="0"/>
                                          </p:stCondLst>
                                        </p:cTn>
                                        <p:tgtEl>
                                          <p:spTgt spid="31">
                                            <p:txEl>
                                              <p:charRg st="4294967295" end="4294967295"/>
                                            </p:txEl>
                                          </p:spTgt>
                                        </p:tgtEl>
                                        <p:attrNameLst>
                                          <p:attrName>style.visibility</p:attrName>
                                        </p:attrNameLst>
                                      </p:cBhvr>
                                      <p:to>
                                        <p:strVal val="hidden"/>
                                      </p:to>
                                    </p:set>
                                  </p:childTnLst>
                                </p:cTn>
                              </p:par>
                              <p:par>
                                <p:cTn id="105" presetID="1" presetClass="exit" presetSubtype="0" fill="hold" grpId="2" nodeType="withEffect">
                                  <p:stCondLst>
                                    <p:cond delay="0"/>
                                  </p:stCondLst>
                                  <p:childTnLst>
                                    <p:set>
                                      <p:cBhvr>
                                        <p:cTn id="106" dur="1" fill="hold">
                                          <p:stCondLst>
                                            <p:cond delay="0"/>
                                          </p:stCondLst>
                                        </p:cTn>
                                        <p:tgtEl>
                                          <p:spTgt spid="32">
                                            <p:txEl>
                                              <p:charRg st="4294967295" end="4294967295"/>
                                            </p:txEl>
                                          </p:spTgt>
                                        </p:tgtEl>
                                        <p:attrNameLst>
                                          <p:attrName>style.visibility</p:attrName>
                                        </p:attrNameLst>
                                      </p:cBhvr>
                                      <p:to>
                                        <p:strVal val="hidden"/>
                                      </p:to>
                                    </p:set>
                                  </p:childTnLst>
                                </p:cTn>
                              </p:par>
                              <p:par>
                                <p:cTn id="107" presetID="1" presetClass="exit" presetSubtype="0" fill="hold" grpId="2" nodeType="withEffect">
                                  <p:stCondLst>
                                    <p:cond delay="0"/>
                                  </p:stCondLst>
                                  <p:childTnLst>
                                    <p:set>
                                      <p:cBhvr>
                                        <p:cTn id="108" dur="1" fill="hold">
                                          <p:stCondLst>
                                            <p:cond delay="0"/>
                                          </p:stCondLst>
                                        </p:cTn>
                                        <p:tgtEl>
                                          <p:spTgt spid="33">
                                            <p:txEl>
                                              <p:charRg st="4294967295" end="4294967295"/>
                                            </p:txEl>
                                          </p:spTgt>
                                        </p:tgtEl>
                                        <p:attrNameLst>
                                          <p:attrName>style.visibility</p:attrName>
                                        </p:attrNameLst>
                                      </p:cBhvr>
                                      <p:to>
                                        <p:strVal val="hidden"/>
                                      </p:to>
                                    </p:set>
                                  </p:childTnLst>
                                </p:cTn>
                              </p:par>
                              <p:par>
                                <p:cTn id="109" presetID="1" presetClass="exit" presetSubtype="0" fill="hold" grpId="2" nodeType="withEffect">
                                  <p:stCondLst>
                                    <p:cond delay="0"/>
                                  </p:stCondLst>
                                  <p:childTnLst>
                                    <p:set>
                                      <p:cBhvr>
                                        <p:cTn id="110" dur="1" fill="hold">
                                          <p:stCondLst>
                                            <p:cond delay="0"/>
                                          </p:stCondLst>
                                        </p:cTn>
                                        <p:tgtEl>
                                          <p:spTgt spid="34">
                                            <p:txEl>
                                              <p:charRg st="4294967295" end="4294967295"/>
                                            </p:txEl>
                                          </p:spTgt>
                                        </p:tgtEl>
                                        <p:attrNameLst>
                                          <p:attrName>style.visibility</p:attrName>
                                        </p:attrNameLst>
                                      </p:cBhvr>
                                      <p:to>
                                        <p:strVal val="hidden"/>
                                      </p:to>
                                    </p:set>
                                  </p:childTnLst>
                                </p:cTn>
                              </p:par>
                              <p:par>
                                <p:cTn id="111" presetID="1" presetClass="exit" presetSubtype="0" fill="hold" grpId="2" nodeType="withEffect">
                                  <p:stCondLst>
                                    <p:cond delay="0"/>
                                  </p:stCondLst>
                                  <p:childTnLst>
                                    <p:set>
                                      <p:cBhvr>
                                        <p:cTn id="112" dur="1" fill="hold">
                                          <p:stCondLst>
                                            <p:cond delay="0"/>
                                          </p:stCondLst>
                                        </p:cTn>
                                        <p:tgtEl>
                                          <p:spTgt spid="35">
                                            <p:txEl>
                                              <p:charRg st="4294967295" end="4294967295"/>
                                            </p:txEl>
                                          </p:spTgt>
                                        </p:tgtEl>
                                        <p:attrNameLst>
                                          <p:attrName>style.visibility</p:attrName>
                                        </p:attrNameLst>
                                      </p:cBhvr>
                                      <p:to>
                                        <p:strVal val="hidden"/>
                                      </p:to>
                                    </p:set>
                                  </p:childTnLst>
                                </p:cTn>
                              </p:par>
                              <p:par>
                                <p:cTn id="113" presetID="1" presetClass="entr" presetSubtype="0" fill="hold" grpId="2" nodeType="withEffect">
                                  <p:stCondLst>
                                    <p:cond delay="0"/>
                                  </p:stCondLst>
                                  <p:childTnLst>
                                    <p:set>
                                      <p:cBhvr>
                                        <p:cTn id="114" dur="1" fill="hold">
                                          <p:stCondLst>
                                            <p:cond delay="0"/>
                                          </p:stCondLst>
                                        </p:cTn>
                                        <p:tgtEl>
                                          <p:spTgt spid="28"/>
                                        </p:tgtEl>
                                        <p:attrNameLst>
                                          <p:attrName>style.visibility</p:attrName>
                                        </p:attrNameLst>
                                      </p:cBhvr>
                                      <p:to>
                                        <p:strVal val="visible"/>
                                      </p:to>
                                    </p:set>
                                  </p:childTnLst>
                                </p:cTn>
                              </p:par>
                              <p:par>
                                <p:cTn id="115" presetID="1" presetClass="entr" presetSubtype="0" fill="hold" grpId="2" nodeType="withEffect">
                                  <p:stCondLst>
                                    <p:cond delay="0"/>
                                  </p:stCondLst>
                                  <p:childTnLst>
                                    <p:set>
                                      <p:cBhvr>
                                        <p:cTn id="116" dur="1" fill="hold">
                                          <p:stCondLst>
                                            <p:cond delay="0"/>
                                          </p:stCondLst>
                                        </p:cTn>
                                        <p:tgtEl>
                                          <p:spTgt spid="26"/>
                                        </p:tgtEl>
                                        <p:attrNameLst>
                                          <p:attrName>style.visibility</p:attrName>
                                        </p:attrNameLst>
                                      </p:cBhvr>
                                      <p:to>
                                        <p:strVal val="visible"/>
                                      </p:to>
                                    </p:set>
                                  </p:childTnLst>
                                </p:cTn>
                              </p:par>
                              <p:par>
                                <p:cTn id="117" presetID="1" presetClass="entr" presetSubtype="0" fill="hold" grpId="2" nodeType="withEffect">
                                  <p:stCondLst>
                                    <p:cond delay="0"/>
                                  </p:stCondLst>
                                  <p:childTnLst>
                                    <p:set>
                                      <p:cBhvr>
                                        <p:cTn id="118" dur="1" fill="hold">
                                          <p:stCondLst>
                                            <p:cond delay="0"/>
                                          </p:stCondLst>
                                        </p:cTn>
                                        <p:tgtEl>
                                          <p:spTgt spid="27"/>
                                        </p:tgtEl>
                                        <p:attrNameLst>
                                          <p:attrName>style.visibility</p:attrName>
                                        </p:attrNameLst>
                                      </p:cBhvr>
                                      <p:to>
                                        <p:strVal val="visible"/>
                                      </p:to>
                                    </p:set>
                                  </p:childTnLst>
                                </p:cTn>
                              </p:par>
                              <p:par>
                                <p:cTn id="119" presetID="1" presetClass="entr" presetSubtype="0" fill="hold" grpId="2" nodeType="withEffect">
                                  <p:stCondLst>
                                    <p:cond delay="0"/>
                                  </p:stCondLst>
                                  <p:childTnLst>
                                    <p:set>
                                      <p:cBhvr>
                                        <p:cTn id="120" dur="1" fill="hold">
                                          <p:stCondLst>
                                            <p:cond delay="0"/>
                                          </p:stCondLst>
                                        </p:cTn>
                                        <p:tgtEl>
                                          <p:spTgt spid="23"/>
                                        </p:tgtEl>
                                        <p:attrNameLst>
                                          <p:attrName>style.visibility</p:attrName>
                                        </p:attrNameLst>
                                      </p:cBhvr>
                                      <p:to>
                                        <p:strVal val="visible"/>
                                      </p:to>
                                    </p:set>
                                  </p:childTnLst>
                                </p:cTn>
                              </p:par>
                              <p:par>
                                <p:cTn id="121" presetID="1" presetClass="entr" presetSubtype="0" fill="hold" grpId="2" nodeType="withEffect">
                                  <p:stCondLst>
                                    <p:cond delay="0"/>
                                  </p:stCondLst>
                                  <p:childTnLst>
                                    <p:set>
                                      <p:cBhvr>
                                        <p:cTn id="122" dur="1" fill="hold">
                                          <p:stCondLst>
                                            <p:cond delay="0"/>
                                          </p:stCondLst>
                                        </p:cTn>
                                        <p:tgtEl>
                                          <p:spTgt spid="25"/>
                                        </p:tgtEl>
                                        <p:attrNameLst>
                                          <p:attrName>style.visibility</p:attrName>
                                        </p:attrNameLst>
                                      </p:cBhvr>
                                      <p:to>
                                        <p:strVal val="visible"/>
                                      </p:to>
                                    </p:set>
                                  </p:childTnLst>
                                </p:cTn>
                              </p:par>
                              <p:par>
                                <p:cTn id="123" presetID="1" presetClass="entr" presetSubtype="0" fill="hold" grpId="2" nodeType="withEffect">
                                  <p:stCondLst>
                                    <p:cond delay="0"/>
                                  </p:stCondLst>
                                  <p:childTnLst>
                                    <p:set>
                                      <p:cBhvr>
                                        <p:cTn id="124" dur="1" fill="hold">
                                          <p:stCondLst>
                                            <p:cond delay="0"/>
                                          </p:stCondLst>
                                        </p:cTn>
                                        <p:tgtEl>
                                          <p:spTgt spid="22"/>
                                        </p:tgtEl>
                                        <p:attrNameLst>
                                          <p:attrName>style.visibility</p:attrName>
                                        </p:attrNameLst>
                                      </p:cBhvr>
                                      <p:to>
                                        <p:strVal val="visible"/>
                                      </p:to>
                                    </p:set>
                                  </p:childTnLst>
                                </p:cTn>
                              </p:par>
                              <p:par>
                                <p:cTn id="125" presetID="1" presetClass="entr" presetSubtype="0" fill="hold" grpId="2" nodeType="withEffect">
                                  <p:stCondLst>
                                    <p:cond delay="0"/>
                                  </p:stCondLst>
                                  <p:childTnLst>
                                    <p:set>
                                      <p:cBhvr>
                                        <p:cTn id="126"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autoUpdateAnimBg="0"/>
      <p:bldP spid="29" grpId="1" autoUpdateAnimBg="0"/>
      <p:bldP spid="29" grpId="2" autoUpdateAnimBg="0"/>
      <p:bldP spid="30" grpId="0" autoUpdateAnimBg="0"/>
      <p:bldP spid="30" grpId="1" autoUpdateAnimBg="0"/>
      <p:bldP spid="30" grpId="2" autoUpdateAnimBg="0"/>
      <p:bldP spid="31" grpId="0" autoUpdateAnimBg="0"/>
      <p:bldP spid="31" grpId="1" autoUpdateAnimBg="0"/>
      <p:bldP spid="31" grpId="2" autoUpdateAnimBg="0"/>
      <p:bldP spid="32" grpId="0" autoUpdateAnimBg="0"/>
      <p:bldP spid="32" grpId="1" autoUpdateAnimBg="0"/>
      <p:bldP spid="32" grpId="2" autoUpdateAnimBg="0"/>
      <p:bldP spid="33" grpId="0" autoUpdateAnimBg="0"/>
      <p:bldP spid="33" grpId="1" autoUpdateAnimBg="0"/>
      <p:bldP spid="33" grpId="2" autoUpdateAnimBg="0"/>
      <p:bldP spid="34" grpId="0" autoUpdateAnimBg="0"/>
      <p:bldP spid="34" grpId="1" autoUpdateAnimBg="0"/>
      <p:bldP spid="34" grpId="2" autoUpdateAnimBg="0"/>
      <p:bldP spid="35" grpId="0" autoUpdateAnimBg="0"/>
      <p:bldP spid="35" grpId="1" autoUpdateAnimBg="0"/>
      <p:bldP spid="35" grpId="2"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5" name="Textbox: Line 6"/>
          <p:cNvSpPr txBox="1"/>
          <p:nvPr/>
        </p:nvSpPr>
        <p:spPr>
          <a:xfrm>
            <a:off x="839037" y="4391507"/>
            <a:ext cx="7858800" cy="360000"/>
          </a:xfrm>
          <a:prstGeom prst="rect">
            <a:avLst/>
          </a:prstGeom>
          <a:noFill/>
        </p:spPr>
        <p:txBody>
          <a:bodyPr wrap="square" rtlCol="0">
            <a:spAutoFit/>
          </a:bodyPr>
          <a:lstStyle/>
          <a:p>
            <a:pPr lvl="0"/>
            <a:r>
              <a:rPr lang="en-NZ" sz="1600" dirty="0">
                <a:latin typeface="Constantia" panose="02030602050306030303" pitchFamily="18" charset="0"/>
              </a:rPr>
              <a:t>Questions I would like to ask about the topics in this resource are …</a:t>
            </a:r>
          </a:p>
        </p:txBody>
      </p:sp>
      <p:sp>
        <p:nvSpPr>
          <p:cNvPr id="18" name="Textbox: Line 5"/>
          <p:cNvSpPr txBox="1"/>
          <p:nvPr/>
        </p:nvSpPr>
        <p:spPr>
          <a:xfrm>
            <a:off x="831600" y="3988904"/>
            <a:ext cx="7858800" cy="360000"/>
          </a:xfrm>
          <a:prstGeom prst="rect">
            <a:avLst/>
          </a:prstGeom>
          <a:noFill/>
        </p:spPr>
        <p:txBody>
          <a:bodyPr wrap="square" rtlCol="0">
            <a:spAutoFit/>
          </a:bodyPr>
          <a:lstStyle/>
          <a:p>
            <a:pPr lvl="0"/>
            <a:r>
              <a:rPr lang="en-NZ" sz="1600" dirty="0">
                <a:latin typeface="Constantia" panose="02030602050306030303" pitchFamily="18" charset="0"/>
              </a:rPr>
              <a:t>Which activity do you think helped you to learn best in this resource?</a:t>
            </a:r>
          </a:p>
        </p:txBody>
      </p:sp>
      <p:sp>
        <p:nvSpPr>
          <p:cNvPr id="20" name="Textbox: Line 4"/>
          <p:cNvSpPr txBox="1"/>
          <p:nvPr/>
        </p:nvSpPr>
        <p:spPr>
          <a:xfrm>
            <a:off x="831600" y="3348469"/>
            <a:ext cx="7858800" cy="584775"/>
          </a:xfrm>
          <a:prstGeom prst="rect">
            <a:avLst/>
          </a:prstGeom>
          <a:noFill/>
        </p:spPr>
        <p:txBody>
          <a:bodyPr wrap="square" rtlCol="0">
            <a:spAutoFit/>
          </a:bodyPr>
          <a:lstStyle/>
          <a:p>
            <a:pPr lvl="0"/>
            <a:r>
              <a:rPr lang="en-US" sz="1600" dirty="0" smtClean="0">
                <a:latin typeface="Constantia" panose="02030602050306030303" pitchFamily="18" charset="0"/>
              </a:rPr>
              <a:t>What </a:t>
            </a:r>
            <a:r>
              <a:rPr lang="en-US" sz="1600" dirty="0">
                <a:latin typeface="Constantia" panose="02030602050306030303" pitchFamily="18" charset="0"/>
              </a:rPr>
              <a:t>is the most useful thing we can do to help the Holy Souls and give a reason for this. (Slide 6 &amp; 7)</a:t>
            </a:r>
            <a:endParaRPr lang="en-NZ" sz="1600" dirty="0">
              <a:latin typeface="Constantia" panose="02030602050306030303" pitchFamily="18" charset="0"/>
            </a:endParaRPr>
          </a:p>
        </p:txBody>
      </p:sp>
      <p:sp>
        <p:nvSpPr>
          <p:cNvPr id="21" name="Textbox: Line 3"/>
          <p:cNvSpPr txBox="1"/>
          <p:nvPr/>
        </p:nvSpPr>
        <p:spPr>
          <a:xfrm>
            <a:off x="831600" y="2503696"/>
            <a:ext cx="7858800" cy="830997"/>
          </a:xfrm>
          <a:prstGeom prst="rect">
            <a:avLst/>
          </a:prstGeom>
          <a:noFill/>
        </p:spPr>
        <p:txBody>
          <a:bodyPr wrap="square" rtlCol="0">
            <a:spAutoFit/>
          </a:bodyPr>
          <a:lstStyle/>
          <a:p>
            <a:pPr lvl="0"/>
            <a:r>
              <a:rPr lang="en-US" sz="1600" dirty="0" smtClean="0">
                <a:latin typeface="Constantia" panose="02030602050306030303" pitchFamily="18" charset="0"/>
              </a:rPr>
              <a:t>Make </a:t>
            </a:r>
            <a:r>
              <a:rPr lang="en-US" sz="1600" dirty="0">
                <a:latin typeface="Constantia" panose="02030602050306030303" pitchFamily="18" charset="0"/>
              </a:rPr>
              <a:t>a list of five things that could be part of a Prayerful Remembrance Ritual you could prepare and use with your family </a:t>
            </a:r>
            <a:r>
              <a:rPr lang="en-US" sz="1600" dirty="0" err="1">
                <a:latin typeface="Constantia" panose="02030602050306030303" pitchFamily="18" charset="0"/>
              </a:rPr>
              <a:t>whānau</a:t>
            </a:r>
            <a:r>
              <a:rPr lang="en-US" sz="1600" dirty="0">
                <a:latin typeface="Constantia" panose="02030602050306030303" pitchFamily="18" charset="0"/>
              </a:rPr>
              <a:t> or describe an experience of one you have experienced in your school, parish or </a:t>
            </a:r>
            <a:r>
              <a:rPr lang="en-US" sz="1600" dirty="0" err="1">
                <a:latin typeface="Constantia" panose="02030602050306030303" pitchFamily="18" charset="0"/>
              </a:rPr>
              <a:t>marae</a:t>
            </a:r>
            <a:r>
              <a:rPr lang="en-US" sz="1600" dirty="0">
                <a:latin typeface="Constantia" panose="02030602050306030303" pitchFamily="18" charset="0"/>
              </a:rPr>
              <a:t>. (Slide 8)</a:t>
            </a:r>
            <a:endParaRPr lang="en-NZ" sz="1600" dirty="0">
              <a:latin typeface="Constantia" panose="02030602050306030303" pitchFamily="18" charset="0"/>
            </a:endParaRPr>
          </a:p>
        </p:txBody>
      </p:sp>
      <p:sp>
        <p:nvSpPr>
          <p:cNvPr id="22" name="Textbox: Line 2"/>
          <p:cNvSpPr txBox="1"/>
          <p:nvPr/>
        </p:nvSpPr>
        <p:spPr>
          <a:xfrm>
            <a:off x="831600" y="1854872"/>
            <a:ext cx="7858800" cy="584775"/>
          </a:xfrm>
          <a:prstGeom prst="rect">
            <a:avLst/>
          </a:prstGeom>
          <a:noFill/>
        </p:spPr>
        <p:txBody>
          <a:bodyPr wrap="square" rtlCol="0">
            <a:spAutoFit/>
          </a:bodyPr>
          <a:lstStyle/>
          <a:p>
            <a:pPr lvl="0"/>
            <a:r>
              <a:rPr lang="en-US" sz="1600" dirty="0" smtClean="0">
                <a:latin typeface="Constantia" panose="02030602050306030303" pitchFamily="18" charset="0"/>
              </a:rPr>
              <a:t>Make </a:t>
            </a:r>
            <a:r>
              <a:rPr lang="en-US" sz="1600" dirty="0">
                <a:latin typeface="Constantia" panose="02030602050306030303" pitchFamily="18" charset="0"/>
              </a:rPr>
              <a:t>a brochure or a power point for younger children that explains why we have All Souls Day and include 2 key Catholic beliefs and practices used to celebrate it. (Slide 6) </a:t>
            </a:r>
            <a:endParaRPr lang="en-NZ" sz="1600" dirty="0">
              <a:latin typeface="Constantia" panose="02030602050306030303" pitchFamily="18" charset="0"/>
            </a:endParaRPr>
          </a:p>
        </p:txBody>
      </p:sp>
      <p:sp>
        <p:nvSpPr>
          <p:cNvPr id="27" name="Textbox: Line 1"/>
          <p:cNvSpPr txBox="1"/>
          <p:nvPr/>
        </p:nvSpPr>
        <p:spPr>
          <a:xfrm>
            <a:off x="831600" y="1197659"/>
            <a:ext cx="7858800" cy="584775"/>
          </a:xfrm>
          <a:prstGeom prst="rect">
            <a:avLst/>
          </a:prstGeom>
          <a:noFill/>
        </p:spPr>
        <p:txBody>
          <a:bodyPr wrap="square" rtlCol="0">
            <a:spAutoFit/>
          </a:bodyPr>
          <a:lstStyle/>
          <a:p>
            <a:pPr lvl="0"/>
            <a:r>
              <a:rPr lang="en-US" sz="1600" dirty="0" smtClean="0">
                <a:latin typeface="Constantia" panose="02030602050306030303" pitchFamily="18" charset="0"/>
              </a:rPr>
              <a:t>Write </a:t>
            </a:r>
            <a:r>
              <a:rPr lang="en-US" sz="1600" dirty="0">
                <a:latin typeface="Constantia" panose="02030602050306030303" pitchFamily="18" charset="0"/>
              </a:rPr>
              <a:t>a paragraph about what makes a human person and how each dimension helps people to be a whole person so they can be who God created them to be. (Slides 4 &amp; 5)</a:t>
            </a:r>
            <a:endParaRPr lang="en-NZ" sz="1600" dirty="0">
              <a:latin typeface="Constantia" panose="02030602050306030303" pitchFamily="18" charset="0"/>
            </a:endParaRPr>
          </a:p>
        </p:txBody>
      </p:sp>
      <p:sp>
        <p:nvSpPr>
          <p:cNvPr id="36" name="Shape: Border 6"/>
          <p:cNvSpPr/>
          <p:nvPr/>
        </p:nvSpPr>
        <p:spPr>
          <a:xfrm>
            <a:off x="885836" y="4398928"/>
            <a:ext cx="6038595" cy="360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rial" pitchFamily="34" charset="-128"/>
              <a:ea typeface="Arial" pitchFamily="34" charset="-128"/>
            </a:endParaRPr>
          </a:p>
        </p:txBody>
      </p:sp>
      <p:sp>
        <p:nvSpPr>
          <p:cNvPr id="30" name="Shape: Border 5"/>
          <p:cNvSpPr/>
          <p:nvPr/>
        </p:nvSpPr>
        <p:spPr>
          <a:xfrm>
            <a:off x="878399" y="3992447"/>
            <a:ext cx="7761600" cy="360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rial" pitchFamily="34" charset="-128"/>
              <a:ea typeface="Arial" pitchFamily="34" charset="-128"/>
            </a:endParaRPr>
          </a:p>
        </p:txBody>
      </p:sp>
      <p:sp>
        <p:nvSpPr>
          <p:cNvPr id="31" name="Shape: Border 4"/>
          <p:cNvSpPr/>
          <p:nvPr/>
        </p:nvSpPr>
        <p:spPr>
          <a:xfrm>
            <a:off x="878399" y="3333965"/>
            <a:ext cx="7761600" cy="61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2" name="Shape: Border 3"/>
          <p:cNvSpPr/>
          <p:nvPr/>
        </p:nvSpPr>
        <p:spPr>
          <a:xfrm>
            <a:off x="878399" y="2487923"/>
            <a:ext cx="7761600" cy="799542"/>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3" name="Shape: Border 2"/>
          <p:cNvSpPr/>
          <p:nvPr/>
        </p:nvSpPr>
        <p:spPr>
          <a:xfrm>
            <a:off x="878399" y="1829441"/>
            <a:ext cx="7761600" cy="61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Constantia" panose="02030602050306030303" pitchFamily="18" charset="0"/>
              <a:ea typeface="Arial" pitchFamily="34" charset="-128"/>
            </a:endParaRPr>
          </a:p>
        </p:txBody>
      </p:sp>
      <p:sp>
        <p:nvSpPr>
          <p:cNvPr id="34" name="Shape: Border 1"/>
          <p:cNvSpPr/>
          <p:nvPr/>
        </p:nvSpPr>
        <p:spPr>
          <a:xfrm>
            <a:off x="878399" y="1170959"/>
            <a:ext cx="7761600" cy="61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42" name="Shape: Number 6"/>
          <p:cNvSpPr txBox="1"/>
          <p:nvPr/>
        </p:nvSpPr>
        <p:spPr>
          <a:xfrm>
            <a:off x="489837" y="4342021"/>
            <a:ext cx="394578" cy="338554"/>
          </a:xfrm>
          <a:prstGeom prst="rect">
            <a:avLst/>
          </a:prstGeom>
          <a:noFill/>
        </p:spPr>
        <p:txBody>
          <a:bodyPr wrap="square" rtlCol="0">
            <a:spAutoFit/>
          </a:bodyPr>
          <a:lstStyle/>
          <a:p>
            <a:r>
              <a:rPr lang="en-GB" sz="1600" dirty="0">
                <a:latin typeface="Constantia" panose="02030602050306030303" pitchFamily="18" charset="0"/>
                <a:ea typeface="Arial" pitchFamily="34" charset="-128"/>
                <a:cs typeface="Arial" panose="020B0604020202020204" pitchFamily="34" charset="0"/>
              </a:rPr>
              <a:t>6</a:t>
            </a:r>
            <a:r>
              <a:rPr lang="en-GB" sz="1600" dirty="0" smtClean="0">
                <a:latin typeface="Constantia" panose="02030602050306030303" pitchFamily="18" charset="0"/>
                <a:ea typeface="Arial" pitchFamily="34" charset="-128"/>
                <a:cs typeface="Arial" panose="020B0604020202020204" pitchFamily="34" charset="0"/>
              </a:rPr>
              <a:t>)</a:t>
            </a:r>
            <a:endParaRPr lang="en-GB" sz="1600" dirty="0">
              <a:latin typeface="Constantia" panose="02030602050306030303" pitchFamily="18" charset="0"/>
              <a:ea typeface="Arial" pitchFamily="34" charset="-128"/>
              <a:cs typeface="Arial" panose="020B0604020202020204" pitchFamily="34" charset="0"/>
            </a:endParaRPr>
          </a:p>
        </p:txBody>
      </p:sp>
      <p:sp>
        <p:nvSpPr>
          <p:cNvPr id="37" name="Shape: Number 5"/>
          <p:cNvSpPr txBox="1"/>
          <p:nvPr/>
        </p:nvSpPr>
        <p:spPr>
          <a:xfrm>
            <a:off x="482400" y="3940856"/>
            <a:ext cx="394578" cy="338554"/>
          </a:xfrm>
          <a:prstGeom prst="rect">
            <a:avLst/>
          </a:prstGeom>
          <a:noFill/>
        </p:spPr>
        <p:txBody>
          <a:bodyPr wrap="square" rtlCol="0">
            <a:spAutoFit/>
          </a:bodyPr>
          <a:lstStyle/>
          <a:p>
            <a:r>
              <a:rPr lang="en-GB" sz="1600" dirty="0">
                <a:latin typeface="Constantia" panose="02030602050306030303" pitchFamily="18" charset="0"/>
                <a:ea typeface="Arial" pitchFamily="34" charset="-128"/>
                <a:cs typeface="Arial" panose="020B0604020202020204" pitchFamily="34" charset="0"/>
              </a:rPr>
              <a:t>5</a:t>
            </a:r>
            <a:r>
              <a:rPr lang="en-GB" sz="1600" dirty="0" smtClean="0">
                <a:latin typeface="Constantia" panose="02030602050306030303" pitchFamily="18" charset="0"/>
                <a:ea typeface="Arial" pitchFamily="34" charset="-128"/>
                <a:cs typeface="Arial" panose="020B0604020202020204" pitchFamily="34" charset="0"/>
              </a:rPr>
              <a:t>)</a:t>
            </a:r>
            <a:endParaRPr lang="en-GB" sz="1600" dirty="0">
              <a:latin typeface="Constantia" panose="02030602050306030303" pitchFamily="18" charset="0"/>
              <a:ea typeface="Arial" pitchFamily="34" charset="-128"/>
              <a:cs typeface="Arial" panose="020B0604020202020204" pitchFamily="34" charset="0"/>
            </a:endParaRPr>
          </a:p>
        </p:txBody>
      </p:sp>
      <p:sp>
        <p:nvSpPr>
          <p:cNvPr id="38" name="Shape: Number 4"/>
          <p:cNvSpPr txBox="1"/>
          <p:nvPr/>
        </p:nvSpPr>
        <p:spPr>
          <a:xfrm>
            <a:off x="482400" y="3284238"/>
            <a:ext cx="394578" cy="338554"/>
          </a:xfrm>
          <a:prstGeom prst="rect">
            <a:avLst/>
          </a:prstGeom>
          <a:noFill/>
        </p:spPr>
        <p:txBody>
          <a:bodyPr wrap="square" rtlCol="0">
            <a:spAutoFit/>
          </a:bodyPr>
          <a:lstStyle/>
          <a:p>
            <a:r>
              <a:rPr lang="en-GB" sz="1600" dirty="0" smtClean="0">
                <a:latin typeface="Constantia" panose="02030602050306030303" pitchFamily="18" charset="0"/>
                <a:ea typeface="Arial" pitchFamily="34" charset="-128"/>
                <a:cs typeface="Arial" panose="020B0604020202020204" pitchFamily="34" charset="0"/>
              </a:rPr>
              <a:t>4)</a:t>
            </a:r>
            <a:endParaRPr lang="en-GB" sz="1600" dirty="0">
              <a:latin typeface="Constantia" panose="02030602050306030303" pitchFamily="18" charset="0"/>
              <a:ea typeface="Arial" pitchFamily="34" charset="-128"/>
              <a:cs typeface="Arial" panose="020B0604020202020204" pitchFamily="34" charset="0"/>
            </a:endParaRPr>
          </a:p>
        </p:txBody>
      </p:sp>
      <p:sp>
        <p:nvSpPr>
          <p:cNvPr id="39" name="Shape: Number 3"/>
          <p:cNvSpPr txBox="1"/>
          <p:nvPr/>
        </p:nvSpPr>
        <p:spPr>
          <a:xfrm>
            <a:off x="482400" y="2441180"/>
            <a:ext cx="394578" cy="338554"/>
          </a:xfrm>
          <a:prstGeom prst="rect">
            <a:avLst/>
          </a:prstGeom>
          <a:noFill/>
        </p:spPr>
        <p:txBody>
          <a:bodyPr wrap="square" rtlCol="0">
            <a:spAutoFit/>
          </a:bodyPr>
          <a:lstStyle/>
          <a:p>
            <a:r>
              <a:rPr lang="en-GB" sz="1600" dirty="0" smtClean="0">
                <a:latin typeface="Constantia" panose="02030602050306030303" pitchFamily="18" charset="0"/>
                <a:ea typeface="Arial" pitchFamily="34" charset="-128"/>
                <a:cs typeface="Arial" panose="020B0604020202020204" pitchFamily="34" charset="0"/>
              </a:rPr>
              <a:t>3)</a:t>
            </a:r>
            <a:endParaRPr lang="en-GB" sz="1600" dirty="0">
              <a:latin typeface="Constantia" panose="02030602050306030303" pitchFamily="18" charset="0"/>
              <a:ea typeface="Arial" pitchFamily="34" charset="-128"/>
              <a:cs typeface="Arial" panose="020B0604020202020204" pitchFamily="34" charset="0"/>
            </a:endParaRPr>
          </a:p>
        </p:txBody>
      </p:sp>
      <p:sp>
        <p:nvSpPr>
          <p:cNvPr id="40" name="Shape: Number 2"/>
          <p:cNvSpPr txBox="1"/>
          <p:nvPr/>
        </p:nvSpPr>
        <p:spPr>
          <a:xfrm>
            <a:off x="482400" y="1825669"/>
            <a:ext cx="394578" cy="338554"/>
          </a:xfrm>
          <a:prstGeom prst="rect">
            <a:avLst/>
          </a:prstGeom>
          <a:noFill/>
        </p:spPr>
        <p:txBody>
          <a:bodyPr wrap="square" rtlCol="0">
            <a:spAutoFit/>
          </a:bodyPr>
          <a:lstStyle/>
          <a:p>
            <a:r>
              <a:rPr lang="en-GB" sz="1600" dirty="0" smtClean="0">
                <a:latin typeface="Constantia" panose="02030602050306030303" pitchFamily="18" charset="0"/>
                <a:ea typeface="Arial" pitchFamily="34" charset="-128"/>
                <a:cs typeface="Arial" panose="020B0604020202020204" pitchFamily="34" charset="0"/>
              </a:rPr>
              <a:t>2)</a:t>
            </a:r>
            <a:endParaRPr lang="en-GB" sz="1600" dirty="0">
              <a:latin typeface="Constantia" panose="02030602050306030303" pitchFamily="18" charset="0"/>
              <a:ea typeface="Arial" pitchFamily="34" charset="-128"/>
              <a:cs typeface="Arial" panose="020B0604020202020204" pitchFamily="34" charset="0"/>
            </a:endParaRPr>
          </a:p>
        </p:txBody>
      </p:sp>
      <p:sp>
        <p:nvSpPr>
          <p:cNvPr id="41" name="Shape: Number 1"/>
          <p:cNvSpPr txBox="1"/>
          <p:nvPr/>
        </p:nvSpPr>
        <p:spPr>
          <a:xfrm>
            <a:off x="482400" y="1173195"/>
            <a:ext cx="394578" cy="338554"/>
          </a:xfrm>
          <a:prstGeom prst="rect">
            <a:avLst/>
          </a:prstGeom>
          <a:noFill/>
        </p:spPr>
        <p:txBody>
          <a:bodyPr wrap="square" rtlCol="0">
            <a:spAutoFit/>
          </a:bodyPr>
          <a:lstStyle/>
          <a:p>
            <a:r>
              <a:rPr lang="en-GB" sz="1600" dirty="0" smtClean="0">
                <a:latin typeface="Constantia" panose="02030602050306030303" pitchFamily="18" charset="0"/>
                <a:ea typeface="Arial" pitchFamily="34" charset="-128"/>
                <a:cs typeface="Arial" panose="020B0604020202020204" pitchFamily="34" charset="0"/>
              </a:rPr>
              <a:t>1)</a:t>
            </a:r>
            <a:endParaRPr lang="en-GB" sz="1600" dirty="0">
              <a:latin typeface="Constantia" panose="02030602050306030303" pitchFamily="18" charset="0"/>
              <a:ea typeface="Arial" pitchFamily="34" charset="-128"/>
              <a:cs typeface="Arial" panose="020B0604020202020204" pitchFamily="34" charset="0"/>
            </a:endParaRPr>
          </a:p>
        </p:txBody>
      </p:sp>
      <p:sp>
        <p:nvSpPr>
          <p:cNvPr id="2" name="Title"/>
          <p:cNvSpPr>
            <a:spLocks noGrp="1"/>
          </p:cNvSpPr>
          <p:nvPr>
            <p:ph type="ctrTitle"/>
          </p:nvPr>
        </p:nvSpPr>
        <p:spPr>
          <a:xfrm>
            <a:off x="0" y="122661"/>
            <a:ext cx="9144000" cy="900000"/>
          </a:xfrm>
        </p:spPr>
        <p:txBody>
          <a:bodyPr>
            <a:noAutofit/>
          </a:bodyPr>
          <a:lstStyle/>
          <a:p>
            <a:r>
              <a:rPr lang="en-US" sz="6000"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rPr>
              <a:t>Check up</a:t>
            </a:r>
            <a:endParaRPr lang="en-GB" sz="6000"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Tool instructions"/>
          <p:cNvSpPr txBox="1"/>
          <p:nvPr/>
        </p:nvSpPr>
        <p:spPr>
          <a:xfrm>
            <a:off x="3007337" y="4774168"/>
            <a:ext cx="3129383" cy="369332"/>
          </a:xfrm>
          <a:prstGeom prst="rect">
            <a:avLst/>
          </a:prstGeom>
          <a:noFill/>
        </p:spPr>
        <p:txBody>
          <a:bodyPr wrap="none" rtlCol="0">
            <a:spAutoFit/>
          </a:bodyPr>
          <a:lstStyle/>
          <a:p>
            <a:pPr algn="ctr"/>
            <a:r>
              <a:rPr lang="en-GB" sz="900" b="1" dirty="0">
                <a:latin typeface="Constantia" panose="02030602050306030303" pitchFamily="18" charset="0"/>
                <a:ea typeface="Arial" pitchFamily="34" charset="-128"/>
                <a:cs typeface="Arial" panose="020B0604020202020204" pitchFamily="34" charset="0"/>
              </a:rPr>
              <a:t>Click in each caption space to reveal text</a:t>
            </a:r>
          </a:p>
          <a:p>
            <a:pPr algn="ctr"/>
            <a:r>
              <a:rPr lang="en-NZ" sz="900" b="1" dirty="0" smtClean="0">
                <a:latin typeface="Constantia" panose="02030602050306030303" pitchFamily="18" charset="0"/>
                <a:ea typeface="Arial" pitchFamily="34" charset="-128"/>
                <a:cs typeface="Arial" panose="020B0604020202020204" pitchFamily="34" charset="0"/>
              </a:rPr>
              <a:t>Click on the worksheet button to go to the worksheet.</a:t>
            </a:r>
            <a:endParaRPr lang="en-GB" sz="900" b="1" dirty="0">
              <a:latin typeface="Constantia" panose="02030602050306030303" pitchFamily="18" charset="0"/>
              <a:ea typeface="Arial" pitchFamily="34" charset="-128"/>
              <a:cs typeface="Arial" panose="020B0604020202020204" pitchFamily="34" charset="0"/>
            </a:endParaRPr>
          </a:p>
        </p:txBody>
      </p:sp>
      <p:pic>
        <p:nvPicPr>
          <p:cNvPr id="43" name="Picture 42" descr="Image result for Images for All Souls da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7645" y="63656"/>
            <a:ext cx="1036123" cy="1161223"/>
          </a:xfrm>
          <a:prstGeom prst="rect">
            <a:avLst/>
          </a:prstGeom>
          <a:noFill/>
          <a:ln>
            <a:noFill/>
          </a:ln>
        </p:spPr>
      </p:pic>
    </p:spTree>
    <p:extLst>
      <p:ext uri="{BB962C8B-B14F-4D97-AF65-F5344CB8AC3E}">
        <p14:creationId xmlns:p14="http://schemas.microsoft.com/office/powerpoint/2010/main" val="19636456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27"/>
                                        </p:tgtEl>
                                        <p:attrNameLst>
                                          <p:attrName>style.color</p:attrName>
                                        </p:attrNameLst>
                                      </p:cBhvr>
                                      <p:to>
                                        <a:srgbClr val="4D4D4D"/>
                                      </p:to>
                                    </p:animClr>
                                  </p:childTnLst>
                                </p:cTn>
                              </p:par>
                              <p:par>
                                <p:cTn id="7" presetID="10"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childTnLst>
                          </p:cTn>
                        </p:par>
                      </p:childTnLst>
                    </p:cTn>
                  </p:par>
                </p:childTnLst>
              </p:cTn>
              <p:nextCondLst>
                <p:cond evt="onClick" delay="0">
                  <p:tgtEl>
                    <p:spTgt spid="33"/>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withEffect">
                                  <p:stCondLst>
                                    <p:cond delay="0"/>
                                  </p:stCondLst>
                                  <p:childTnLst>
                                    <p:animClr clrSpc="rgb" dir="cw">
                                      <p:cBhvr override="childStyle">
                                        <p:cTn id="14" dur="1000" fill="hold"/>
                                        <p:tgtEl>
                                          <p:spTgt spid="22"/>
                                        </p:tgtEl>
                                        <p:attrNameLst>
                                          <p:attrName>style.color</p:attrName>
                                        </p:attrNameLst>
                                      </p:cBhvr>
                                      <p:to>
                                        <a:srgbClr val="4D4D4D"/>
                                      </p:to>
                                    </p:animClr>
                                  </p:childTnLst>
                                </p:cTn>
                              </p:par>
                              <p:par>
                                <p:cTn id="15" presetID="10"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withEffect">
                                  <p:stCondLst>
                                    <p:cond delay="0"/>
                                  </p:stCondLst>
                                  <p:childTnLst>
                                    <p:animClr clrSpc="rgb" dir="cw">
                                      <p:cBhvr override="childStyle">
                                        <p:cTn id="22" dur="1000" fill="hold"/>
                                        <p:tgtEl>
                                          <p:spTgt spid="21"/>
                                        </p:tgtEl>
                                        <p:attrNameLst>
                                          <p:attrName>style.color</p:attrName>
                                        </p:attrNameLst>
                                      </p:cBhvr>
                                      <p:to>
                                        <a:srgbClr val="4D4D4D"/>
                                      </p:to>
                                    </p:animClr>
                                  </p:childTnLst>
                                </p:cTn>
                              </p:par>
                              <p:par>
                                <p:cTn id="23" presetID="10"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withEffect">
                                  <p:stCondLst>
                                    <p:cond delay="0"/>
                                  </p:stCondLst>
                                  <p:childTnLst>
                                    <p:animClr clrSpc="rgb" dir="cw">
                                      <p:cBhvr override="childStyle">
                                        <p:cTn id="30" dur="1000" fill="hold"/>
                                        <p:tgtEl>
                                          <p:spTgt spid="20"/>
                                        </p:tgtEl>
                                        <p:attrNameLst>
                                          <p:attrName>style.color</p:attrName>
                                        </p:attrNameLst>
                                      </p:cBhvr>
                                      <p:to>
                                        <a:srgbClr val="4D4D4D"/>
                                      </p:to>
                                    </p:animClr>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36"/>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5" nodeType="withEffect">
                                  <p:stCondLst>
                                    <p:cond delay="0"/>
                                  </p:stCondLst>
                                  <p:childTnLst>
                                    <p:animClr clrSpc="rgb" dir="cw">
                                      <p:cBhvr override="childStyle">
                                        <p:cTn id="38" dur="1000" fill="hold"/>
                                        <p:tgtEl>
                                          <p:spTgt spid="18"/>
                                        </p:tgtEl>
                                        <p:attrNameLst>
                                          <p:attrName>style.color</p:attrName>
                                        </p:attrNameLst>
                                      </p:cBhvr>
                                      <p:to>
                                        <a:srgbClr val="4D4D4D"/>
                                      </p:to>
                                    </p:animClr>
                                  </p:childTnLst>
                                </p:cTn>
                              </p:par>
                              <p:par>
                                <p:cTn id="39" presetID="10"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childTnLst>
              </p:cTn>
              <p:nextCondLst>
                <p:cond evt="onClick" delay="0">
                  <p:tgtEl>
                    <p:spTgt spid="36"/>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1" nodeType="withEffect">
                                  <p:stCondLst>
                                    <p:cond delay="0"/>
                                  </p:stCondLst>
                                  <p:childTnLst>
                                    <p:animClr clrSpc="rgb" dir="cw">
                                      <p:cBhvr override="childStyle">
                                        <p:cTn id="46" dur="100" fill="hold"/>
                                        <p:tgtEl>
                                          <p:spTgt spid="27"/>
                                        </p:tgtEl>
                                        <p:attrNameLst>
                                          <p:attrName>style.color</p:attrName>
                                        </p:attrNameLst>
                                      </p:cBhvr>
                                      <p:to>
                                        <a:schemeClr val="tx1"/>
                                      </p:to>
                                    </p:animClr>
                                  </p:childTnLst>
                                </p:cTn>
                              </p:par>
                              <p:par>
                                <p:cTn id="47" presetID="3" presetClass="emph" presetSubtype="2" fill="hold" grpId="2" nodeType="withEffect">
                                  <p:stCondLst>
                                    <p:cond delay="0"/>
                                  </p:stCondLst>
                                  <p:childTnLst>
                                    <p:animClr clrSpc="rgb" dir="cw">
                                      <p:cBhvr override="childStyle">
                                        <p:cTn id="48" dur="100" fill="hold"/>
                                        <p:tgtEl>
                                          <p:spTgt spid="22"/>
                                        </p:tgtEl>
                                        <p:attrNameLst>
                                          <p:attrName>style.color</p:attrName>
                                        </p:attrNameLst>
                                      </p:cBhvr>
                                      <p:to>
                                        <a:schemeClr val="tx1"/>
                                      </p:to>
                                    </p:animClr>
                                  </p:childTnLst>
                                </p:cTn>
                              </p:par>
                              <p:par>
                                <p:cTn id="49" presetID="3" presetClass="emph" presetSubtype="2" fill="hold" grpId="2" nodeType="withEffect">
                                  <p:stCondLst>
                                    <p:cond delay="0"/>
                                  </p:stCondLst>
                                  <p:childTnLst>
                                    <p:animClr clrSpc="rgb" dir="cw">
                                      <p:cBhvr override="childStyle">
                                        <p:cTn id="50" dur="100" fill="hold"/>
                                        <p:tgtEl>
                                          <p:spTgt spid="21"/>
                                        </p:tgtEl>
                                        <p:attrNameLst>
                                          <p:attrName>style.color</p:attrName>
                                        </p:attrNameLst>
                                      </p:cBhvr>
                                      <p:to>
                                        <a:schemeClr val="tx1"/>
                                      </p:to>
                                    </p:animClr>
                                  </p:childTnLst>
                                </p:cTn>
                              </p:par>
                              <p:par>
                                <p:cTn id="51" presetID="3" presetClass="emph" presetSubtype="2" fill="hold" grpId="2" nodeType="withEffect">
                                  <p:stCondLst>
                                    <p:cond delay="0"/>
                                  </p:stCondLst>
                                  <p:childTnLst>
                                    <p:animClr clrSpc="rgb" dir="cw">
                                      <p:cBhvr override="childStyle">
                                        <p:cTn id="52" dur="100" fill="hold"/>
                                        <p:tgtEl>
                                          <p:spTgt spid="20"/>
                                        </p:tgtEl>
                                        <p:attrNameLst>
                                          <p:attrName>style.color</p:attrName>
                                        </p:attrNameLst>
                                      </p:cBhvr>
                                      <p:to>
                                        <a:schemeClr val="tx1"/>
                                      </p:to>
                                    </p:animClr>
                                  </p:childTnLst>
                                </p:cTn>
                              </p:par>
                              <p:par>
                                <p:cTn id="53" presetID="3" presetClass="emph" presetSubtype="2" fill="hold" grpId="1" nodeType="withEffect">
                                  <p:stCondLst>
                                    <p:cond delay="0"/>
                                  </p:stCondLst>
                                  <p:childTnLst>
                                    <p:animClr clrSpc="rgb" dir="cw">
                                      <p:cBhvr override="childStyle">
                                        <p:cTn id="54" dur="100" fill="hold"/>
                                        <p:tgtEl>
                                          <p:spTgt spid="18"/>
                                        </p:tgtEl>
                                        <p:attrNameLst>
                                          <p:attrName>style.color</p:attrName>
                                        </p:attrNameLst>
                                      </p:cBhvr>
                                      <p:to>
                                        <a:schemeClr val="tx1"/>
                                      </p:to>
                                    </p:animClr>
                                  </p:childTnLst>
                                </p:cTn>
                              </p:par>
                              <p:par>
                                <p:cTn id="55" presetID="3" presetClass="emph" presetSubtype="2" fill="hold" grpId="1" nodeType="withEffect">
                                  <p:stCondLst>
                                    <p:cond delay="0"/>
                                  </p:stCondLst>
                                  <p:childTnLst>
                                    <p:animClr clrSpc="rgb" dir="cw">
                                      <p:cBhvr override="childStyle">
                                        <p:cTn id="56" dur="100" fill="hold"/>
                                        <p:tgtEl>
                                          <p:spTgt spid="35"/>
                                        </p:tgtEl>
                                        <p:attrNameLst>
                                          <p:attrName>style.color</p:attrName>
                                        </p:attrNameLst>
                                      </p:cBhvr>
                                      <p:to>
                                        <a:schemeClr val="tx1"/>
                                      </p:to>
                                    </p:animClr>
                                  </p:childTnLst>
                                </p:cTn>
                              </p:par>
                              <p:par>
                                <p:cTn id="57" presetID="1" presetClass="exit" presetSubtype="0" fill="hold" grpId="3"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21"/>
                                        </p:tgtEl>
                                        <p:attrNameLst>
                                          <p:attrName>style.visibility</p:attrName>
                                        </p:attrNameLst>
                                      </p:cBhvr>
                                      <p:to>
                                        <p:strVal val="hidden"/>
                                      </p:to>
                                    </p:set>
                                  </p:childTnLst>
                                </p:cTn>
                              </p:par>
                              <p:par>
                                <p:cTn id="61" presetID="1" presetClass="exit" presetSubtype="0" fill="hold" grpId="3" nodeType="withEffect">
                                  <p:stCondLst>
                                    <p:cond delay="0"/>
                                  </p:stCondLst>
                                  <p:childTnLst>
                                    <p:set>
                                      <p:cBhvr>
                                        <p:cTn id="62" dur="1" fill="hold">
                                          <p:stCondLst>
                                            <p:cond delay="0"/>
                                          </p:stCondLst>
                                        </p:cTn>
                                        <p:tgtEl>
                                          <p:spTgt spid="20"/>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18"/>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2" nodeType="withEffect">
                                  <p:stCondLst>
                                    <p:cond delay="0"/>
                                  </p:stCondLst>
                                  <p:childTnLst>
                                    <p:animClr clrSpc="rgb" dir="cw">
                                      <p:cBhvr override="childStyle">
                                        <p:cTn id="71" dur="100" fill="hold"/>
                                        <p:tgtEl>
                                          <p:spTgt spid="27"/>
                                        </p:tgtEl>
                                        <p:attrNameLst>
                                          <p:attrName>style.color</p:attrName>
                                        </p:attrNameLst>
                                      </p:cBhvr>
                                      <p:to>
                                        <a:schemeClr val="tx1"/>
                                      </p:to>
                                    </p:animClr>
                                  </p:childTnLst>
                                </p:cTn>
                              </p:par>
                              <p:par>
                                <p:cTn id="72" presetID="3" presetClass="emph" presetSubtype="2" fill="hold" grpId="4" nodeType="withEffect">
                                  <p:stCondLst>
                                    <p:cond delay="0"/>
                                  </p:stCondLst>
                                  <p:childTnLst>
                                    <p:animClr clrSpc="rgb" dir="cw">
                                      <p:cBhvr override="childStyle">
                                        <p:cTn id="73" dur="100" fill="hold"/>
                                        <p:tgtEl>
                                          <p:spTgt spid="22"/>
                                        </p:tgtEl>
                                        <p:attrNameLst>
                                          <p:attrName>style.color</p:attrName>
                                        </p:attrNameLst>
                                      </p:cBhvr>
                                      <p:to>
                                        <a:schemeClr val="tx1"/>
                                      </p:to>
                                    </p:animClr>
                                  </p:childTnLst>
                                </p:cTn>
                              </p:par>
                              <p:par>
                                <p:cTn id="74" presetID="3" presetClass="emph" presetSubtype="2" fill="hold" grpId="4" nodeType="withEffect">
                                  <p:stCondLst>
                                    <p:cond delay="0"/>
                                  </p:stCondLst>
                                  <p:childTnLst>
                                    <p:animClr clrSpc="rgb" dir="cw">
                                      <p:cBhvr override="childStyle">
                                        <p:cTn id="75" dur="100" fill="hold"/>
                                        <p:tgtEl>
                                          <p:spTgt spid="21"/>
                                        </p:tgtEl>
                                        <p:attrNameLst>
                                          <p:attrName>style.color</p:attrName>
                                        </p:attrNameLst>
                                      </p:cBhvr>
                                      <p:to>
                                        <a:schemeClr val="tx1"/>
                                      </p:to>
                                    </p:animClr>
                                  </p:childTnLst>
                                </p:cTn>
                              </p:par>
                              <p:par>
                                <p:cTn id="76" presetID="3" presetClass="emph" presetSubtype="2" fill="hold" grpId="4" nodeType="withEffect">
                                  <p:stCondLst>
                                    <p:cond delay="0"/>
                                  </p:stCondLst>
                                  <p:childTnLst>
                                    <p:animClr clrSpc="rgb" dir="cw">
                                      <p:cBhvr override="childStyle">
                                        <p:cTn id="77" dur="100" fill="hold"/>
                                        <p:tgtEl>
                                          <p:spTgt spid="20"/>
                                        </p:tgtEl>
                                        <p:attrNameLst>
                                          <p:attrName>style.color</p:attrName>
                                        </p:attrNameLst>
                                      </p:cBhvr>
                                      <p:to>
                                        <a:schemeClr val="tx1"/>
                                      </p:to>
                                    </p:animClr>
                                  </p:childTnLst>
                                </p:cTn>
                              </p:par>
                              <p:par>
                                <p:cTn id="78" presetID="3" presetClass="emph" presetSubtype="2" fill="hold" grpId="3" nodeType="withEffect">
                                  <p:stCondLst>
                                    <p:cond delay="0"/>
                                  </p:stCondLst>
                                  <p:childTnLst>
                                    <p:animClr clrSpc="rgb" dir="cw">
                                      <p:cBhvr override="childStyle">
                                        <p:cTn id="79" dur="100" fill="hold"/>
                                        <p:tgtEl>
                                          <p:spTgt spid="18"/>
                                        </p:tgtEl>
                                        <p:attrNameLst>
                                          <p:attrName>style.color</p:attrName>
                                        </p:attrNameLst>
                                      </p:cBhvr>
                                      <p:to>
                                        <a:schemeClr val="tx1"/>
                                      </p:to>
                                    </p:animClr>
                                  </p:childTnLst>
                                </p:cTn>
                              </p:par>
                              <p:par>
                                <p:cTn id="80" presetID="3" presetClass="emph" presetSubtype="2" fill="hold" grpId="3" nodeType="withEffect">
                                  <p:stCondLst>
                                    <p:cond delay="0"/>
                                  </p:stCondLst>
                                  <p:childTnLst>
                                    <p:animClr clrSpc="rgb" dir="cw">
                                      <p:cBhvr override="childStyle">
                                        <p:cTn id="81" dur="100" fill="hold"/>
                                        <p:tgtEl>
                                          <p:spTgt spid="35"/>
                                        </p:tgtEl>
                                        <p:attrNameLst>
                                          <p:attrName>style.color</p:attrName>
                                        </p:attrNameLst>
                                      </p:cBhvr>
                                      <p:to>
                                        <a:schemeClr val="tx1"/>
                                      </p:to>
                                    </p:animClr>
                                  </p:childTnLst>
                                </p:cTn>
                              </p:par>
                              <p:par>
                                <p:cTn id="82" presetID="1" presetClass="exit" presetSubtype="0" fill="hold" grpId="5" nodeType="withEffect">
                                  <p:stCondLst>
                                    <p:cond delay="0"/>
                                  </p:stCondLst>
                                  <p:childTnLst>
                                    <p:set>
                                      <p:cBhvr>
                                        <p:cTn id="83" dur="1" fill="hold">
                                          <p:stCondLst>
                                            <p:cond delay="0"/>
                                          </p:stCondLst>
                                        </p:cTn>
                                        <p:tgtEl>
                                          <p:spTgt spid="22"/>
                                        </p:tgtEl>
                                        <p:attrNameLst>
                                          <p:attrName>style.visibility</p:attrName>
                                        </p:attrNameLst>
                                      </p:cBhvr>
                                      <p:to>
                                        <p:strVal val="hidden"/>
                                      </p:to>
                                    </p:set>
                                  </p:childTnLst>
                                </p:cTn>
                              </p:par>
                              <p:par>
                                <p:cTn id="84" presetID="1" presetClass="exit" presetSubtype="0" fill="hold" grpId="5" nodeType="withEffect">
                                  <p:stCondLst>
                                    <p:cond delay="0"/>
                                  </p:stCondLst>
                                  <p:childTnLst>
                                    <p:set>
                                      <p:cBhvr>
                                        <p:cTn id="85" dur="1" fill="hold">
                                          <p:stCondLst>
                                            <p:cond delay="0"/>
                                          </p:stCondLst>
                                        </p:cTn>
                                        <p:tgtEl>
                                          <p:spTgt spid="21"/>
                                        </p:tgtEl>
                                        <p:attrNameLst>
                                          <p:attrName>style.visibility</p:attrName>
                                        </p:attrNameLst>
                                      </p:cBhvr>
                                      <p:to>
                                        <p:strVal val="hidden"/>
                                      </p:to>
                                    </p:set>
                                  </p:childTnLst>
                                </p:cTn>
                              </p:par>
                              <p:par>
                                <p:cTn id="86" presetID="1" presetClass="exit" presetSubtype="0" fill="hold" grpId="5" nodeType="withEffect">
                                  <p:stCondLst>
                                    <p:cond delay="0"/>
                                  </p:stCondLst>
                                  <p:childTnLst>
                                    <p:set>
                                      <p:cBhvr>
                                        <p:cTn id="87" dur="1" fill="hold">
                                          <p:stCondLst>
                                            <p:cond delay="0"/>
                                          </p:stCondLst>
                                        </p:cTn>
                                        <p:tgtEl>
                                          <p:spTgt spid="20"/>
                                        </p:tgtEl>
                                        <p:attrNameLst>
                                          <p:attrName>style.visibility</p:attrName>
                                        </p:attrNameLst>
                                      </p:cBhvr>
                                      <p:to>
                                        <p:strVal val="hidden"/>
                                      </p:to>
                                    </p:set>
                                  </p:childTnLst>
                                </p:cTn>
                              </p:par>
                              <p:par>
                                <p:cTn id="88" presetID="1" presetClass="exit" presetSubtype="0" fill="hold" grpId="4" nodeType="withEffect">
                                  <p:stCondLst>
                                    <p:cond delay="0"/>
                                  </p:stCondLst>
                                  <p:childTnLst>
                                    <p:set>
                                      <p:cBhvr>
                                        <p:cTn id="89" dur="1" fill="hold">
                                          <p:stCondLst>
                                            <p:cond delay="0"/>
                                          </p:stCondLst>
                                        </p:cTn>
                                        <p:tgtEl>
                                          <p:spTgt spid="18"/>
                                        </p:tgtEl>
                                        <p:attrNameLst>
                                          <p:attrName>style.visibility</p:attrName>
                                        </p:attrNameLst>
                                      </p:cBhvr>
                                      <p:to>
                                        <p:strVal val="hidden"/>
                                      </p:to>
                                    </p:set>
                                  </p:childTnLst>
                                </p:cTn>
                              </p:par>
                              <p:par>
                                <p:cTn id="90" presetID="1" presetClass="exit" presetSubtype="0" fill="hold" grpId="4" nodeType="withEffect">
                                  <p:stCondLst>
                                    <p:cond delay="0"/>
                                  </p:stCondLst>
                                  <p:childTnLst>
                                    <p:set>
                                      <p:cBhvr>
                                        <p:cTn id="9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5" grpId="0"/>
      <p:bldP spid="35" grpId="1"/>
      <p:bldP spid="35" grpId="2"/>
      <p:bldP spid="35" grpId="3"/>
      <p:bldP spid="35" grpId="4"/>
      <p:bldP spid="18" grpId="0"/>
      <p:bldP spid="18" grpId="1"/>
      <p:bldP spid="18" grpId="2"/>
      <p:bldP spid="18" grpId="3"/>
      <p:bldP spid="18" grpId="4"/>
      <p:bldP spid="18" grpId="5"/>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flective Music - All Souls (4.7&amp;8.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73126" y="0"/>
            <a:ext cx="609600" cy="609600"/>
          </a:xfrm>
          <a:prstGeom prst="rect">
            <a:avLst/>
          </a:prstGeom>
        </p:spPr>
      </p:pic>
      <p:pic>
        <p:nvPicPr>
          <p:cNvPr id="13" name="B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cNvSpPr>
            <a:spLocks noGrp="1"/>
          </p:cNvSpPr>
          <p:nvPr>
            <p:ph type="ctrTitle"/>
          </p:nvPr>
        </p:nvSpPr>
        <p:spPr>
          <a:xfrm>
            <a:off x="0" y="75501"/>
            <a:ext cx="9144000" cy="900000"/>
          </a:xfrm>
        </p:spPr>
        <p:txBody>
          <a:bodyPr>
            <a:noAutofit/>
          </a:bodyPr>
          <a:lstStyle/>
          <a:p>
            <a:r>
              <a:rPr lang="en-US" sz="5400"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rPr>
              <a:t>Time for Reflection</a:t>
            </a:r>
            <a:endParaRPr lang="en-GB" sz="5400"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S-11</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3289504" y="4909873"/>
            <a:ext cx="2717411" cy="230832"/>
          </a:xfrm>
          <a:prstGeom prst="rect">
            <a:avLst/>
          </a:prstGeom>
          <a:noFill/>
        </p:spPr>
        <p:txBody>
          <a:bodyPr wrap="none" rtlCol="0">
            <a:spAutoFit/>
          </a:bodyPr>
          <a:lstStyle/>
          <a:p>
            <a:pPr algn="ctr"/>
            <a:r>
              <a:rPr lang="en-GB" sz="900" b="1" dirty="0" smtClean="0">
                <a:latin typeface="Constantia" panose="02030602050306030303" pitchFamily="18" charset="0"/>
                <a:ea typeface="Arial" pitchFamily="34" charset="-128"/>
                <a:cs typeface="Arial" panose="020B0604020202020204" pitchFamily="34" charset="0"/>
              </a:rPr>
              <a:t>Click the audio button to stop reflective music</a:t>
            </a:r>
            <a:endParaRPr lang="en-GB" sz="900" b="1" dirty="0">
              <a:latin typeface="Constantia" panose="02030602050306030303" pitchFamily="18" charset="0"/>
              <a:ea typeface="Arial" pitchFamily="34" charset="-128"/>
              <a:cs typeface="Arial" panose="020B0604020202020204" pitchFamily="34" charset="0"/>
            </a:endParaRPr>
          </a:p>
        </p:txBody>
      </p:sp>
      <p:sp>
        <p:nvSpPr>
          <p:cNvPr id="16" name="TextBox: Tool instructions start"/>
          <p:cNvSpPr txBox="1"/>
          <p:nvPr/>
        </p:nvSpPr>
        <p:spPr>
          <a:xfrm>
            <a:off x="3263856" y="4909873"/>
            <a:ext cx="2762295" cy="230832"/>
          </a:xfrm>
          <a:prstGeom prst="rect">
            <a:avLst/>
          </a:prstGeom>
          <a:noFill/>
        </p:spPr>
        <p:txBody>
          <a:bodyPr wrap="none" rtlCol="0">
            <a:spAutoFit/>
          </a:bodyPr>
          <a:lstStyle/>
          <a:p>
            <a:pPr algn="ctr"/>
            <a:r>
              <a:rPr lang="en-GB" sz="900" b="1" dirty="0">
                <a:latin typeface="Constantia" panose="02030602050306030303" pitchFamily="18" charset="0"/>
                <a:ea typeface="Arial" pitchFamily="34" charset="-128"/>
                <a:cs typeface="Arial" panose="020B0604020202020204" pitchFamily="34" charset="0"/>
              </a:rPr>
              <a:t>Click the audio button to play reflective music</a:t>
            </a:r>
          </a:p>
        </p:txBody>
      </p:sp>
      <p:pic>
        <p:nvPicPr>
          <p:cNvPr id="19"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pic>
        <p:nvPicPr>
          <p:cNvPr id="5" name="Picture 4"/>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1998590" y="1127539"/>
            <a:ext cx="1810669" cy="267637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4947628" y="1821582"/>
            <a:ext cx="1798476" cy="26946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53501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257677" fill="hold"/>
                                        <p:tgtEl>
                                          <p:spTgt spid="3"/>
                                        </p:tgtEl>
                                      </p:cBhvr>
                                    </p:cmd>
                                  </p:childTnLst>
                                </p:cTn>
                              </p:par>
                              <p:par>
                                <p:cTn id="18" presetID="1" presetClass="emph" presetSubtype="2" fill="hold" nodeType="withEffect">
                                  <p:stCondLst>
                                    <p:cond delay="0"/>
                                  </p:stCondLst>
                                  <p:childTnLst>
                                    <p:animClr clrSpc="rgb" dir="cw">
                                      <p:cBhvr>
                                        <p:cTn id="19" dur="1000" fill="hold"/>
                                        <p:tgtEl>
                                          <p:spTgt spid="12"/>
                                        </p:tgtEl>
                                        <p:attrNameLst>
                                          <p:attrName>fillcolor</p:attrName>
                                        </p:attrNameLst>
                                      </p:cBhvr>
                                      <p:to>
                                        <a:schemeClr val="accent2"/>
                                      </p:to>
                                    </p:animClr>
                                    <p:set>
                                      <p:cBhvr>
                                        <p:cTn id="20" dur="1000" fill="hold"/>
                                        <p:tgtEl>
                                          <p:spTgt spid="12"/>
                                        </p:tgtEl>
                                        <p:attrNameLst>
                                          <p:attrName>fill.type</p:attrName>
                                        </p:attrNameLst>
                                      </p:cBhvr>
                                      <p:to>
                                        <p:strVal val="solid"/>
                                      </p:to>
                                    </p:set>
                                    <p:set>
                                      <p:cBhvr>
                                        <p:cTn id="21" dur="1000" fill="hold"/>
                                        <p:tgtEl>
                                          <p:spTgt spid="12"/>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3"/>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 presetClass="emph" presetSubtype="2" fill="hold" nodeType="withEffect">
                                  <p:stCondLst>
                                    <p:cond delay="0"/>
                                  </p:stCondLst>
                                  <p:childTnLst>
                                    <p:animClr clrSpc="rgb" dir="cw">
                                      <p:cBhvr>
                                        <p:cTn id="33" dur="2000" fill="hold"/>
                                        <p:tgtEl>
                                          <p:spTgt spid="12"/>
                                        </p:tgtEl>
                                        <p:attrNameLst>
                                          <p:attrName>fillcolor</p:attrName>
                                        </p:attrNameLst>
                                      </p:cBhvr>
                                      <p:to>
                                        <a:schemeClr val="bg1"/>
                                      </p:to>
                                    </p:animClr>
                                    <p:set>
                                      <p:cBhvr>
                                        <p:cTn id="34" dur="2000" fill="hold"/>
                                        <p:tgtEl>
                                          <p:spTgt spid="12"/>
                                        </p:tgtEl>
                                        <p:attrNameLst>
                                          <p:attrName>fill.type</p:attrName>
                                        </p:attrNameLst>
                                      </p:cBhvr>
                                      <p:to>
                                        <p:strVal val="solid"/>
                                      </p:to>
                                    </p:set>
                                    <p:set>
                                      <p:cBhvr>
                                        <p:cTn id="35"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4" grpId="0"/>
      <p:bldP spid="14" grpId="1"/>
      <p:bldP spid="16" grpId="0"/>
      <p:bldP spid="16" grpId="1"/>
      <p:bldP spid="16" grpId="2"/>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 name="Rectangle: 5th Answer"/>
          <p:cNvSpPr/>
          <p:nvPr/>
        </p:nvSpPr>
        <p:spPr>
          <a:xfrm>
            <a:off x="1440000" y="3876736"/>
            <a:ext cx="7560000" cy="72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5" name="Rectangle: 4th Answer"/>
          <p:cNvSpPr/>
          <p:nvPr/>
        </p:nvSpPr>
        <p:spPr>
          <a:xfrm>
            <a:off x="2426483" y="3114566"/>
            <a:ext cx="6573517" cy="72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 name="Rectangle: 3rd Answer"/>
          <p:cNvSpPr/>
          <p:nvPr/>
        </p:nvSpPr>
        <p:spPr>
          <a:xfrm>
            <a:off x="2822142" y="2352394"/>
            <a:ext cx="6177858" cy="72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9" name="Rectangle: 2nd Answer"/>
          <p:cNvSpPr/>
          <p:nvPr/>
        </p:nvSpPr>
        <p:spPr>
          <a:xfrm>
            <a:off x="2426485" y="1590222"/>
            <a:ext cx="6573515" cy="72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0" name="Rectangle: 1th Answer"/>
          <p:cNvSpPr/>
          <p:nvPr/>
        </p:nvSpPr>
        <p:spPr>
          <a:xfrm>
            <a:off x="1440000" y="828050"/>
            <a:ext cx="7560000" cy="72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Textbox: Line 5"/>
          <p:cNvSpPr txBox="1"/>
          <p:nvPr/>
        </p:nvSpPr>
        <p:spPr>
          <a:xfrm>
            <a:off x="2021302" y="3863129"/>
            <a:ext cx="5971944" cy="200055"/>
          </a:xfrm>
          <a:prstGeom prst="rect">
            <a:avLst/>
          </a:prstGeom>
          <a:noFill/>
        </p:spPr>
        <p:txBody>
          <a:bodyPr wrap="square" rtlCol="0">
            <a:spAutoFit/>
          </a:bodyPr>
          <a:lstStyle/>
          <a:p>
            <a:pPr lvl="0"/>
            <a:r>
              <a:rPr lang="en-US" sz="700" dirty="0">
                <a:latin typeface="Constantia" panose="02030602050306030303" pitchFamily="18" charset="0"/>
              </a:rPr>
              <a:t>What plan do you think God has for your life and how is it taking shape?</a:t>
            </a:r>
            <a:endParaRPr lang="en-NZ" sz="700" dirty="0">
              <a:latin typeface="Constantia" panose="02030602050306030303" pitchFamily="18" charset="0"/>
            </a:endParaRPr>
          </a:p>
        </p:txBody>
      </p:sp>
      <p:sp>
        <p:nvSpPr>
          <p:cNvPr id="36" name="Textbox: Line 4"/>
          <p:cNvSpPr txBox="1"/>
          <p:nvPr/>
        </p:nvSpPr>
        <p:spPr>
          <a:xfrm>
            <a:off x="3088097" y="3104391"/>
            <a:ext cx="4499818" cy="200055"/>
          </a:xfrm>
          <a:prstGeom prst="rect">
            <a:avLst/>
          </a:prstGeom>
          <a:noFill/>
        </p:spPr>
        <p:txBody>
          <a:bodyPr wrap="square" rtlCol="0">
            <a:spAutoFit/>
          </a:bodyPr>
          <a:lstStyle/>
          <a:p>
            <a:pPr lvl="0"/>
            <a:r>
              <a:rPr lang="en-US" sz="700" dirty="0">
                <a:latin typeface="Constantia" panose="02030602050306030303" pitchFamily="18" charset="0"/>
              </a:rPr>
              <a:t>What are you most grateful to God for?</a:t>
            </a:r>
            <a:endParaRPr lang="en-NZ" sz="700" dirty="0">
              <a:latin typeface="Constantia" panose="02030602050306030303" pitchFamily="18" charset="0"/>
            </a:endParaRPr>
          </a:p>
        </p:txBody>
      </p:sp>
      <p:sp>
        <p:nvSpPr>
          <p:cNvPr id="32" name="Textbox: Line 3"/>
          <p:cNvSpPr txBox="1"/>
          <p:nvPr/>
        </p:nvSpPr>
        <p:spPr>
          <a:xfrm>
            <a:off x="3208412" y="2345866"/>
            <a:ext cx="4588273" cy="200055"/>
          </a:xfrm>
          <a:prstGeom prst="rect">
            <a:avLst/>
          </a:prstGeom>
          <a:noFill/>
        </p:spPr>
        <p:txBody>
          <a:bodyPr wrap="square" rtlCol="0">
            <a:spAutoFit/>
          </a:bodyPr>
          <a:lstStyle/>
          <a:p>
            <a:pPr lvl="0"/>
            <a:r>
              <a:rPr lang="en-US" sz="700" dirty="0">
                <a:latin typeface="Constantia" panose="02030602050306030303" pitchFamily="18" charset="0"/>
              </a:rPr>
              <a:t>What challenges do you have in your life and how do you involve God in dealing with them?</a:t>
            </a:r>
            <a:endParaRPr lang="en-NZ" sz="700" dirty="0">
              <a:latin typeface="Constantia" panose="02030602050306030303" pitchFamily="18" charset="0"/>
            </a:endParaRPr>
          </a:p>
        </p:txBody>
      </p:sp>
      <p:sp>
        <p:nvSpPr>
          <p:cNvPr id="33" name="Textbox: Line 2"/>
          <p:cNvSpPr txBox="1"/>
          <p:nvPr/>
        </p:nvSpPr>
        <p:spPr>
          <a:xfrm>
            <a:off x="2769255" y="1566384"/>
            <a:ext cx="5179829" cy="200055"/>
          </a:xfrm>
          <a:prstGeom prst="rect">
            <a:avLst/>
          </a:prstGeom>
          <a:noFill/>
        </p:spPr>
        <p:txBody>
          <a:bodyPr wrap="square" rtlCol="0">
            <a:spAutoFit/>
          </a:bodyPr>
          <a:lstStyle/>
          <a:p>
            <a:pPr lvl="0"/>
            <a:r>
              <a:rPr lang="en-US" sz="700" dirty="0">
                <a:latin typeface="Constantia" panose="02030602050306030303" pitchFamily="18" charset="0"/>
              </a:rPr>
              <a:t>What gifts did God give you to make your life full and happy?</a:t>
            </a:r>
            <a:endParaRPr lang="en-NZ" sz="700" dirty="0">
              <a:latin typeface="Constantia" panose="02030602050306030303" pitchFamily="18" charset="0"/>
            </a:endParaRPr>
          </a:p>
        </p:txBody>
      </p:sp>
      <p:sp>
        <p:nvSpPr>
          <p:cNvPr id="34" name="Textbox: Line 1"/>
          <p:cNvSpPr txBox="1"/>
          <p:nvPr/>
        </p:nvSpPr>
        <p:spPr>
          <a:xfrm>
            <a:off x="1391105" y="808698"/>
            <a:ext cx="6365475" cy="200055"/>
          </a:xfrm>
          <a:prstGeom prst="rect">
            <a:avLst/>
          </a:prstGeom>
          <a:noFill/>
        </p:spPr>
        <p:txBody>
          <a:bodyPr wrap="square" rtlCol="0">
            <a:spAutoFit/>
          </a:bodyPr>
          <a:lstStyle/>
          <a:p>
            <a:pPr lvl="0"/>
            <a:r>
              <a:rPr lang="en-US" sz="700" dirty="0">
                <a:latin typeface="Constantia" panose="02030602050306030303" pitchFamily="18" charset="0"/>
              </a:rPr>
              <a:t>How are you aware of God’s breath of life in you?</a:t>
            </a:r>
            <a:endParaRPr lang="en-NZ" sz="700" dirty="0">
              <a:latin typeface="Constantia" panose="02030602050306030303" pitchFamily="18" charset="0"/>
            </a:endParaRPr>
          </a:p>
        </p:txBody>
      </p:sp>
      <p:pic>
        <p:nvPicPr>
          <p:cNvPr id="3" name="Picture"/>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20000"/>
                    </a14:imgEffect>
                  </a14:imgLayer>
                </a14:imgProps>
              </a:ext>
            </a:extLst>
          </a:blip>
          <a:stretch>
            <a:fillRect/>
          </a:stretch>
        </p:blipFill>
        <p:spPr>
          <a:xfrm>
            <a:off x="92820" y="1259818"/>
            <a:ext cx="3188649" cy="2689897"/>
          </a:xfrm>
          <a:prstGeom prst="rect">
            <a:avLst/>
          </a:prstGeom>
        </p:spPr>
      </p:pic>
      <p:sp>
        <p:nvSpPr>
          <p:cNvPr id="2" name="Title"/>
          <p:cNvSpPr>
            <a:spLocks noGrp="1"/>
          </p:cNvSpPr>
          <p:nvPr>
            <p:ph type="ctrTitle"/>
          </p:nvPr>
        </p:nvSpPr>
        <p:spPr>
          <a:xfrm>
            <a:off x="0" y="197800"/>
            <a:ext cx="9144000" cy="459143"/>
          </a:xfrm>
        </p:spPr>
        <p:txBody>
          <a:bodyPr>
            <a:noAutofit/>
          </a:bodyPr>
          <a:lstStyle/>
          <a:p>
            <a:r>
              <a:rPr lang="en-NZ" sz="4000" b="1" dirty="0">
                <a:ln w="10160">
                  <a:noFill/>
                  <a:prstDash val="solid"/>
                </a:ln>
                <a:latin typeface="Pristina" panose="03060402040406080204" pitchFamily="66" charset="0"/>
                <a:ea typeface="Verdana" panose="020B0604030504040204" pitchFamily="34" charset="0"/>
                <a:cs typeface="Verdana" panose="020B0604030504040204" pitchFamily="34" charset="0"/>
              </a:rPr>
              <a:t>Reflect on the Gift of Life God has Breathed into You</a:t>
            </a: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S-05</a:t>
            </a:r>
            <a:endParaRPr lang="en-GB" sz="900" b="1" dirty="0">
              <a:latin typeface="Arial" pitchFamily="34" charset="0"/>
              <a:cs typeface="Arial" pitchFamily="34" charset="0"/>
            </a:endParaRPr>
          </a:p>
        </p:txBody>
      </p:sp>
      <p:sp>
        <p:nvSpPr>
          <p:cNvPr id="24" name="Action Button: Up">
            <a:hlinkClick r:id="rId5" action="ppaction://hlinksldjump" highlightClick="1"/>
          </p:cNvPr>
          <p:cNvSpPr/>
          <p:nvPr/>
        </p:nvSpPr>
        <p:spPr>
          <a:xfrm rot="16200000">
            <a:off x="7092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date"/>
          <p:cNvSpPr txBox="1"/>
          <p:nvPr/>
        </p:nvSpPr>
        <p:spPr>
          <a:xfrm>
            <a:off x="4860584" y="4653035"/>
            <a:ext cx="1382110" cy="276999"/>
          </a:xfrm>
          <a:prstGeom prst="rect">
            <a:avLst/>
          </a:prstGeom>
          <a:noFill/>
        </p:spPr>
        <p:txBody>
          <a:bodyPr wrap="none" rtlCol="0">
            <a:spAutoFit/>
          </a:bodyPr>
          <a:lstStyle/>
          <a:p>
            <a:r>
              <a:rPr lang="en-NZ" sz="1200" dirty="0" smtClean="0">
                <a:latin typeface="Arial" panose="020B0604020202020204" pitchFamily="34" charset="0"/>
                <a:ea typeface="Arial" pitchFamily="34" charset="-128"/>
                <a:cs typeface="Arial" panose="020B0604020202020204" pitchFamily="34" charset="0"/>
              </a:rPr>
              <a:t>Date: _________</a:t>
            </a:r>
            <a:endParaRPr lang="en-GB" sz="1200" dirty="0">
              <a:latin typeface="Arial" panose="020B0604020202020204" pitchFamily="34" charset="0"/>
              <a:ea typeface="Arial" pitchFamily="34" charset="-128"/>
              <a:cs typeface="Arial" panose="020B0604020202020204" pitchFamily="34" charset="0"/>
            </a:endParaRPr>
          </a:p>
        </p:txBody>
      </p:sp>
      <p:sp>
        <p:nvSpPr>
          <p:cNvPr id="21" name="TextBox: name"/>
          <p:cNvSpPr txBox="1"/>
          <p:nvPr/>
        </p:nvSpPr>
        <p:spPr>
          <a:xfrm>
            <a:off x="2818017" y="4653035"/>
            <a:ext cx="1992853" cy="276999"/>
          </a:xfrm>
          <a:prstGeom prst="rect">
            <a:avLst/>
          </a:prstGeom>
          <a:noFill/>
        </p:spPr>
        <p:txBody>
          <a:bodyPr wrap="none" rtlCol="0">
            <a:spAutoFit/>
          </a:bodyPr>
          <a:lstStyle/>
          <a:p>
            <a:r>
              <a:rPr lang="en-NZ" sz="1200" dirty="0" smtClean="0">
                <a:latin typeface="Arial" panose="020B0604020202020204" pitchFamily="34" charset="0"/>
                <a:ea typeface="Arial" pitchFamily="34" charset="-128"/>
                <a:cs typeface="Arial" panose="020B0604020202020204" pitchFamily="34" charset="0"/>
              </a:rPr>
              <a:t>Name: _______________</a:t>
            </a:r>
            <a:endParaRPr lang="en-GB" sz="1200" dirty="0">
              <a:latin typeface="Arial" panose="020B0604020202020204" pitchFamily="34" charset="0"/>
              <a:ea typeface="Arial" pitchFamily="34" charset="-128"/>
              <a:cs typeface="Arial" panose="020B0604020202020204" pitchFamily="34" charset="0"/>
            </a:endParaRPr>
          </a:p>
        </p:txBody>
      </p:sp>
      <p:sp>
        <p:nvSpPr>
          <p:cNvPr id="22" name="Textbox: Tool instructions"/>
          <p:cNvSpPr txBox="1"/>
          <p:nvPr/>
        </p:nvSpPr>
        <p:spPr>
          <a:xfrm>
            <a:off x="3354373" y="4912668"/>
            <a:ext cx="2435283" cy="230832"/>
          </a:xfrm>
          <a:prstGeom prst="rect">
            <a:avLst/>
          </a:prstGeom>
          <a:noFill/>
        </p:spPr>
        <p:txBody>
          <a:bodyPr wrap="none" rtlCol="0">
            <a:spAutoFit/>
          </a:bodyPr>
          <a:lstStyle/>
          <a:p>
            <a:pPr algn="ctr"/>
            <a:r>
              <a:rPr lang="en-GB" sz="900" b="1" dirty="0" smtClean="0">
                <a:latin typeface="Constantia" panose="02030602050306030303" pitchFamily="18" charset="0"/>
                <a:ea typeface="Segoe UI" pitchFamily="34" charset="0"/>
                <a:cs typeface="Arial" panose="020B0604020202020204" pitchFamily="34" charset="0"/>
              </a:rPr>
              <a:t>Click the up arrow to return to the lesson</a:t>
            </a:r>
            <a:endParaRPr lang="en-GB" sz="900" b="1" dirty="0">
              <a:latin typeface="Constantia" panose="02030602050306030303" pitchFamily="18" charset="0"/>
              <a:ea typeface="Segoe UI" pitchFamily="34" charset="0"/>
              <a:cs typeface="Arial" panose="020B0604020202020204" pitchFamily="34" charset="0"/>
            </a:endParaRPr>
          </a:p>
        </p:txBody>
      </p:sp>
      <p:sp>
        <p:nvSpPr>
          <p:cNvPr id="2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pic>
        <p:nvPicPr>
          <p:cNvPr id="39" name="Picture 38"/>
          <p:cNvPicPr>
            <a:picLocks noChangeAspect="1"/>
          </p:cNvPicPr>
          <p:nvPr/>
        </p:nvPicPr>
        <p:blipFill>
          <a:blip r:embed="rId6">
            <a:extLst>
              <a:ext uri="{BEBA8EAE-BF5A-486C-A8C5-ECC9F3942E4B}">
                <a14:imgProps xmlns:a14="http://schemas.microsoft.com/office/drawing/2010/main">
                  <a14:imgLayer r:embed="rId7">
                    <a14:imgEffect>
                      <a14:saturation sat="0"/>
                    </a14:imgEffect>
                    <a14:imgEffect>
                      <a14:brightnessContrast bright="20000"/>
                    </a14:imgEffect>
                  </a14:imgLayer>
                </a14:imgProps>
              </a:ext>
            </a:extLst>
          </a:blip>
          <a:stretch>
            <a:fillRect/>
          </a:stretch>
        </p:blipFill>
        <p:spPr>
          <a:xfrm>
            <a:off x="52777" y="720347"/>
            <a:ext cx="1350665" cy="555001"/>
          </a:xfrm>
          <a:prstGeom prst="rect">
            <a:avLst/>
          </a:prstGeom>
        </p:spPr>
      </p:pic>
      <p:pic>
        <p:nvPicPr>
          <p:cNvPr id="40" name="Picture 39"/>
          <p:cNvPicPr>
            <a:picLocks noChangeAspect="1"/>
          </p:cNvPicPr>
          <p:nvPr/>
        </p:nvPicPr>
        <p:blipFill>
          <a:blip r:embed="rId6">
            <a:extLst>
              <a:ext uri="{BEBA8EAE-BF5A-486C-A8C5-ECC9F3942E4B}">
                <a14:imgProps xmlns:a14="http://schemas.microsoft.com/office/drawing/2010/main">
                  <a14:imgLayer r:embed="rId7">
                    <a14:imgEffect>
                      <a14:saturation sat="0"/>
                    </a14:imgEffect>
                    <a14:imgEffect>
                      <a14:brightnessContrast bright="20000"/>
                    </a14:imgEffect>
                  </a14:imgLayer>
                </a14:imgProps>
              </a:ext>
            </a:extLst>
          </a:blip>
          <a:stretch>
            <a:fillRect/>
          </a:stretch>
        </p:blipFill>
        <p:spPr>
          <a:xfrm>
            <a:off x="52777" y="3947557"/>
            <a:ext cx="1350665" cy="555001"/>
          </a:xfrm>
          <a:prstGeom prst="rect">
            <a:avLst/>
          </a:prstGeom>
        </p:spPr>
      </p:pic>
    </p:spTree>
    <p:extLst>
      <p:ext uri="{BB962C8B-B14F-4D97-AF65-F5344CB8AC3E}">
        <p14:creationId xmlns:p14="http://schemas.microsoft.com/office/powerpoint/2010/main" val="5277550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Rectangle: 6th Answer"/>
          <p:cNvSpPr/>
          <p:nvPr/>
        </p:nvSpPr>
        <p:spPr>
          <a:xfrm>
            <a:off x="4639873" y="3768772"/>
            <a:ext cx="4356000" cy="826674"/>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2" name="Rectangle: 5th Answer"/>
          <p:cNvSpPr/>
          <p:nvPr/>
        </p:nvSpPr>
        <p:spPr>
          <a:xfrm>
            <a:off x="200587" y="3757844"/>
            <a:ext cx="4356000" cy="826674"/>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5" name="Rectangle: 4th Answer"/>
          <p:cNvSpPr/>
          <p:nvPr/>
        </p:nvSpPr>
        <p:spPr>
          <a:xfrm>
            <a:off x="200588" y="3139695"/>
            <a:ext cx="8795285" cy="576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Rectangle: 3rd Answer"/>
          <p:cNvSpPr/>
          <p:nvPr/>
        </p:nvSpPr>
        <p:spPr>
          <a:xfrm>
            <a:off x="200588" y="2521546"/>
            <a:ext cx="8795287" cy="576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Rectangle: 2nd Answer"/>
          <p:cNvSpPr/>
          <p:nvPr/>
        </p:nvSpPr>
        <p:spPr>
          <a:xfrm>
            <a:off x="200588" y="1903397"/>
            <a:ext cx="8795285" cy="576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 name="Rectangle: 1st Answer"/>
          <p:cNvSpPr/>
          <p:nvPr/>
        </p:nvSpPr>
        <p:spPr>
          <a:xfrm>
            <a:off x="200588" y="1285248"/>
            <a:ext cx="8795285" cy="576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6" name="Textbox: Line 6"/>
          <p:cNvSpPr txBox="1"/>
          <p:nvPr/>
        </p:nvSpPr>
        <p:spPr>
          <a:xfrm>
            <a:off x="4621894" y="3764705"/>
            <a:ext cx="4314941" cy="200055"/>
          </a:xfrm>
          <a:prstGeom prst="rect">
            <a:avLst/>
          </a:prstGeom>
          <a:noFill/>
        </p:spPr>
        <p:txBody>
          <a:bodyPr wrap="square" rtlCol="0">
            <a:spAutoFit/>
          </a:bodyPr>
          <a:lstStyle/>
          <a:p>
            <a:pPr lvl="0"/>
            <a:r>
              <a:rPr lang="en-NZ" sz="700" dirty="0" smtClean="0">
                <a:latin typeface="Constantia" panose="02030602050306030303" pitchFamily="18" charset="0"/>
              </a:rPr>
              <a:t>6. Questions </a:t>
            </a:r>
            <a:r>
              <a:rPr lang="en-NZ" sz="700" dirty="0">
                <a:latin typeface="Constantia" panose="02030602050306030303" pitchFamily="18" charset="0"/>
              </a:rPr>
              <a:t>I would like to ask about the topics in this resource are …</a:t>
            </a:r>
          </a:p>
        </p:txBody>
      </p:sp>
      <p:sp>
        <p:nvSpPr>
          <p:cNvPr id="25" name="Textbox: Line 5"/>
          <p:cNvSpPr txBox="1"/>
          <p:nvPr/>
        </p:nvSpPr>
        <p:spPr>
          <a:xfrm>
            <a:off x="145882" y="3725889"/>
            <a:ext cx="4314941" cy="200055"/>
          </a:xfrm>
          <a:prstGeom prst="rect">
            <a:avLst/>
          </a:prstGeom>
          <a:noFill/>
        </p:spPr>
        <p:txBody>
          <a:bodyPr wrap="square" rtlCol="0">
            <a:spAutoFit/>
          </a:bodyPr>
          <a:lstStyle/>
          <a:p>
            <a:r>
              <a:rPr lang="en-NZ" sz="700" dirty="0" smtClean="0">
                <a:latin typeface="Constantia" panose="02030602050306030303" pitchFamily="18" charset="0"/>
              </a:rPr>
              <a:t>5. Which </a:t>
            </a:r>
            <a:r>
              <a:rPr lang="en-NZ" sz="700" dirty="0">
                <a:latin typeface="Constantia" panose="02030602050306030303" pitchFamily="18" charset="0"/>
              </a:rPr>
              <a:t>activity do you think helped you to learn best in this resource</a:t>
            </a:r>
            <a:r>
              <a:rPr lang="en-NZ" sz="700" dirty="0" smtClean="0">
                <a:latin typeface="Constantia" panose="02030602050306030303" pitchFamily="18" charset="0"/>
              </a:rPr>
              <a:t>?</a:t>
            </a:r>
            <a:endParaRPr lang="en-NZ" sz="700" dirty="0">
              <a:latin typeface="Constantia" panose="02030602050306030303" pitchFamily="18" charset="0"/>
            </a:endParaRPr>
          </a:p>
        </p:txBody>
      </p:sp>
      <p:sp>
        <p:nvSpPr>
          <p:cNvPr id="41" name="Textbox: Line 4"/>
          <p:cNvSpPr txBox="1"/>
          <p:nvPr/>
        </p:nvSpPr>
        <p:spPr>
          <a:xfrm>
            <a:off x="139828" y="3107438"/>
            <a:ext cx="4314941" cy="200055"/>
          </a:xfrm>
          <a:prstGeom prst="rect">
            <a:avLst/>
          </a:prstGeom>
          <a:noFill/>
        </p:spPr>
        <p:txBody>
          <a:bodyPr wrap="square" rtlCol="0">
            <a:spAutoFit/>
          </a:bodyPr>
          <a:lstStyle/>
          <a:p>
            <a:pPr marL="88900" indent="-88900">
              <a:buFont typeface="+mj-lt"/>
              <a:buAutoNum type="arabicPeriod" startAt="4"/>
            </a:pPr>
            <a:r>
              <a:rPr lang="en-NZ" sz="700" dirty="0">
                <a:latin typeface="Constantia" panose="02030602050306030303" pitchFamily="18" charset="0"/>
              </a:rPr>
              <a:t>What is the most useful thing we can do to help the Holy Souls and give a reason for this. (Slide 6 &amp; 7</a:t>
            </a:r>
            <a:r>
              <a:rPr lang="en-NZ" sz="700" dirty="0" smtClean="0">
                <a:latin typeface="Constantia" panose="02030602050306030303" pitchFamily="18" charset="0"/>
              </a:rPr>
              <a:t>)</a:t>
            </a:r>
            <a:endParaRPr lang="en-NZ" sz="700" dirty="0">
              <a:latin typeface="Constantia" panose="02030602050306030303" pitchFamily="18" charset="0"/>
            </a:endParaRPr>
          </a:p>
        </p:txBody>
      </p:sp>
      <p:sp>
        <p:nvSpPr>
          <p:cNvPr id="42" name="Textbox: Line 3"/>
          <p:cNvSpPr txBox="1"/>
          <p:nvPr/>
        </p:nvSpPr>
        <p:spPr>
          <a:xfrm>
            <a:off x="139828" y="2497240"/>
            <a:ext cx="8856045" cy="307777"/>
          </a:xfrm>
          <a:prstGeom prst="rect">
            <a:avLst/>
          </a:prstGeom>
          <a:noFill/>
        </p:spPr>
        <p:txBody>
          <a:bodyPr wrap="square" rtlCol="0">
            <a:spAutoFit/>
          </a:bodyPr>
          <a:lstStyle/>
          <a:p>
            <a:pPr lvl="0"/>
            <a:r>
              <a:rPr lang="en-NZ" sz="700" dirty="0" smtClean="0">
                <a:latin typeface="Constantia" panose="02030602050306030303" pitchFamily="18" charset="0"/>
              </a:rPr>
              <a:t>3. Make </a:t>
            </a:r>
            <a:r>
              <a:rPr lang="en-NZ" sz="700" dirty="0">
                <a:latin typeface="Constantia" panose="02030602050306030303" pitchFamily="18" charset="0"/>
              </a:rPr>
              <a:t>a list of five things that could be part of a Prayerful Remembrance Ritual you could prepare and use with your family </a:t>
            </a:r>
            <a:r>
              <a:rPr lang="en-NZ" sz="700" dirty="0" err="1">
                <a:latin typeface="Constantia" panose="02030602050306030303" pitchFamily="18" charset="0"/>
              </a:rPr>
              <a:t>whānau</a:t>
            </a:r>
            <a:r>
              <a:rPr lang="en-NZ" sz="700" dirty="0">
                <a:latin typeface="Constantia" panose="02030602050306030303" pitchFamily="18" charset="0"/>
              </a:rPr>
              <a:t> </a:t>
            </a:r>
            <a:r>
              <a:rPr lang="en-NZ" sz="700" b="1" dirty="0">
                <a:latin typeface="Constantia" panose="02030602050306030303" pitchFamily="18" charset="0"/>
              </a:rPr>
              <a:t>or</a:t>
            </a:r>
            <a:r>
              <a:rPr lang="en-NZ" sz="700" dirty="0">
                <a:latin typeface="Constantia" panose="02030602050306030303" pitchFamily="18" charset="0"/>
              </a:rPr>
              <a:t> describe an experience of one you have experienced in your school, parish or </a:t>
            </a:r>
            <a:r>
              <a:rPr lang="en-NZ" sz="700" dirty="0" err="1">
                <a:latin typeface="Constantia" panose="02030602050306030303" pitchFamily="18" charset="0"/>
              </a:rPr>
              <a:t>marae</a:t>
            </a:r>
            <a:r>
              <a:rPr lang="en-NZ" sz="700" dirty="0" smtClean="0">
                <a:latin typeface="Constantia" panose="02030602050306030303" pitchFamily="18" charset="0"/>
              </a:rPr>
              <a:t>.</a:t>
            </a:r>
            <a:br>
              <a:rPr lang="en-NZ" sz="700" dirty="0" smtClean="0">
                <a:latin typeface="Constantia" panose="02030602050306030303" pitchFamily="18" charset="0"/>
              </a:rPr>
            </a:br>
            <a:r>
              <a:rPr lang="en-NZ" sz="700" dirty="0" smtClean="0">
                <a:latin typeface="Constantia" panose="02030602050306030303" pitchFamily="18" charset="0"/>
              </a:rPr>
              <a:t>    (</a:t>
            </a:r>
            <a:r>
              <a:rPr lang="en-NZ" sz="700" dirty="0">
                <a:latin typeface="Constantia" panose="02030602050306030303" pitchFamily="18" charset="0"/>
              </a:rPr>
              <a:t>Slide 8)</a:t>
            </a:r>
          </a:p>
        </p:txBody>
      </p:sp>
      <p:sp>
        <p:nvSpPr>
          <p:cNvPr id="44" name="Textbox: Line 2"/>
          <p:cNvSpPr txBox="1"/>
          <p:nvPr/>
        </p:nvSpPr>
        <p:spPr>
          <a:xfrm>
            <a:off x="139829" y="1874474"/>
            <a:ext cx="8856044" cy="307777"/>
          </a:xfrm>
          <a:prstGeom prst="rect">
            <a:avLst/>
          </a:prstGeom>
          <a:noFill/>
        </p:spPr>
        <p:txBody>
          <a:bodyPr wrap="square" rtlCol="0">
            <a:spAutoFit/>
          </a:bodyPr>
          <a:lstStyle/>
          <a:p>
            <a:pPr lvl="0"/>
            <a:r>
              <a:rPr lang="en-NZ" sz="700" dirty="0" smtClean="0">
                <a:latin typeface="Constantia" panose="02030602050306030303" pitchFamily="18" charset="0"/>
              </a:rPr>
              <a:t>2. Make </a:t>
            </a:r>
            <a:r>
              <a:rPr lang="en-NZ" sz="700" dirty="0">
                <a:latin typeface="Constantia" panose="02030602050306030303" pitchFamily="18" charset="0"/>
              </a:rPr>
              <a:t>a brochure or a power point for younger children that explains why we have All Souls Day </a:t>
            </a:r>
            <a:r>
              <a:rPr lang="en-NZ" sz="700" dirty="0" smtClean="0">
                <a:latin typeface="Constantia" panose="02030602050306030303" pitchFamily="18" charset="0"/>
              </a:rPr>
              <a:t>and include </a:t>
            </a:r>
            <a:r>
              <a:rPr lang="en-NZ" sz="700" dirty="0">
                <a:latin typeface="Constantia" panose="02030602050306030303" pitchFamily="18" charset="0"/>
              </a:rPr>
              <a:t>2 key Catholic beliefs and practices used to celebrate it. (Slide </a:t>
            </a:r>
            <a:r>
              <a:rPr lang="en-NZ" sz="700" dirty="0" smtClean="0">
                <a:latin typeface="Constantia" panose="02030602050306030303" pitchFamily="18" charset="0"/>
              </a:rPr>
              <a:t>6)</a:t>
            </a:r>
            <a:br>
              <a:rPr lang="en-NZ" sz="700" dirty="0" smtClean="0">
                <a:latin typeface="Constantia" panose="02030602050306030303" pitchFamily="18" charset="0"/>
              </a:rPr>
            </a:br>
            <a:r>
              <a:rPr lang="en-NZ" sz="700" dirty="0" smtClean="0">
                <a:latin typeface="Constantia" panose="02030602050306030303" pitchFamily="18" charset="0"/>
              </a:rPr>
              <a:t>    Check </a:t>
            </a:r>
            <a:r>
              <a:rPr lang="en-NZ" sz="700" dirty="0">
                <a:latin typeface="Constantia" panose="02030602050306030303" pitchFamily="18" charset="0"/>
              </a:rPr>
              <a:t>it out it on your class and then share it with younger children.</a:t>
            </a:r>
          </a:p>
        </p:txBody>
      </p:sp>
      <p:sp>
        <p:nvSpPr>
          <p:cNvPr id="46" name="Textbox: Line 1"/>
          <p:cNvSpPr txBox="1"/>
          <p:nvPr/>
        </p:nvSpPr>
        <p:spPr>
          <a:xfrm>
            <a:off x="139828" y="1249441"/>
            <a:ext cx="8877247" cy="200055"/>
          </a:xfrm>
          <a:prstGeom prst="rect">
            <a:avLst/>
          </a:prstGeom>
          <a:noFill/>
        </p:spPr>
        <p:txBody>
          <a:bodyPr wrap="square" rtlCol="0">
            <a:spAutoFit/>
          </a:bodyPr>
          <a:lstStyle/>
          <a:p>
            <a:pPr marL="88900" lvl="0" indent="-88900">
              <a:buFont typeface="+mj-lt"/>
              <a:buAutoNum type="arabicPeriod"/>
            </a:pPr>
            <a:r>
              <a:rPr lang="en-NZ" sz="700" dirty="0">
                <a:latin typeface="Constantia" panose="02030602050306030303" pitchFamily="18" charset="0"/>
              </a:rPr>
              <a:t>Write a paragraph about what makes a human person and how each dimension helps people to be a whole person so they can be who God created them to be. (Slides 4 &amp; 5)</a:t>
            </a:r>
          </a:p>
        </p:txBody>
      </p:sp>
      <p:sp>
        <p:nvSpPr>
          <p:cNvPr id="48" name="TextBox: Date"/>
          <p:cNvSpPr txBox="1"/>
          <p:nvPr/>
        </p:nvSpPr>
        <p:spPr>
          <a:xfrm>
            <a:off x="4818116" y="724112"/>
            <a:ext cx="1908599"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49" name="TextBox: Name"/>
          <p:cNvSpPr txBox="1"/>
          <p:nvPr/>
        </p:nvSpPr>
        <p:spPr>
          <a:xfrm>
            <a:off x="431545" y="724112"/>
            <a:ext cx="3583032"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Name:____________________________</a:t>
            </a:r>
            <a:endParaRPr lang="en-GB" b="1" dirty="0">
              <a:latin typeface="Segoe UI" pitchFamily="34" charset="0"/>
              <a:ea typeface="Segoe UI" pitchFamily="34" charset="0"/>
              <a:cs typeface="Segoe UI" pitchFamily="34" charset="0"/>
            </a:endParaRPr>
          </a:p>
        </p:txBody>
      </p:sp>
      <p:sp>
        <p:nvSpPr>
          <p:cNvPr id="55" name="Title"/>
          <p:cNvSpPr>
            <a:spLocks noGrp="1"/>
          </p:cNvSpPr>
          <p:nvPr>
            <p:ph type="ctrTitle"/>
          </p:nvPr>
        </p:nvSpPr>
        <p:spPr>
          <a:xfrm>
            <a:off x="0" y="0"/>
            <a:ext cx="9144000" cy="900000"/>
          </a:xfrm>
        </p:spPr>
        <p:txBody>
          <a:bodyPr>
            <a:normAutofit/>
          </a:bodyPr>
          <a:lstStyle/>
          <a:p>
            <a:r>
              <a:rPr lang="en-US" sz="4000" b="1" dirty="0">
                <a:ln w="10160">
                  <a:noFill/>
                  <a:prstDash val="solid"/>
                </a:ln>
                <a:latin typeface="Pristina" panose="03060402040406080204" pitchFamily="66" charset="0"/>
                <a:ea typeface="Verdana" panose="020B0604030504040204" pitchFamily="34" charset="0"/>
                <a:cs typeface="Verdana" panose="020B0604030504040204" pitchFamily="34" charset="0"/>
              </a:rPr>
              <a:t>Check up</a:t>
            </a:r>
            <a:endParaRPr lang="en-GB" sz="4000" b="1" dirty="0">
              <a:ln w="10160">
                <a:noFill/>
                <a:prstDash val="solid"/>
              </a:ln>
              <a:latin typeface="Pristina" panose="03060402040406080204" pitchFamily="66" charset="0"/>
              <a:ea typeface="Verdana" panose="020B0604030504040204" pitchFamily="34" charset="0"/>
              <a:cs typeface="Verdana" panose="020B0604030504040204" pitchFamily="34" charset="0"/>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S-10</a:t>
            </a:r>
            <a:endParaRPr lang="en-GB" sz="900" b="1" dirty="0">
              <a:latin typeface="Arial" pitchFamily="34" charset="0"/>
              <a:cs typeface="Arial"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20" name="Action Button: Up">
            <a:hlinkClick r:id="rId3" action="ppaction://hlinksldjump" highlightClick="1"/>
          </p:cNvPr>
          <p:cNvSpPr/>
          <p:nvPr/>
        </p:nvSpPr>
        <p:spPr>
          <a:xfrm rot="16200000">
            <a:off x="7632808"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Image result for Images for All Souls day"/>
          <p:cNvPicPr/>
          <p:nvPr/>
        </p:nvPicPr>
        <p:blipFill>
          <a:blip r:embed="rId4" cstate="print">
            <a:extLst>
              <a:ext uri="{BEBA8EAE-BF5A-486C-A8C5-ECC9F3942E4B}">
                <a14:imgProps xmlns:a14="http://schemas.microsoft.com/office/drawing/2010/main">
                  <a14:imgLayer r:embed="rId5">
                    <a14:imgEffect>
                      <a14:saturation sat="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108531" y="93232"/>
            <a:ext cx="887342" cy="994478"/>
          </a:xfrm>
          <a:prstGeom prst="rect">
            <a:avLst/>
          </a:prstGeom>
          <a:noFill/>
          <a:ln>
            <a:noFill/>
          </a:ln>
        </p:spPr>
      </p:pic>
      <p:sp>
        <p:nvSpPr>
          <p:cNvPr id="27" name="Textbox: Tool instructions"/>
          <p:cNvSpPr txBox="1"/>
          <p:nvPr/>
        </p:nvSpPr>
        <p:spPr>
          <a:xfrm>
            <a:off x="3604445" y="4912668"/>
            <a:ext cx="1935146" cy="200055"/>
          </a:xfrm>
          <a:prstGeom prst="rect">
            <a:avLst/>
          </a:prstGeom>
          <a:noFill/>
        </p:spPr>
        <p:txBody>
          <a:bodyPr wrap="none" rtlCol="0">
            <a:spAutoFit/>
          </a:bodyPr>
          <a:lstStyle/>
          <a:p>
            <a:pPr algn="ctr"/>
            <a:r>
              <a:rPr lang="en-GB" sz="700" b="1" dirty="0" smtClean="0">
                <a:latin typeface="Constantia" panose="02030602050306030303" pitchFamily="18" charset="0"/>
                <a:ea typeface="Segoe UI" pitchFamily="34" charset="0"/>
                <a:cs typeface="Arial" pitchFamily="34" charset="0"/>
              </a:rPr>
              <a:t>Click the up arrow to return to the lesson</a:t>
            </a:r>
            <a:endParaRPr lang="en-GB" sz="700" b="1" dirty="0">
              <a:latin typeface="Constantia" panose="02030602050306030303" pitchFamily="18" charset="0"/>
              <a:ea typeface="Segoe UI" pitchFamily="34" charset="0"/>
              <a:cs typeface="Arial" pitchFamily="34" charset="0"/>
            </a:endParaRPr>
          </a:p>
        </p:txBody>
      </p:sp>
    </p:spTree>
    <p:extLst>
      <p:ext uri="{BB962C8B-B14F-4D97-AF65-F5344CB8AC3E}">
        <p14:creationId xmlns:p14="http://schemas.microsoft.com/office/powerpoint/2010/main" val="1465677251"/>
      </p:ext>
    </p:extLst>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Line 2"/>
          <p:cNvSpPr txBox="1"/>
          <p:nvPr/>
        </p:nvSpPr>
        <p:spPr>
          <a:xfrm>
            <a:off x="859997" y="2774369"/>
            <a:ext cx="7744315" cy="830997"/>
          </a:xfrm>
          <a:prstGeom prst="rect">
            <a:avLst/>
          </a:prstGeom>
          <a:noFill/>
        </p:spPr>
        <p:txBody>
          <a:bodyPr wrap="square" rtlCol="0">
            <a:spAutoFit/>
          </a:bodyPr>
          <a:lstStyle/>
          <a:p>
            <a:pPr lvl="0"/>
            <a:r>
              <a:rPr lang="en-US" sz="2400" dirty="0">
                <a:latin typeface="Constantia" panose="02030602050306030303" pitchFamily="18" charset="0"/>
              </a:rPr>
              <a:t>i</a:t>
            </a:r>
            <a:r>
              <a:rPr lang="en-US" sz="2400" dirty="0" smtClean="0">
                <a:latin typeface="Constantia" panose="02030602050306030303" pitchFamily="18" charset="0"/>
              </a:rPr>
              <a:t>dentify </a:t>
            </a:r>
            <a:r>
              <a:rPr lang="en-US" sz="2400" dirty="0">
                <a:latin typeface="Constantia" panose="02030602050306030303" pitchFamily="18" charset="0"/>
              </a:rPr>
              <a:t>one Catholic practice on All Souls Day and explain the belief behind this </a:t>
            </a:r>
            <a:r>
              <a:rPr lang="en-US" sz="2400" dirty="0" smtClean="0">
                <a:latin typeface="Constantia" panose="02030602050306030303" pitchFamily="18" charset="0"/>
              </a:rPr>
              <a:t>practice</a:t>
            </a:r>
            <a:endParaRPr lang="en-NZ" sz="2400" dirty="0">
              <a:latin typeface="Constantia" panose="02030602050306030303" pitchFamily="18" charset="0"/>
            </a:endParaRPr>
          </a:p>
        </p:txBody>
      </p:sp>
      <p:sp>
        <p:nvSpPr>
          <p:cNvPr id="9" name="Textbox: Line 1"/>
          <p:cNvSpPr txBox="1"/>
          <p:nvPr/>
        </p:nvSpPr>
        <p:spPr>
          <a:xfrm>
            <a:off x="865802" y="2132012"/>
            <a:ext cx="7958884" cy="461665"/>
          </a:xfrm>
          <a:prstGeom prst="rect">
            <a:avLst/>
          </a:prstGeom>
          <a:noFill/>
        </p:spPr>
        <p:txBody>
          <a:bodyPr wrap="square" rtlCol="0">
            <a:spAutoFit/>
          </a:bodyPr>
          <a:lstStyle/>
          <a:p>
            <a:pPr lvl="0"/>
            <a:r>
              <a:rPr lang="en-US" sz="2400" dirty="0">
                <a:latin typeface="Constantia" panose="02030602050306030303" pitchFamily="18" charset="0"/>
              </a:rPr>
              <a:t>e</a:t>
            </a:r>
            <a:r>
              <a:rPr lang="en-US" sz="2400" dirty="0" smtClean="0">
                <a:latin typeface="Constantia" panose="02030602050306030303" pitchFamily="18" charset="0"/>
              </a:rPr>
              <a:t>xplain </a:t>
            </a:r>
            <a:r>
              <a:rPr lang="en-US" sz="2400" dirty="0">
                <a:latin typeface="Constantia" panose="02030602050306030303" pitchFamily="18" charset="0"/>
              </a:rPr>
              <a:t>the purpose of All Souls Day</a:t>
            </a:r>
            <a:endParaRPr lang="en-NZ" dirty="0">
              <a:latin typeface="Constantia" panose="02030602050306030303" pitchFamily="18" charset="0"/>
            </a:endParaRPr>
          </a:p>
        </p:txBody>
      </p:sp>
      <p:sp>
        <p:nvSpPr>
          <p:cNvPr id="11" name="Shape: Border 2"/>
          <p:cNvSpPr/>
          <p:nvPr/>
        </p:nvSpPr>
        <p:spPr>
          <a:xfrm>
            <a:off x="867619" y="2774368"/>
            <a:ext cx="7964689" cy="883541"/>
          </a:xfrm>
          <a:prstGeom prst="rect">
            <a:avLst/>
          </a:prstGeom>
          <a:solidFill>
            <a:srgbClr val="33CC33">
              <a:alpha val="0"/>
            </a:srgbClr>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12" name="Shape: Border 1"/>
          <p:cNvSpPr/>
          <p:nvPr/>
        </p:nvSpPr>
        <p:spPr>
          <a:xfrm>
            <a:off x="859997" y="2132011"/>
            <a:ext cx="7964689" cy="535354"/>
          </a:xfrm>
          <a:prstGeom prst="rect">
            <a:avLst/>
          </a:prstGeom>
          <a:solidFill>
            <a:srgbClr val="33CC33">
              <a:alpha val="0"/>
            </a:srgbClr>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14" name="Shape: Number 2"/>
          <p:cNvSpPr txBox="1"/>
          <p:nvPr/>
        </p:nvSpPr>
        <p:spPr>
          <a:xfrm>
            <a:off x="395536" y="2783892"/>
            <a:ext cx="447558" cy="461665"/>
          </a:xfrm>
          <a:prstGeom prst="rect">
            <a:avLst/>
          </a:prstGeom>
          <a:noFill/>
        </p:spPr>
        <p:txBody>
          <a:bodyPr wrap="none" rtlCol="0">
            <a:spAutoFit/>
          </a:bodyPr>
          <a:lstStyle/>
          <a:p>
            <a:r>
              <a:rPr lang="en-US" sz="2400" dirty="0">
                <a:latin typeface="Constantia" panose="02030602050306030303" pitchFamily="18" charset="0"/>
              </a:rPr>
              <a:t>2)</a:t>
            </a:r>
            <a:endParaRPr lang="en-GB" sz="2400" dirty="0">
              <a:latin typeface="Constantia" panose="02030602050306030303" pitchFamily="18" charset="0"/>
            </a:endParaRPr>
          </a:p>
        </p:txBody>
      </p:sp>
      <p:sp>
        <p:nvSpPr>
          <p:cNvPr id="15" name="Shape: Number 1"/>
          <p:cNvSpPr txBox="1"/>
          <p:nvPr/>
        </p:nvSpPr>
        <p:spPr>
          <a:xfrm>
            <a:off x="395536" y="2135826"/>
            <a:ext cx="394660" cy="461665"/>
          </a:xfrm>
          <a:prstGeom prst="rect">
            <a:avLst/>
          </a:prstGeom>
          <a:noFill/>
        </p:spPr>
        <p:txBody>
          <a:bodyPr wrap="none" rtlCol="0">
            <a:spAutoFit/>
          </a:bodyPr>
          <a:lstStyle/>
          <a:p>
            <a:r>
              <a:rPr lang="en-US" sz="2400" dirty="0">
                <a:latin typeface="Constantia" panose="02030602050306030303" pitchFamily="18" charset="0"/>
              </a:rPr>
              <a:t>1)</a:t>
            </a:r>
            <a:endParaRPr lang="en-GB" sz="2400" dirty="0">
              <a:latin typeface="Constantia" panose="02030602050306030303" pitchFamily="18" charset="0"/>
            </a:endParaRPr>
          </a:p>
        </p:txBody>
      </p:sp>
      <p:sp>
        <p:nvSpPr>
          <p:cNvPr id="3" name="Subtile"/>
          <p:cNvSpPr txBox="1"/>
          <p:nvPr/>
        </p:nvSpPr>
        <p:spPr>
          <a:xfrm>
            <a:off x="429304" y="1525645"/>
            <a:ext cx="6315445" cy="523220"/>
          </a:xfrm>
          <a:prstGeom prst="rect">
            <a:avLst/>
          </a:prstGeom>
          <a:noFill/>
        </p:spPr>
        <p:txBody>
          <a:bodyPr wrap="square" rtlCol="0">
            <a:spAutoFit/>
          </a:bodyPr>
          <a:lstStyle/>
          <a:p>
            <a:r>
              <a:rPr lang="en-NZ" sz="2800" dirty="0">
                <a:latin typeface="Constantia" panose="02030602050306030303" pitchFamily="18" charset="0"/>
              </a:rPr>
              <a:t>The students will:</a:t>
            </a:r>
            <a:endParaRPr lang="en-GB" sz="2800" dirty="0">
              <a:latin typeface="Constantia" panose="02030602050306030303" pitchFamily="18" charset="0"/>
            </a:endParaRPr>
          </a:p>
        </p:txBody>
      </p:sp>
      <p:sp>
        <p:nvSpPr>
          <p:cNvPr id="2" name="Title"/>
          <p:cNvSpPr>
            <a:spLocks noGrp="1"/>
          </p:cNvSpPr>
          <p:nvPr>
            <p:ph type="ctrTitle"/>
          </p:nvPr>
        </p:nvSpPr>
        <p:spPr>
          <a:xfrm>
            <a:off x="0" y="167780"/>
            <a:ext cx="9144000" cy="900000"/>
          </a:xfrm>
        </p:spPr>
        <p:txBody>
          <a:bodyPr>
            <a:noAutofit/>
          </a:bodyPr>
          <a:lstStyle/>
          <a:p>
            <a:r>
              <a:rPr lang="en-NZ" sz="6000"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rPr>
              <a:t>Learning Intentions</a:t>
            </a:r>
            <a:endParaRPr lang="en-GB" sz="6000"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637289" y="4912668"/>
            <a:ext cx="1869423" cy="230832"/>
          </a:xfrm>
          <a:prstGeom prst="rect">
            <a:avLst/>
          </a:prstGeom>
          <a:noFill/>
        </p:spPr>
        <p:txBody>
          <a:bodyPr wrap="none" rtlCol="0">
            <a:spAutoFit/>
          </a:bodyPr>
          <a:lstStyle/>
          <a:p>
            <a:pPr algn="ctr"/>
            <a:r>
              <a:rPr lang="en-GB" sz="900" b="1" dirty="0" smtClean="0">
                <a:latin typeface="Constantia" panose="02030602050306030303" pitchFamily="18" charset="0"/>
                <a:ea typeface="Arial" pitchFamily="34" charset="-128"/>
                <a:cs typeface="Arial" panose="020B0604020202020204" pitchFamily="34" charset="0"/>
              </a:rPr>
              <a:t>Click the borders to reveal text</a:t>
            </a:r>
            <a:endParaRPr lang="en-GB" sz="900" b="1" dirty="0">
              <a:latin typeface="Constantia" panose="02030602050306030303" pitchFamily="18" charset="0"/>
              <a:ea typeface="Arial" pitchFamily="34" charset="-128"/>
              <a:cs typeface="Arial" panose="020B0604020202020204" pitchFamily="34" charset="0"/>
            </a:endParaRPr>
          </a:p>
        </p:txBody>
      </p:sp>
      <p:pic>
        <p:nvPicPr>
          <p:cNvPr id="22" name="Picture 21" descr="Image result for Images for All Souls day"/>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1678" y="167780"/>
            <a:ext cx="1318322" cy="1477494"/>
          </a:xfrm>
          <a:prstGeom prst="rect">
            <a:avLst/>
          </a:prstGeom>
          <a:noFill/>
          <a:ln>
            <a:noFill/>
          </a:ln>
        </p:spPr>
      </p:pic>
    </p:spTree>
    <p:extLst>
      <p:ext uri="{BB962C8B-B14F-4D97-AF65-F5344CB8AC3E}">
        <p14:creationId xmlns:p14="http://schemas.microsoft.com/office/powerpoint/2010/main" val="13930598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1000" fill="hold"/>
                                        <p:tgtEl>
                                          <p:spTgt spid="9"/>
                                        </p:tgtEl>
                                        <p:attrNameLst>
                                          <p:attrName>style.color</p:attrName>
                                        </p:attrNameLst>
                                      </p:cBhvr>
                                      <p:to>
                                        <a:srgbClr val="4D4D4D"/>
                                      </p:to>
                                    </p:animClr>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100" fill="hold"/>
                                        <p:tgtEl>
                                          <p:spTgt spid="9"/>
                                        </p:tgtEl>
                                        <p:attrNameLst>
                                          <p:attrName>style.color</p:attrName>
                                        </p:attrNameLst>
                                      </p:cBhvr>
                                      <p:to>
                                        <a:schemeClr val="tx1"/>
                                      </p:to>
                                    </p:animClr>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100" fill="hold"/>
                                        <p:tgtEl>
                                          <p:spTgt spid="9"/>
                                        </p:tgtEl>
                                        <p:attrNameLst>
                                          <p:attrName>style.color</p:attrName>
                                        </p:attrNameLst>
                                      </p:cBhvr>
                                      <p:to>
                                        <a:schemeClr val="tx1"/>
                                      </p:to>
                                    </p:animClr>
                                  </p:childTnLst>
                                </p:cTn>
                              </p:par>
                              <p:par>
                                <p:cTn id="22" presetID="1" presetClass="exit"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p:bldP spid="8" grpId="1"/>
      <p:bldP spid="8" grpId="2"/>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descr="Image result for Calendar showing All Saints day November 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784" y="1118465"/>
            <a:ext cx="3632123" cy="3632123"/>
          </a:xfrm>
          <a:prstGeom prst="rect">
            <a:avLst/>
          </a:prstGeom>
          <a:noFill/>
          <a:ln>
            <a:noFill/>
          </a:ln>
        </p:spPr>
      </p:pic>
      <p:sp>
        <p:nvSpPr>
          <p:cNvPr id="11" name="Shape: Pop-up window"/>
          <p:cNvSpPr/>
          <p:nvPr/>
        </p:nvSpPr>
        <p:spPr>
          <a:xfrm>
            <a:off x="3412273" y="1061994"/>
            <a:ext cx="5419484" cy="3336490"/>
          </a:xfrm>
          <a:prstGeom prst="roundRect">
            <a:avLst>
              <a:gd name="adj" fmla="val 4598"/>
            </a:avLst>
          </a:prstGeom>
          <a:gradFill flip="none" rotWithShape="1">
            <a:gsLst>
              <a:gs pos="0">
                <a:schemeClr val="accent1">
                  <a:lumMod val="5000"/>
                  <a:lumOff val="95000"/>
                </a:schemeClr>
              </a:gs>
              <a:gs pos="54000">
                <a:srgbClr val="D178D2">
                  <a:lumMod val="74000"/>
                  <a:lumOff val="26000"/>
                </a:srgbClr>
              </a:gs>
              <a:gs pos="100000">
                <a:srgbClr val="D178D2"/>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600" b="1" i="1" dirty="0">
                <a:solidFill>
                  <a:schemeClr val="tx1"/>
                </a:solidFill>
                <a:latin typeface="Constantia" panose="02030602050306030303" pitchFamily="18" charset="0"/>
              </a:rPr>
              <a:t>Complete the </a:t>
            </a:r>
            <a:r>
              <a:rPr lang="en-NZ" sz="1600" b="1" i="1" dirty="0" smtClean="0">
                <a:solidFill>
                  <a:schemeClr val="tx1"/>
                </a:solidFill>
                <a:latin typeface="Constantia" panose="02030602050306030303" pitchFamily="18" charset="0"/>
              </a:rPr>
              <a:t>sentences</a:t>
            </a:r>
          </a:p>
          <a:p>
            <a:endParaRPr lang="en-NZ" sz="1600" b="1" i="1" dirty="0">
              <a:solidFill>
                <a:schemeClr val="tx1"/>
              </a:solidFill>
              <a:latin typeface="Constantia" panose="02030602050306030303" pitchFamily="18" charset="0"/>
            </a:endParaRPr>
          </a:p>
          <a:p>
            <a:r>
              <a:rPr lang="en-NZ" sz="1400" dirty="0">
                <a:solidFill>
                  <a:schemeClr val="tx1"/>
                </a:solidFill>
                <a:latin typeface="Constantia" panose="02030602050306030303" pitchFamily="18" charset="0"/>
              </a:rPr>
              <a:t>The Feast of All Souls is </a:t>
            </a:r>
            <a:r>
              <a:rPr lang="en-NZ" sz="1400" dirty="0" smtClean="0">
                <a:solidFill>
                  <a:schemeClr val="tx1"/>
                </a:solidFill>
                <a:latin typeface="Constantia" panose="02030602050306030303" pitchFamily="18" charset="0"/>
              </a:rPr>
              <a:t>…</a:t>
            </a:r>
          </a:p>
          <a:p>
            <a:endParaRPr lang="en-NZ" sz="1400" dirty="0">
              <a:solidFill>
                <a:schemeClr val="tx1"/>
              </a:solidFill>
              <a:latin typeface="Constantia" panose="02030602050306030303" pitchFamily="18" charset="0"/>
            </a:endParaRPr>
          </a:p>
          <a:p>
            <a:pPr marL="177800" lvl="0" indent="-177800">
              <a:spcAft>
                <a:spcPts val="300"/>
              </a:spcAft>
              <a:buSzPct val="100000"/>
              <a:buFont typeface="Wingdings" panose="05000000000000000000" pitchFamily="2" charset="2"/>
              <a:buChar char="ü"/>
            </a:pPr>
            <a:r>
              <a:rPr lang="en-NZ" sz="1400" dirty="0" smtClean="0">
                <a:solidFill>
                  <a:schemeClr val="tx1"/>
                </a:solidFill>
                <a:latin typeface="Constantia" panose="02030602050306030303" pitchFamily="18" charset="0"/>
              </a:rPr>
              <a:t>the </a:t>
            </a:r>
            <a:r>
              <a:rPr lang="en-NZ" sz="1400" dirty="0">
                <a:solidFill>
                  <a:schemeClr val="tx1"/>
                </a:solidFill>
                <a:latin typeface="Constantia" panose="02030602050306030303" pitchFamily="18" charset="0"/>
              </a:rPr>
              <a:t>day after the feast of  </a:t>
            </a:r>
            <a:r>
              <a:rPr lang="en-NZ" sz="1400" dirty="0" smtClean="0">
                <a:solidFill>
                  <a:schemeClr val="tx1"/>
                </a:solidFill>
                <a:latin typeface="Constantia" panose="02030602050306030303" pitchFamily="18" charset="0"/>
              </a:rPr>
              <a:t>_________________________________  </a:t>
            </a:r>
            <a:br>
              <a:rPr lang="en-NZ" sz="1400" dirty="0" smtClean="0">
                <a:solidFill>
                  <a:schemeClr val="tx1"/>
                </a:solidFill>
                <a:latin typeface="Constantia" panose="02030602050306030303" pitchFamily="18" charset="0"/>
              </a:rPr>
            </a:br>
            <a:r>
              <a:rPr lang="en-NZ" sz="1400" dirty="0" smtClean="0">
                <a:solidFill>
                  <a:schemeClr val="tx1"/>
                </a:solidFill>
                <a:latin typeface="Constantia" panose="02030602050306030303" pitchFamily="18" charset="0"/>
              </a:rPr>
              <a:t>The </a:t>
            </a:r>
            <a:r>
              <a:rPr lang="en-NZ" sz="1400" dirty="0">
                <a:solidFill>
                  <a:schemeClr val="tx1"/>
                </a:solidFill>
                <a:latin typeface="Constantia" panose="02030602050306030303" pitchFamily="18" charset="0"/>
              </a:rPr>
              <a:t>date is ______________</a:t>
            </a:r>
          </a:p>
          <a:p>
            <a:pPr marL="177800" lvl="0" indent="-177800">
              <a:spcAft>
                <a:spcPts val="300"/>
              </a:spcAft>
              <a:buSzPct val="100000"/>
              <a:buFont typeface="Wingdings" panose="05000000000000000000" pitchFamily="2" charset="2"/>
              <a:buChar char="ü"/>
            </a:pPr>
            <a:r>
              <a:rPr lang="en-NZ" sz="1400" dirty="0">
                <a:solidFill>
                  <a:schemeClr val="tx1"/>
                </a:solidFill>
                <a:latin typeface="Constantia" panose="02030602050306030303" pitchFamily="18" charset="0"/>
              </a:rPr>
              <a:t> on the Liturgical Calendar in  </a:t>
            </a:r>
            <a:r>
              <a:rPr lang="en-NZ" sz="1400" dirty="0" smtClean="0">
                <a:solidFill>
                  <a:schemeClr val="tx1"/>
                </a:solidFill>
                <a:latin typeface="Constantia" panose="02030602050306030303" pitchFamily="18" charset="0"/>
              </a:rPr>
              <a:t>____________________________</a:t>
            </a:r>
            <a:endParaRPr lang="en-NZ" sz="1400" dirty="0">
              <a:solidFill>
                <a:schemeClr val="tx1"/>
              </a:solidFill>
              <a:latin typeface="Constantia" panose="02030602050306030303" pitchFamily="18" charset="0"/>
            </a:endParaRPr>
          </a:p>
          <a:p>
            <a:pPr marL="177800" lvl="0" indent="-177800">
              <a:spcAft>
                <a:spcPts val="300"/>
              </a:spcAft>
              <a:buSzPct val="100000"/>
              <a:buFont typeface="Wingdings" panose="05000000000000000000" pitchFamily="2" charset="2"/>
              <a:buChar char="ü"/>
            </a:pPr>
            <a:r>
              <a:rPr lang="en-NZ" sz="1400" dirty="0">
                <a:solidFill>
                  <a:schemeClr val="tx1"/>
                </a:solidFill>
                <a:latin typeface="Constantia" panose="02030602050306030303" pitchFamily="18" charset="0"/>
              </a:rPr>
              <a:t> the day when the community</a:t>
            </a:r>
            <a:r>
              <a:rPr lang="en-NZ" sz="1400" dirty="0" smtClean="0">
                <a:solidFill>
                  <a:schemeClr val="tx1"/>
                </a:solidFill>
                <a:latin typeface="Constantia" panose="02030602050306030303" pitchFamily="18" charset="0"/>
              </a:rPr>
              <a:t>____________________________________________</a:t>
            </a:r>
            <a:endParaRPr lang="en-NZ" sz="1400" dirty="0">
              <a:solidFill>
                <a:schemeClr val="tx1"/>
              </a:solidFill>
              <a:latin typeface="Constantia" panose="02030602050306030303" pitchFamily="18" charset="0"/>
            </a:endParaRPr>
          </a:p>
          <a:p>
            <a:pPr marL="177800" lvl="0" indent="-177800">
              <a:spcAft>
                <a:spcPts val="300"/>
              </a:spcAft>
              <a:buSzPct val="100000"/>
              <a:buFont typeface="Wingdings" panose="05000000000000000000" pitchFamily="2" charset="2"/>
              <a:buChar char="ü"/>
            </a:pPr>
            <a:r>
              <a:rPr lang="en-NZ" sz="1400" dirty="0">
                <a:solidFill>
                  <a:schemeClr val="tx1"/>
                </a:solidFill>
                <a:latin typeface="Constantia" panose="02030602050306030303" pitchFamily="18" charset="0"/>
              </a:rPr>
              <a:t> a day of hope,  </a:t>
            </a:r>
            <a:r>
              <a:rPr lang="en-NZ" sz="1400" dirty="0" smtClean="0">
                <a:solidFill>
                  <a:schemeClr val="tx1"/>
                </a:solidFill>
                <a:latin typeface="Constantia" panose="02030602050306030303" pitchFamily="18" charset="0"/>
              </a:rPr>
              <a:t>______________________________________________________</a:t>
            </a:r>
            <a:endParaRPr lang="en-NZ" sz="1400" dirty="0">
              <a:solidFill>
                <a:schemeClr val="tx1"/>
              </a:solidFill>
              <a:latin typeface="Constantia" panose="02030602050306030303" pitchFamily="18" charset="0"/>
            </a:endParaRPr>
          </a:p>
          <a:p>
            <a:pPr marL="177800" lvl="0" indent="-177800">
              <a:spcAft>
                <a:spcPts val="300"/>
              </a:spcAft>
              <a:buSzPct val="100000"/>
              <a:buFont typeface="Wingdings" panose="05000000000000000000" pitchFamily="2" charset="2"/>
              <a:buChar char="ü"/>
            </a:pPr>
            <a:r>
              <a:rPr lang="en-NZ" sz="1400" dirty="0">
                <a:solidFill>
                  <a:schemeClr val="tx1"/>
                </a:solidFill>
                <a:latin typeface="Constantia" panose="02030602050306030303" pitchFamily="18" charset="0"/>
              </a:rPr>
              <a:t>celebrated in the Catholic community with </a:t>
            </a:r>
            <a:r>
              <a:rPr lang="en-NZ" sz="1400" dirty="0" smtClean="0">
                <a:solidFill>
                  <a:schemeClr val="tx1"/>
                </a:solidFill>
                <a:latin typeface="Constantia" panose="02030602050306030303" pitchFamily="18" charset="0"/>
              </a:rPr>
              <a:t>______________________________________________________ </a:t>
            </a:r>
            <a:r>
              <a:rPr lang="en-NZ" sz="1400" dirty="0">
                <a:solidFill>
                  <a:schemeClr val="tx1"/>
                </a:solidFill>
                <a:latin typeface="Constantia" panose="02030602050306030303" pitchFamily="18" charset="0"/>
              </a:rPr>
              <a:t>.</a:t>
            </a:r>
          </a:p>
        </p:txBody>
      </p:sp>
      <p:sp>
        <p:nvSpPr>
          <p:cNvPr id="12" name="Shape: Close button"/>
          <p:cNvSpPr/>
          <p:nvPr/>
        </p:nvSpPr>
        <p:spPr>
          <a:xfrm>
            <a:off x="8553523" y="1094666"/>
            <a:ext cx="224727" cy="213547"/>
          </a:xfrm>
          <a:prstGeom prst="roundRect">
            <a:avLst>
              <a:gd name="adj" fmla="val 41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solidFill>
                  <a:schemeClr val="bg1"/>
                </a:solidFill>
              </a:rPr>
              <a:t>X</a:t>
            </a:r>
            <a:endParaRPr lang="en-GB" dirty="0">
              <a:solidFill>
                <a:schemeClr val="bg1"/>
              </a:solidFill>
            </a:endParaRPr>
          </a:p>
        </p:txBody>
      </p:sp>
      <p:sp>
        <p:nvSpPr>
          <p:cNvPr id="2" name="Title"/>
          <p:cNvSpPr>
            <a:spLocks noGrp="1"/>
          </p:cNvSpPr>
          <p:nvPr>
            <p:ph type="ctrTitle"/>
          </p:nvPr>
        </p:nvSpPr>
        <p:spPr>
          <a:xfrm>
            <a:off x="0" y="89723"/>
            <a:ext cx="9144000" cy="900000"/>
          </a:xfrm>
        </p:spPr>
        <p:txBody>
          <a:bodyPr>
            <a:noAutofit/>
          </a:bodyPr>
          <a:lstStyle/>
          <a:p>
            <a:r>
              <a:rPr lang="en-NZ"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rPr>
              <a:t>The </a:t>
            </a:r>
            <a:r>
              <a:rPr lang="en-NZ" b="1" dirty="0" smtClean="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rPr>
              <a:t>Feast </a:t>
            </a:r>
            <a:r>
              <a:rPr lang="en-NZ"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rPr>
              <a:t>of All Souls in the Liturgical Calendar</a:t>
            </a:r>
            <a:endParaRPr lang="en-GB"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Tool instructions"/>
          <p:cNvSpPr txBox="1"/>
          <p:nvPr/>
        </p:nvSpPr>
        <p:spPr>
          <a:xfrm>
            <a:off x="3489824" y="4912668"/>
            <a:ext cx="2164375" cy="230832"/>
          </a:xfrm>
          <a:prstGeom prst="rect">
            <a:avLst/>
          </a:prstGeom>
          <a:noFill/>
        </p:spPr>
        <p:txBody>
          <a:bodyPr wrap="none" rtlCol="0">
            <a:spAutoFit/>
          </a:bodyPr>
          <a:lstStyle/>
          <a:p>
            <a:pPr algn="ctr"/>
            <a:r>
              <a:rPr lang="en-GB" sz="900" dirty="0" smtClean="0">
                <a:latin typeface="Constantia" panose="02030602050306030303" pitchFamily="18" charset="0"/>
                <a:ea typeface="Segoe UI" pitchFamily="34" charset="0"/>
                <a:cs typeface="Arial" pitchFamily="34" charset="0"/>
              </a:rPr>
              <a:t>Click the I-button to reveal information</a:t>
            </a:r>
            <a:endParaRPr lang="en-GB" sz="900" dirty="0">
              <a:latin typeface="Constantia" panose="02030602050306030303" pitchFamily="18" charset="0"/>
              <a:ea typeface="Segoe UI" pitchFamily="34" charset="0"/>
              <a:cs typeface="Arial" pitchFamily="34" charset="0"/>
            </a:endParaRPr>
          </a:p>
        </p:txBody>
      </p:sp>
    </p:spTree>
    <p:extLst>
      <p:ext uri="{BB962C8B-B14F-4D97-AF65-F5344CB8AC3E}">
        <p14:creationId xmlns:p14="http://schemas.microsoft.com/office/powerpoint/2010/main" val="13223529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8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1" nodeType="with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2"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3" nodeType="clickEffect">
                                  <p:stCondLst>
                                    <p:cond delay="0"/>
                                  </p:stCondLst>
                                  <p:childTnLst>
                                    <p:set>
                                      <p:cBhvr>
                                        <p:cTn id="37" dur="1" fill="hold">
                                          <p:stCondLst>
                                            <p:cond delay="0"/>
                                          </p:stCondLst>
                                        </p:cTn>
                                        <p:tgtEl>
                                          <p:spTgt spid="11"/>
                                        </p:tgtEl>
                                        <p:attrNameLst>
                                          <p:attrName>style.visibility</p:attrName>
                                        </p:attrNameLst>
                                      </p:cBhvr>
                                      <p:to>
                                        <p:strVal val="hidden"/>
                                      </p:to>
                                    </p:set>
                                  </p:childTnLst>
                                </p:cTn>
                              </p:par>
                              <p:par>
                                <p:cTn id="38" presetID="1" presetClass="exit" presetSubtype="0" fill="hold" grpId="3" nodeType="withEffect">
                                  <p:stCondLst>
                                    <p:cond delay="0"/>
                                  </p:stCondLst>
                                  <p:childTnLst>
                                    <p:set>
                                      <p:cBhvr>
                                        <p:cTn id="3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1" grpId="0" animBg="1"/>
      <p:bldP spid="11" grpId="1" animBg="1"/>
      <p:bldP spid="11" grpId="2" animBg="1"/>
      <p:bldP spid="11" grpId="3" animBg="1"/>
      <p:bldP spid="12" grpId="0" animBg="1"/>
      <p:bldP spid="12" grpId="1" animBg="1"/>
      <p:bldP spid="12" grpId="2" animBg="1"/>
      <p:bldP spid="12"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1" name="Picture"/>
          <p:cNvPicPr>
            <a:picLocks noChangeAspect="1"/>
          </p:cNvPicPr>
          <p:nvPr/>
        </p:nvPicPr>
        <p:blipFill>
          <a:blip r:embed="rId4"/>
          <a:stretch>
            <a:fillRect/>
          </a:stretch>
        </p:blipFill>
        <p:spPr>
          <a:xfrm>
            <a:off x="2096959" y="964762"/>
            <a:ext cx="4877430" cy="3714007"/>
          </a:xfrm>
          <a:prstGeom prst="rect">
            <a:avLst/>
          </a:prstGeom>
        </p:spPr>
      </p:pic>
      <p:pic>
        <p:nvPicPr>
          <p:cNvPr id="23" name="Shape: Post-it 4"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694381" y="1696249"/>
            <a:ext cx="3268304" cy="278568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Line 4"/>
          <p:cNvSpPr txBox="1"/>
          <p:nvPr/>
        </p:nvSpPr>
        <p:spPr>
          <a:xfrm rot="20948926">
            <a:off x="6015033" y="2270997"/>
            <a:ext cx="2323251" cy="1754326"/>
          </a:xfrm>
          <a:prstGeom prst="rect">
            <a:avLst/>
          </a:prstGeom>
          <a:noFill/>
        </p:spPr>
        <p:txBody>
          <a:bodyPr wrap="square" rtlCol="0">
            <a:spAutoFit/>
          </a:bodyPr>
          <a:lstStyle/>
          <a:p>
            <a:r>
              <a:rPr lang="en-US" sz="1200" dirty="0">
                <a:latin typeface="Constantia" panose="02030602050306030303" pitchFamily="18" charset="0"/>
              </a:rPr>
              <a:t>When a person’s life comes to an end their body dies and decays and they are buried in the earth. Their soul does not die but it continues to live on – it is immortal. How each person has lived their life determines what happens to their soul after death. </a:t>
            </a:r>
            <a:endParaRPr lang="en-NZ" sz="1200" dirty="0">
              <a:latin typeface="Constantia" panose="02030602050306030303" pitchFamily="18" charset="0"/>
            </a:endParaRPr>
          </a:p>
        </p:txBody>
      </p:sp>
      <p:pic>
        <p:nvPicPr>
          <p:cNvPr id="25" name="Shape: Post-it 3"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807907" y="2895026"/>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4037744" y="3292922"/>
            <a:ext cx="1765072" cy="1384995"/>
          </a:xfrm>
          <a:prstGeom prst="rect">
            <a:avLst/>
          </a:prstGeom>
          <a:noFill/>
        </p:spPr>
        <p:txBody>
          <a:bodyPr wrap="square" rtlCol="0">
            <a:spAutoFit/>
          </a:bodyPr>
          <a:lstStyle/>
          <a:p>
            <a:r>
              <a:rPr lang="en-US" sz="1200" dirty="0">
                <a:latin typeface="Constantia" panose="02030602050306030303" pitchFamily="18" charset="0"/>
              </a:rPr>
              <a:t>God gives each person gifts they can use in their life for their own happiness and to share with others and for the benefit of the earth and all creation.</a:t>
            </a:r>
            <a:endParaRPr lang="en-NZ" sz="1200" dirty="0">
              <a:latin typeface="Constantia" panose="02030602050306030303" pitchFamily="18" charset="0"/>
            </a:endParaRPr>
          </a:p>
        </p:txBody>
      </p:sp>
      <p:pic>
        <p:nvPicPr>
          <p:cNvPr id="28" name="Shape: Post-it 2"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738095" y="2833161"/>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2"/>
          <p:cNvSpPr txBox="1"/>
          <p:nvPr/>
        </p:nvSpPr>
        <p:spPr>
          <a:xfrm rot="20948926">
            <a:off x="1951581" y="3218786"/>
            <a:ext cx="1765072" cy="1569660"/>
          </a:xfrm>
          <a:prstGeom prst="rect">
            <a:avLst/>
          </a:prstGeom>
          <a:noFill/>
        </p:spPr>
        <p:txBody>
          <a:bodyPr wrap="square" rtlCol="0">
            <a:spAutoFit/>
          </a:bodyPr>
          <a:lstStyle/>
          <a:p>
            <a:r>
              <a:rPr lang="en-US" sz="1200" dirty="0">
                <a:latin typeface="Constantia" panose="02030602050306030303" pitchFamily="18" charset="0"/>
              </a:rPr>
              <a:t>The soul is the most inner part of a person and is the part through which people can come to an awareness of God. The soul is created by God and lives within the person. </a:t>
            </a:r>
            <a:endParaRPr lang="en-NZ" sz="1200" dirty="0">
              <a:latin typeface="Constantia" panose="02030602050306030303" pitchFamily="18" charset="0"/>
            </a:endParaRPr>
          </a:p>
        </p:txBody>
      </p:sp>
      <p:pic>
        <p:nvPicPr>
          <p:cNvPr id="30" name="Shape: Post-it 1"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218" y="685189"/>
            <a:ext cx="3185078" cy="263216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Line 1"/>
          <p:cNvSpPr txBox="1"/>
          <p:nvPr/>
        </p:nvSpPr>
        <p:spPr>
          <a:xfrm rot="20948926">
            <a:off x="253826" y="1204839"/>
            <a:ext cx="2460387" cy="1754326"/>
          </a:xfrm>
          <a:prstGeom prst="rect">
            <a:avLst/>
          </a:prstGeom>
          <a:noFill/>
        </p:spPr>
        <p:txBody>
          <a:bodyPr wrap="square" rtlCol="0">
            <a:spAutoFit/>
          </a:bodyPr>
          <a:lstStyle/>
          <a:p>
            <a:r>
              <a:rPr lang="en-US" sz="1200" dirty="0">
                <a:latin typeface="Constantia" panose="02030602050306030303" pitchFamily="18" charset="0"/>
              </a:rPr>
              <a:t>The human person’s body shares in God’s dignity and Mana and is made in God’s image through the love and cooperation of parents. The body is brought to life by God when God breathes a soul into it. The body and soul then become one whole person and God has a plan for their life. </a:t>
            </a:r>
            <a:endParaRPr lang="en-NZ" sz="1200" dirty="0">
              <a:latin typeface="Constantia" panose="02030602050306030303" pitchFamily="18" charset="0"/>
            </a:endParaRPr>
          </a:p>
        </p:txBody>
      </p:sp>
      <p:pic>
        <p:nvPicPr>
          <p:cNvPr id="33" name="Shape: Pin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4" name="Shape: Pin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5" name="Shape: Pin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6" name="Shape: Pin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0" y="89211"/>
            <a:ext cx="9144000" cy="900000"/>
          </a:xfrm>
        </p:spPr>
        <p:txBody>
          <a:bodyPr>
            <a:noAutofit/>
          </a:bodyPr>
          <a:lstStyle/>
          <a:p>
            <a:r>
              <a:rPr lang="en-NZ" sz="5400"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rPr>
              <a:t>The Human Person – body and soul</a:t>
            </a:r>
            <a:endParaRPr lang="en-GB" sz="5400"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S-04</a:t>
            </a: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Tool instructions"/>
          <p:cNvSpPr txBox="1"/>
          <p:nvPr/>
        </p:nvSpPr>
        <p:spPr>
          <a:xfrm>
            <a:off x="3125932" y="4912668"/>
            <a:ext cx="2892137" cy="230832"/>
          </a:xfrm>
          <a:prstGeom prst="rect">
            <a:avLst/>
          </a:prstGeom>
          <a:noFill/>
        </p:spPr>
        <p:txBody>
          <a:bodyPr wrap="none" rtlCol="0">
            <a:spAutoFit/>
          </a:bodyPr>
          <a:lstStyle/>
          <a:p>
            <a:pPr algn="ctr"/>
            <a:r>
              <a:rPr lang="en-GB" sz="900" b="1" dirty="0" smtClean="0">
                <a:latin typeface="Constantia" panose="02030602050306030303" pitchFamily="18" charset="0"/>
                <a:ea typeface="Segoe UI" pitchFamily="34" charset="0"/>
                <a:cs typeface="Arial" pitchFamily="34" charset="0"/>
              </a:rPr>
              <a:t>Click the pins on the right to reveal post-it notes.</a:t>
            </a:r>
            <a:endParaRPr lang="en-GB" sz="900" b="1" dirty="0">
              <a:latin typeface="Constantia" panose="02030602050306030303" pitchFamily="18" charset="0"/>
              <a:ea typeface="Segoe UI" pitchFamily="34" charset="0"/>
              <a:cs typeface="Arial" pitchFamily="34" charset="0"/>
            </a:endParaRPr>
          </a:p>
        </p:txBody>
      </p:sp>
    </p:spTree>
    <p:extLst>
      <p:ext uri="{BB962C8B-B14F-4D97-AF65-F5344CB8AC3E}">
        <p14:creationId xmlns:p14="http://schemas.microsoft.com/office/powerpoint/2010/main" val="3456710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900" decel="100000" fill="hold"/>
                                        <p:tgtEl>
                                          <p:spTgt spid="3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36"/>
                                        </p:tgtEl>
                                      </p:cBhvr>
                                    </p:animEffect>
                                    <p:set>
                                      <p:cBhvr>
                                        <p:cTn id="18"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9" restart="whenNotActive" fill="hold" evtFilter="cancelBubble" nodeType="interactiveSeq">
                <p:stCondLst>
                  <p:cond evt="onClick" delay="0">
                    <p:tgtEl>
                      <p:spTgt spid="35"/>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900" decel="100000" fill="hold"/>
                                        <p:tgtEl>
                                          <p:spTgt spid="2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500"/>
                                        <p:tgtEl>
                                          <p:spTgt spid="29"/>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35"/>
                                        </p:tgtEl>
                                      </p:cBhvr>
                                    </p:animEffect>
                                    <p:set>
                                      <p:cBhvr>
                                        <p:cTn id="3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6" restart="whenNotActive" fill="hold" evtFilter="cancelBubble" nodeType="interactiveSeq">
                <p:stCondLst>
                  <p:cond evt="onClick" delay="0">
                    <p:tgtEl>
                      <p:spTgt spid="34"/>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900" decel="100000" fill="hold"/>
                                        <p:tgtEl>
                                          <p:spTgt spid="25"/>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34"/>
                                        </p:tgtEl>
                                      </p:cBhvr>
                                    </p:animEffect>
                                    <p:set>
                                      <p:cBhvr>
                                        <p:cTn id="52"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up)">
                                      <p:cBhvr>
                                        <p:cTn id="65" dur="500"/>
                                        <p:tgtEl>
                                          <p:spTgt spid="24"/>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33"/>
                                        </p:tgtEl>
                                      </p:cBhvr>
                                    </p:animEffect>
                                    <p:set>
                                      <p:cBhvr>
                                        <p:cTn id="6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6"/>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30"/>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3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8"/>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9"/>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5"/>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7" restart="whenNotActive" fill="hold" evtFilter="cancelBubble" nodeType="interactiveSeq">
                <p:stCondLst>
                  <p:cond evt="onClick" delay="0">
                    <p:tgtEl>
                      <p:spTgt spid="5"/>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withEffect">
                                  <p:stCondLst>
                                    <p:cond delay="0"/>
                                  </p:stCondLst>
                                  <p:childTnLst>
                                    <p:set>
                                      <p:cBhvr>
                                        <p:cTn id="101" dur="1" fill="hold">
                                          <p:stCondLst>
                                            <p:cond delay="0"/>
                                          </p:stCondLst>
                                        </p:cTn>
                                        <p:tgtEl>
                                          <p:spTgt spid="36"/>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35"/>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34"/>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33"/>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30"/>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31"/>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8"/>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9"/>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5"/>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3"/>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24" grpId="0"/>
      <p:bldP spid="24" grpId="1"/>
      <p:bldP spid="24" grpId="2"/>
      <p:bldP spid="27" grpId="0"/>
      <p:bldP spid="27" grpId="1"/>
      <p:bldP spid="27" grpId="2"/>
      <p:bldP spid="29" grpId="0"/>
      <p:bldP spid="29" grpId="1"/>
      <p:bldP spid="29" grpId="2"/>
      <p:bldP spid="31" grpId="0"/>
      <p:bldP spid="31" grpId="1"/>
      <p:bldP spid="31"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1" name="TextBox 3"/>
          <p:cNvSpPr txBox="1"/>
          <p:nvPr/>
        </p:nvSpPr>
        <p:spPr>
          <a:xfrm>
            <a:off x="1154420" y="3335866"/>
            <a:ext cx="4131454" cy="1055608"/>
          </a:xfrm>
          <a:prstGeom prst="roundRect">
            <a:avLst/>
          </a:prstGeom>
          <a:solidFill>
            <a:schemeClr val="bg1">
              <a:alpha val="89000"/>
            </a:schemeClr>
          </a:solidFill>
        </p:spPr>
        <p:txBody>
          <a:bodyPr wrap="square" rtlCol="0">
            <a:spAutoFit/>
          </a:bodyPr>
          <a:lstStyle>
            <a:defPPr>
              <a:defRPr lang="en-US"/>
            </a:defPPr>
            <a:lvl1pPr>
              <a:defRPr sz="1200">
                <a:latin typeface="Earthbound" panose="020B0504030602030204" pitchFamily="34" charset="0"/>
              </a:defRPr>
            </a:lvl1pPr>
          </a:lstStyle>
          <a:p>
            <a:r>
              <a:rPr lang="en-US" sz="1400" dirty="0">
                <a:latin typeface="Constantia" panose="02030602050306030303" pitchFamily="18" charset="0"/>
              </a:rPr>
              <a:t>The word soul in Hebrew means “an animated, breathing, conscious, and living being.”  The man did not become a living soul until God breathed life into him. </a:t>
            </a:r>
            <a:endParaRPr lang="en-US" dirty="0">
              <a:solidFill>
                <a:schemeClr val="tx2">
                  <a:lumMod val="60000"/>
                  <a:lumOff val="40000"/>
                </a:schemeClr>
              </a:solidFill>
              <a:latin typeface="Constantia" panose="02030602050306030303" pitchFamily="18" charset="0"/>
            </a:endParaRPr>
          </a:p>
        </p:txBody>
      </p:sp>
      <p:sp>
        <p:nvSpPr>
          <p:cNvPr id="10" name="TextBox 2"/>
          <p:cNvSpPr txBox="1"/>
          <p:nvPr/>
        </p:nvSpPr>
        <p:spPr>
          <a:xfrm>
            <a:off x="1154419" y="2335018"/>
            <a:ext cx="4133007" cy="817245"/>
          </a:xfrm>
          <a:prstGeom prst="roundRect">
            <a:avLst/>
          </a:prstGeom>
          <a:solidFill>
            <a:schemeClr val="bg1">
              <a:alpha val="89000"/>
            </a:schemeClr>
          </a:solidFill>
        </p:spPr>
        <p:txBody>
          <a:bodyPr wrap="square" rtlCol="0">
            <a:spAutoFit/>
          </a:bodyPr>
          <a:lstStyle>
            <a:defPPr>
              <a:defRPr lang="en-US"/>
            </a:defPPr>
            <a:lvl1pPr>
              <a:defRPr sz="1200">
                <a:latin typeface="Earthbound" panose="020B0504030602030204" pitchFamily="34" charset="0"/>
              </a:defRPr>
            </a:lvl1pPr>
          </a:lstStyle>
          <a:p>
            <a:r>
              <a:rPr lang="en-US" sz="1400" dirty="0">
                <a:latin typeface="Constantia" panose="02030602050306030303" pitchFamily="18" charset="0"/>
              </a:rPr>
              <a:t>The breath of God is the life and power Mana of God, given to all humans to animate them and bring them alive. </a:t>
            </a:r>
            <a:endParaRPr lang="en-NZ" sz="1400" dirty="0">
              <a:latin typeface="Constantia" panose="02030602050306030303" pitchFamily="18" charset="0"/>
            </a:endParaRPr>
          </a:p>
        </p:txBody>
      </p:sp>
      <p:sp>
        <p:nvSpPr>
          <p:cNvPr id="9" name="TextBox 1"/>
          <p:cNvSpPr txBox="1"/>
          <p:nvPr/>
        </p:nvSpPr>
        <p:spPr>
          <a:xfrm>
            <a:off x="1154420" y="1095807"/>
            <a:ext cx="4131454" cy="1055608"/>
          </a:xfrm>
          <a:prstGeom prst="roundRect">
            <a:avLst/>
          </a:prstGeom>
          <a:solidFill>
            <a:schemeClr val="bg1">
              <a:alpha val="89000"/>
            </a:schemeClr>
          </a:solidFill>
        </p:spPr>
        <p:txBody>
          <a:bodyPr wrap="square" rtlCol="0">
            <a:spAutoFit/>
          </a:bodyPr>
          <a:lstStyle/>
          <a:p>
            <a:r>
              <a:rPr lang="en-US" sz="1400" dirty="0">
                <a:latin typeface="Constantia" panose="02030602050306030303" pitchFamily="18" charset="0"/>
              </a:rPr>
              <a:t>God leaned over and ’breathed’ God’s own ‘breath of life</a:t>
            </a:r>
            <a:r>
              <a:rPr lang="en-US" sz="1400" dirty="0" smtClean="0">
                <a:latin typeface="Constantia" panose="02030602050306030303" pitchFamily="18" charset="0"/>
              </a:rPr>
              <a:t>’ into </a:t>
            </a:r>
            <a:r>
              <a:rPr lang="en-US" sz="1400" dirty="0">
                <a:latin typeface="Constantia" panose="02030602050306030303" pitchFamily="18" charset="0"/>
              </a:rPr>
              <a:t>the man’s nostrils; God is the Source of life, and God directly placed life within the man and he became a living soul. </a:t>
            </a:r>
            <a:endParaRPr lang="en-US" sz="1000" dirty="0">
              <a:solidFill>
                <a:schemeClr val="tx2">
                  <a:lumMod val="60000"/>
                  <a:lumOff val="40000"/>
                </a:schemeClr>
              </a:solidFill>
              <a:latin typeface="Constantia" panose="02030602050306030303" pitchFamily="18" charset="0"/>
              <a:cs typeface="Arial" panose="020B0604020202020204" pitchFamily="34" charset="0"/>
            </a:endParaRPr>
          </a:p>
        </p:txBody>
      </p:sp>
      <p:pic>
        <p:nvPicPr>
          <p:cNvPr id="17" name="Icon 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0590" y="3564488"/>
            <a:ext cx="900000" cy="360000"/>
          </a:xfrm>
          <a:prstGeom prst="rect">
            <a:avLst/>
          </a:prstGeom>
        </p:spPr>
      </p:pic>
      <p:pic>
        <p:nvPicPr>
          <p:cNvPr id="16" name="Icon 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0590" y="2506019"/>
            <a:ext cx="900000" cy="360000"/>
          </a:xfrm>
          <a:prstGeom prst="rect">
            <a:avLst/>
          </a:prstGeom>
        </p:spPr>
      </p:pic>
      <p:pic>
        <p:nvPicPr>
          <p:cNvPr id="8" name="Ico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90" y="1443914"/>
            <a:ext cx="900000" cy="363636"/>
          </a:xfrm>
          <a:prstGeom prst="rect">
            <a:avLst/>
          </a:prstGeom>
        </p:spPr>
      </p:pic>
      <p:pic>
        <p:nvPicPr>
          <p:cNvPr id="7" name="Picture Righ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220" y="1017651"/>
            <a:ext cx="3498202" cy="3498202"/>
          </a:xfrm>
          <a:prstGeom prst="rect">
            <a:avLst/>
          </a:prstGeom>
        </p:spPr>
      </p:pic>
      <p:sp>
        <p:nvSpPr>
          <p:cNvPr id="3" name="Cover 3"/>
          <p:cNvSpPr/>
          <p:nvPr/>
        </p:nvSpPr>
        <p:spPr>
          <a:xfrm>
            <a:off x="5423670" y="1017652"/>
            <a:ext cx="3507774" cy="3497397"/>
          </a:xfrm>
          <a:prstGeom prst="rect">
            <a:avLst/>
          </a:prstGeom>
          <a:solidFill>
            <a:srgbClr val="D178D2">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Cover 2"/>
          <p:cNvSpPr/>
          <p:nvPr/>
        </p:nvSpPr>
        <p:spPr>
          <a:xfrm>
            <a:off x="5423670" y="1017652"/>
            <a:ext cx="3507774" cy="3497397"/>
          </a:xfrm>
          <a:prstGeom prst="rect">
            <a:avLst/>
          </a:prstGeom>
          <a:solidFill>
            <a:srgbClr val="D178D2">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Cover 1"/>
          <p:cNvSpPr/>
          <p:nvPr/>
        </p:nvSpPr>
        <p:spPr>
          <a:xfrm>
            <a:off x="5423669" y="1017651"/>
            <a:ext cx="3507774" cy="3497397"/>
          </a:xfrm>
          <a:prstGeom prst="rect">
            <a:avLst/>
          </a:prstGeom>
          <a:solidFill>
            <a:srgbClr val="D178D2">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p:cNvSpPr>
            <a:spLocks noGrp="1"/>
          </p:cNvSpPr>
          <p:nvPr>
            <p:ph type="ctrTitle"/>
          </p:nvPr>
        </p:nvSpPr>
        <p:spPr>
          <a:xfrm>
            <a:off x="0" y="0"/>
            <a:ext cx="9144000" cy="900000"/>
          </a:xfrm>
        </p:spPr>
        <p:txBody>
          <a:bodyPr>
            <a:noAutofit/>
          </a:bodyPr>
          <a:lstStyle/>
          <a:p>
            <a:r>
              <a:rPr lang="en-NZ"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rPr>
              <a:t>God breathed the breath of life into the first human</a:t>
            </a:r>
            <a:endParaRPr lang="en-GB"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S-05A</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2880676" y="4912668"/>
            <a:ext cx="3382657" cy="230832"/>
          </a:xfrm>
          <a:prstGeom prst="rect">
            <a:avLst/>
          </a:prstGeom>
          <a:noFill/>
        </p:spPr>
        <p:txBody>
          <a:bodyPr wrap="none" rtlCol="0">
            <a:spAutoFit/>
          </a:bodyPr>
          <a:lstStyle/>
          <a:p>
            <a:pPr algn="ctr"/>
            <a:r>
              <a:rPr lang="en-NZ" sz="900" b="1" dirty="0" smtClean="0">
                <a:latin typeface="Constantia" panose="02030602050306030303" pitchFamily="18" charset="0"/>
                <a:ea typeface="Arial" pitchFamily="34" charset="-128"/>
                <a:cs typeface="Arial" panose="020B0604020202020204" pitchFamily="34" charset="0"/>
              </a:rPr>
              <a:t>Click </a:t>
            </a:r>
            <a:r>
              <a:rPr lang="en-NZ" sz="900" b="1" dirty="0">
                <a:latin typeface="Constantia" panose="02030602050306030303" pitchFamily="18" charset="0"/>
                <a:ea typeface="Arial" pitchFamily="34" charset="-128"/>
                <a:cs typeface="Arial" panose="020B0604020202020204" pitchFamily="34" charset="0"/>
              </a:rPr>
              <a:t>on the </a:t>
            </a:r>
            <a:r>
              <a:rPr lang="en-NZ" sz="900" b="1" dirty="0" smtClean="0">
                <a:latin typeface="Constantia" panose="02030602050306030303" pitchFamily="18" charset="0"/>
                <a:ea typeface="Arial" pitchFamily="34" charset="-128"/>
                <a:cs typeface="Arial" panose="020B0604020202020204" pitchFamily="34" charset="0"/>
              </a:rPr>
              <a:t>icons to reveal text and the image on the right</a:t>
            </a:r>
            <a:endParaRPr lang="en-GB" sz="900" b="1" dirty="0">
              <a:latin typeface="Constantia" panose="02030602050306030303" pitchFamily="18" charset="0"/>
              <a:ea typeface="Arial" pitchFamily="34" charset="-128"/>
              <a:cs typeface="Arial" panose="020B0604020202020204" pitchFamily="34" charset="0"/>
            </a:endParaRPr>
          </a:p>
        </p:txBody>
      </p:sp>
    </p:spTree>
    <p:extLst>
      <p:ext uri="{BB962C8B-B14F-4D97-AF65-F5344CB8AC3E}">
        <p14:creationId xmlns:p14="http://schemas.microsoft.com/office/powerpoint/2010/main" val="20068774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900"/>
                                        <p:tgtEl>
                                          <p:spTgt spid="7"/>
                                        </p:tgtEl>
                                      </p:cBhvr>
                                    </p:animEffect>
                                  </p:childTnLst>
                                </p:cTn>
                              </p:par>
                              <p:par>
                                <p:cTn id="8" presetID="10" presetClass="entr" presetSubtype="0" fill="hold" grpId="4"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4"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4"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6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11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16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xit" presetSubtype="0" fill="hold" grpId="3" nodeType="withEffect">
                                  <p:stCondLst>
                                    <p:cond delay="0"/>
                                  </p:stCondLst>
                                  <p:childTnLst>
                                    <p:animEffect transition="out" filter="fade">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xit" presetSubtype="0" fill="hold" grpId="3" nodeType="withEffect">
                                  <p:stCondLst>
                                    <p:cond delay="0"/>
                                  </p:stCondLst>
                                  <p:childTnLst>
                                    <p:animEffect transition="out" filter="fad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xit" presetSubtype="0" fill="hold" grpId="3" nodeType="withEffect">
                                  <p:stCondLst>
                                    <p:cond delay="0"/>
                                  </p:stCondLst>
                                  <p:childTnLst>
                                    <p:animEffect transition="out" filter="fade">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childTnLst>
                                </p:cTn>
                              </p:par>
                              <p:par>
                                <p:cTn id="62" presetID="1" presetClass="exit" presetSubtype="0" fill="hold" grpId="1" nodeType="withEffect">
                                  <p:stCondLst>
                                    <p:cond delay="0"/>
                                  </p:stCondLst>
                                  <p:childTnLst>
                                    <p:set>
                                      <p:cBhvr>
                                        <p:cTn id="63" dur="1" fill="hold">
                                          <p:stCondLst>
                                            <p:cond delay="0"/>
                                          </p:stCondLst>
                                        </p:cTn>
                                        <p:tgtEl>
                                          <p:spTgt spid="9"/>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0"/>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grpId="1" nodeType="with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3"/>
                                        </p:tgtEl>
                                        <p:attrNameLst>
                                          <p:attrName>style.visibility</p:attrName>
                                        </p:attrNameLst>
                                      </p:cBhvr>
                                      <p:to>
                                        <p:strVal val="visible"/>
                                      </p:to>
                                    </p:set>
                                  </p:childTnLst>
                                </p:cTn>
                              </p:par>
                              <p:par>
                                <p:cTn id="77" presetID="1" presetClass="exit" presetSubtype="0" fill="hold" grpId="2" nodeType="withEffect">
                                  <p:stCondLst>
                                    <p:cond delay="0"/>
                                  </p:stCondLst>
                                  <p:childTnLst>
                                    <p:set>
                                      <p:cBhvr>
                                        <p:cTn id="78" dur="1" fill="hold">
                                          <p:stCondLst>
                                            <p:cond delay="0"/>
                                          </p:stCondLst>
                                        </p:cTn>
                                        <p:tgtEl>
                                          <p:spTgt spid="9"/>
                                        </p:tgtEl>
                                        <p:attrNameLst>
                                          <p:attrName>style.visibility</p:attrName>
                                        </p:attrNameLst>
                                      </p:cBhvr>
                                      <p:to>
                                        <p:strVal val="hidden"/>
                                      </p:to>
                                    </p:set>
                                  </p:childTnLst>
                                </p:cTn>
                              </p:par>
                              <p:par>
                                <p:cTn id="79" presetID="1" presetClass="exit" presetSubtype="0" fill="hold" grpId="2" nodeType="withEffect">
                                  <p:stCondLst>
                                    <p:cond delay="0"/>
                                  </p:stCondLst>
                                  <p:childTnLst>
                                    <p:set>
                                      <p:cBhvr>
                                        <p:cTn id="80" dur="1" fill="hold">
                                          <p:stCondLst>
                                            <p:cond delay="0"/>
                                          </p:stCondLst>
                                        </p:cTn>
                                        <p:tgtEl>
                                          <p:spTgt spid="10"/>
                                        </p:tgtEl>
                                        <p:attrNameLst>
                                          <p:attrName>style.visibility</p:attrName>
                                        </p:attrNameLst>
                                      </p:cBhvr>
                                      <p:to>
                                        <p:strVal val="hidden"/>
                                      </p:to>
                                    </p:set>
                                  </p:childTnLst>
                                </p:cTn>
                              </p:par>
                              <p:par>
                                <p:cTn id="81" presetID="1" presetClass="exit" presetSubtype="0" fill="hold" grpId="2" nodeType="withEffect">
                                  <p:stCondLst>
                                    <p:cond delay="0"/>
                                  </p:stCondLst>
                                  <p:childTnLst>
                                    <p:set>
                                      <p:cBhvr>
                                        <p:cTn id="82"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1" grpId="0" animBg="1"/>
      <p:bldP spid="21" grpId="1" animBg="1"/>
      <p:bldP spid="21" grpId="2" animBg="1"/>
      <p:bldP spid="10" grpId="0" animBg="1"/>
      <p:bldP spid="10" grpId="1" animBg="1"/>
      <p:bldP spid="10" grpId="2" animBg="1"/>
      <p:bldP spid="9" grpId="0" animBg="1"/>
      <p:bldP spid="9" grpId="1" animBg="1"/>
      <p:bldP spid="9" grpId="2" animBg="1"/>
      <p:bldP spid="3" grpId="0" animBg="1"/>
      <p:bldP spid="3" grpId="1" animBg="1"/>
      <p:bldP spid="3" grpId="3" animBg="1"/>
      <p:bldP spid="3" grpId="4" animBg="1"/>
      <p:bldP spid="25" grpId="0" animBg="1"/>
      <p:bldP spid="25" grpId="1" animBg="1"/>
      <p:bldP spid="25" grpId="3" animBg="1"/>
      <p:bldP spid="25" grpId="4" animBg="1"/>
      <p:bldP spid="26" grpId="0" animBg="1"/>
      <p:bldP spid="26" grpId="1" animBg="1"/>
      <p:bldP spid="26" grpId="3" animBg="1"/>
      <p:bldP spid="26" grpId="4"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1" name="TextBox 2"/>
          <p:cNvSpPr txBox="1"/>
          <p:nvPr/>
        </p:nvSpPr>
        <p:spPr>
          <a:xfrm>
            <a:off x="1154420" y="2926795"/>
            <a:ext cx="4131454" cy="1055608"/>
          </a:xfrm>
          <a:prstGeom prst="roundRect">
            <a:avLst/>
          </a:prstGeom>
          <a:solidFill>
            <a:schemeClr val="bg1">
              <a:alpha val="89000"/>
            </a:schemeClr>
          </a:solidFill>
        </p:spPr>
        <p:txBody>
          <a:bodyPr wrap="square" rtlCol="0">
            <a:spAutoFit/>
          </a:bodyPr>
          <a:lstStyle>
            <a:defPPr>
              <a:defRPr lang="en-US"/>
            </a:defPPr>
            <a:lvl1pPr>
              <a:defRPr sz="1200">
                <a:latin typeface="Earthbound" panose="020B0504030602030204" pitchFamily="34" charset="0"/>
              </a:defRPr>
            </a:lvl1pPr>
          </a:lstStyle>
          <a:p>
            <a:r>
              <a:rPr lang="en-US" sz="1400" dirty="0">
                <a:latin typeface="Constantia" panose="02030602050306030303" pitchFamily="18" charset="0"/>
              </a:rPr>
              <a:t>You are one of these unique beings who became alive when God breathed life into you. Imagine the moment God breathed into your little nostrils and you became a unique living human being. </a:t>
            </a:r>
            <a:endParaRPr lang="en-US" dirty="0">
              <a:solidFill>
                <a:schemeClr val="tx2">
                  <a:lumMod val="60000"/>
                  <a:lumOff val="40000"/>
                </a:schemeClr>
              </a:solidFill>
              <a:latin typeface="Constantia" panose="02030602050306030303" pitchFamily="18" charset="0"/>
            </a:endParaRPr>
          </a:p>
        </p:txBody>
      </p:sp>
      <p:sp>
        <p:nvSpPr>
          <p:cNvPr id="9" name="TextBox 1"/>
          <p:cNvSpPr txBox="1"/>
          <p:nvPr/>
        </p:nvSpPr>
        <p:spPr>
          <a:xfrm>
            <a:off x="1154420" y="1520920"/>
            <a:ext cx="4131454" cy="817245"/>
          </a:xfrm>
          <a:prstGeom prst="roundRect">
            <a:avLst/>
          </a:prstGeom>
          <a:solidFill>
            <a:schemeClr val="bg1">
              <a:alpha val="89000"/>
            </a:schemeClr>
          </a:solidFill>
        </p:spPr>
        <p:txBody>
          <a:bodyPr wrap="square" rtlCol="0">
            <a:spAutoFit/>
          </a:bodyPr>
          <a:lstStyle/>
          <a:p>
            <a:r>
              <a:rPr lang="en-US" sz="1400" dirty="0">
                <a:latin typeface="Constantia" panose="02030602050306030303" pitchFamily="18" charset="0"/>
              </a:rPr>
              <a:t>As physical, animate, rational, and spiritual beings, men and women are unique among all living things upon the earth. </a:t>
            </a:r>
            <a:endParaRPr lang="en-US" sz="1000" dirty="0">
              <a:solidFill>
                <a:schemeClr val="tx2">
                  <a:lumMod val="60000"/>
                  <a:lumOff val="40000"/>
                </a:schemeClr>
              </a:solidFill>
              <a:latin typeface="Constantia" panose="02030602050306030303" pitchFamily="18" charset="0"/>
              <a:cs typeface="Arial" panose="020B0604020202020204" pitchFamily="34" charset="0"/>
            </a:endParaRPr>
          </a:p>
        </p:txBody>
      </p:sp>
      <p:pic>
        <p:nvPicPr>
          <p:cNvPr id="17" name="Icon 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0590" y="3274599"/>
            <a:ext cx="900000" cy="360000"/>
          </a:xfrm>
          <a:prstGeom prst="rect">
            <a:avLst/>
          </a:prstGeom>
        </p:spPr>
      </p:pic>
      <p:pic>
        <p:nvPicPr>
          <p:cNvPr id="8" name="Ico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90" y="1747724"/>
            <a:ext cx="900000" cy="363636"/>
          </a:xfrm>
          <a:prstGeom prst="rect">
            <a:avLst/>
          </a:prstGeom>
        </p:spPr>
      </p:pic>
      <p:pic>
        <p:nvPicPr>
          <p:cNvPr id="7" name="Picture Righ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220" y="1017651"/>
            <a:ext cx="3498202" cy="3498202"/>
          </a:xfrm>
          <a:prstGeom prst="rect">
            <a:avLst/>
          </a:prstGeom>
        </p:spPr>
      </p:pic>
      <p:sp>
        <p:nvSpPr>
          <p:cNvPr id="3" name="Cover 3"/>
          <p:cNvSpPr/>
          <p:nvPr/>
        </p:nvSpPr>
        <p:spPr>
          <a:xfrm>
            <a:off x="5423670" y="1017652"/>
            <a:ext cx="3507774" cy="3497397"/>
          </a:xfrm>
          <a:prstGeom prst="rect">
            <a:avLst/>
          </a:prstGeom>
          <a:solidFill>
            <a:srgbClr val="D178D2">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Cover 1"/>
          <p:cNvSpPr/>
          <p:nvPr/>
        </p:nvSpPr>
        <p:spPr>
          <a:xfrm>
            <a:off x="5423669" y="1017651"/>
            <a:ext cx="3507774" cy="3497397"/>
          </a:xfrm>
          <a:prstGeom prst="rect">
            <a:avLst/>
          </a:prstGeom>
          <a:solidFill>
            <a:srgbClr val="D178D2">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p:cNvSpPr>
            <a:spLocks noGrp="1"/>
          </p:cNvSpPr>
          <p:nvPr>
            <p:ph type="ctrTitle"/>
          </p:nvPr>
        </p:nvSpPr>
        <p:spPr>
          <a:xfrm>
            <a:off x="0" y="0"/>
            <a:ext cx="9144000" cy="900000"/>
          </a:xfrm>
        </p:spPr>
        <p:txBody>
          <a:bodyPr>
            <a:noAutofit/>
          </a:bodyPr>
          <a:lstStyle/>
          <a:p>
            <a:r>
              <a:rPr lang="en-NZ"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rPr>
              <a:t>God breathed the breath of life into the first human</a:t>
            </a:r>
            <a:endParaRPr lang="en-GB"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S-05B</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2863845" y="4774168"/>
            <a:ext cx="3416320" cy="369332"/>
          </a:xfrm>
          <a:prstGeom prst="rect">
            <a:avLst/>
          </a:prstGeom>
          <a:noFill/>
        </p:spPr>
        <p:txBody>
          <a:bodyPr wrap="none" rtlCol="0">
            <a:spAutoFit/>
          </a:bodyPr>
          <a:lstStyle/>
          <a:p>
            <a:pPr algn="ctr"/>
            <a:r>
              <a:rPr lang="en-NZ" sz="900" b="1" dirty="0" smtClean="0">
                <a:latin typeface="Constantia" panose="02030602050306030303" pitchFamily="18" charset="0"/>
                <a:ea typeface="Arial" pitchFamily="34" charset="-128"/>
                <a:cs typeface="Arial" panose="020B0604020202020204" pitchFamily="34" charset="0"/>
              </a:rPr>
              <a:t>Click </a:t>
            </a:r>
            <a:r>
              <a:rPr lang="en-NZ" sz="900" b="1" dirty="0">
                <a:latin typeface="Constantia" panose="02030602050306030303" pitchFamily="18" charset="0"/>
                <a:ea typeface="Arial" pitchFamily="34" charset="-128"/>
                <a:cs typeface="Arial" panose="020B0604020202020204" pitchFamily="34" charset="0"/>
              </a:rPr>
              <a:t>on the </a:t>
            </a:r>
            <a:r>
              <a:rPr lang="en-NZ" sz="900" b="1" dirty="0" smtClean="0">
                <a:latin typeface="Constantia" panose="02030602050306030303" pitchFamily="18" charset="0"/>
                <a:ea typeface="Arial" pitchFamily="34" charset="-128"/>
                <a:cs typeface="Arial" panose="020B0604020202020204" pitchFamily="34" charset="0"/>
              </a:rPr>
              <a:t>icons to reveal text and the image on the right.</a:t>
            </a:r>
          </a:p>
          <a:p>
            <a:pPr algn="ctr"/>
            <a:r>
              <a:rPr lang="en-US" sz="900" b="1" dirty="0" smtClean="0">
                <a:latin typeface="Constantia" panose="02030602050306030303" pitchFamily="18" charset="0"/>
                <a:ea typeface="Arial" pitchFamily="34" charset="-128"/>
                <a:cs typeface="Arial" panose="020B0604020202020204" pitchFamily="34" charset="0"/>
              </a:rPr>
              <a:t>Click the worksheet button to go to the worksheet.</a:t>
            </a:r>
            <a:endParaRPr lang="en-GB" sz="900" b="1" dirty="0">
              <a:latin typeface="Constantia" panose="02030602050306030303" pitchFamily="18" charset="0"/>
              <a:ea typeface="Arial" pitchFamily="34" charset="-128"/>
              <a:cs typeface="Arial" panose="020B0604020202020204" pitchFamily="34" charset="0"/>
            </a:endParaRPr>
          </a:p>
        </p:txBody>
      </p:sp>
      <p:sp>
        <p:nvSpPr>
          <p:cNvPr id="18" name="Action Button: Worksheet">
            <a:hlinkClick r:id="rId6"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541851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900"/>
                                        <p:tgtEl>
                                          <p:spTgt spid="7"/>
                                        </p:tgtEl>
                                      </p:cBhvr>
                                    </p:animEffect>
                                  </p:childTnLst>
                                </p:cTn>
                              </p:par>
                              <p:par>
                                <p:cTn id="8" presetID="10" presetClass="entr" presetSubtype="0" fill="hold" grpId="3"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3"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6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16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xit" presetSubtype="0" fill="hold" grpId="2"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xit" presetSubtype="0" fill="hold" grpId="2" nodeType="with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9"/>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9" restart="whenNotActive" fill="hold" evtFilter="cancelBubble" nodeType="interactiveSeq">
                <p:stCondLst>
                  <p:cond evt="onClick" delay="0">
                    <p:tgtEl>
                      <p:spTgt spid="6"/>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grpId="1"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par>
                                <p:cTn id="54" presetID="1" presetClass="entr" presetSubtype="0" fill="hold" grpId="1" nodeType="withEffect">
                                  <p:stCondLst>
                                    <p:cond delay="0"/>
                                  </p:stCondLst>
                                  <p:childTnLst>
                                    <p:set>
                                      <p:cBhvr>
                                        <p:cTn id="55" dur="1" fill="hold">
                                          <p:stCondLst>
                                            <p:cond delay="0"/>
                                          </p:stCondLst>
                                        </p:cTn>
                                        <p:tgtEl>
                                          <p:spTgt spid="3"/>
                                        </p:tgtEl>
                                        <p:attrNameLst>
                                          <p:attrName>style.visibility</p:attrName>
                                        </p:attrNameLst>
                                      </p:cBhvr>
                                      <p:to>
                                        <p:strVal val="visible"/>
                                      </p:to>
                                    </p:set>
                                  </p:childTnLst>
                                </p:cTn>
                              </p:par>
                              <p:par>
                                <p:cTn id="56" presetID="1" presetClass="exit" presetSubtype="0" fill="hold" grpId="2" nodeType="withEffect">
                                  <p:stCondLst>
                                    <p:cond delay="0"/>
                                  </p:stCondLst>
                                  <p:childTnLst>
                                    <p:set>
                                      <p:cBhvr>
                                        <p:cTn id="57" dur="1" fill="hold">
                                          <p:stCondLst>
                                            <p:cond delay="0"/>
                                          </p:stCondLst>
                                        </p:cTn>
                                        <p:tgtEl>
                                          <p:spTgt spid="9"/>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1" grpId="0" animBg="1"/>
      <p:bldP spid="21" grpId="1" animBg="1"/>
      <p:bldP spid="21" grpId="2" animBg="1"/>
      <p:bldP spid="9" grpId="0" animBg="1"/>
      <p:bldP spid="9" grpId="1" animBg="1"/>
      <p:bldP spid="9" grpId="2" animBg="1"/>
      <p:bldP spid="3" grpId="0" animBg="1"/>
      <p:bldP spid="3" grpId="1" animBg="1"/>
      <p:bldP spid="3" grpId="2" animBg="1"/>
      <p:bldP spid="3" grpId="3" animBg="1"/>
      <p:bldP spid="26" grpId="0" animBg="1"/>
      <p:bldP spid="26" grpId="1" animBg="1"/>
      <p:bldP spid="26" grpId="2" animBg="1"/>
      <p:bldP spid="26"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p:cNvPicPr>
            <a:picLocks noChangeAspect="1"/>
          </p:cNvPicPr>
          <p:nvPr/>
        </p:nvPicPr>
        <p:blipFill>
          <a:blip r:embed="rId4"/>
          <a:stretch>
            <a:fillRect/>
          </a:stretch>
        </p:blipFill>
        <p:spPr>
          <a:xfrm>
            <a:off x="5846193" y="1068666"/>
            <a:ext cx="3151203" cy="3468305"/>
          </a:xfrm>
          <a:prstGeom prst="rect">
            <a:avLst/>
          </a:prstGeom>
        </p:spPr>
      </p:pic>
      <p:sp>
        <p:nvSpPr>
          <p:cNvPr id="20" name="Shape: Card 7 (bottom)"/>
          <p:cNvSpPr/>
          <p:nvPr/>
        </p:nvSpPr>
        <p:spPr>
          <a:xfrm>
            <a:off x="312968" y="1222510"/>
            <a:ext cx="4320000" cy="3276000"/>
          </a:xfrm>
          <a:prstGeom prst="roundRect">
            <a:avLst/>
          </a:prstGeom>
          <a:solidFill>
            <a:srgbClr val="8ECE7E"/>
          </a:solidFill>
          <a:ln w="82550" cmpd="thickThi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Constantia" panose="02030602050306030303" pitchFamily="18" charset="0"/>
              </a:rPr>
              <a:t>Purgatory is a temporary phase which can be hastened through the prayer of people on earth. Remembering and praying for the </a:t>
            </a:r>
            <a:r>
              <a:rPr lang="en-NZ" sz="2000" dirty="0" smtClean="0">
                <a:solidFill>
                  <a:schemeClr val="tx1"/>
                </a:solidFill>
                <a:latin typeface="Constantia" panose="02030602050306030303" pitchFamily="18" charset="0"/>
              </a:rPr>
              <a:t>‘</a:t>
            </a:r>
            <a:r>
              <a:rPr lang="en-NZ" sz="2000" dirty="0">
                <a:solidFill>
                  <a:schemeClr val="tx1"/>
                </a:solidFill>
                <a:latin typeface="Constantia" panose="02030602050306030303" pitchFamily="18" charset="0"/>
              </a:rPr>
              <a:t>H</a:t>
            </a:r>
            <a:r>
              <a:rPr lang="en-NZ" sz="2000" dirty="0" smtClean="0">
                <a:solidFill>
                  <a:schemeClr val="tx1"/>
                </a:solidFill>
                <a:latin typeface="Constantia" panose="02030602050306030303" pitchFamily="18" charset="0"/>
              </a:rPr>
              <a:t>oly Souls’ </a:t>
            </a:r>
            <a:r>
              <a:rPr lang="en-NZ" sz="2000" dirty="0">
                <a:solidFill>
                  <a:schemeClr val="tx1"/>
                </a:solidFill>
                <a:latin typeface="Constantia" panose="02030602050306030303" pitchFamily="18" charset="0"/>
              </a:rPr>
              <a:t>has been a long tradition for </a:t>
            </a:r>
            <a:r>
              <a:rPr lang="en-NZ" sz="2000" dirty="0" smtClean="0">
                <a:solidFill>
                  <a:schemeClr val="tx1"/>
                </a:solidFill>
                <a:latin typeface="Constantia" panose="02030602050306030303" pitchFamily="18" charset="0"/>
              </a:rPr>
              <a:t>Catholics.</a:t>
            </a:r>
            <a:br>
              <a:rPr lang="en-NZ" sz="2000" dirty="0" smtClean="0">
                <a:solidFill>
                  <a:schemeClr val="tx1"/>
                </a:solidFill>
                <a:latin typeface="Constantia" panose="02030602050306030303" pitchFamily="18" charset="0"/>
              </a:rPr>
            </a:br>
            <a:r>
              <a:rPr lang="en-NZ" sz="2000" dirty="0" smtClean="0">
                <a:solidFill>
                  <a:schemeClr val="tx1"/>
                </a:solidFill>
                <a:latin typeface="Constantia" panose="02030602050306030303" pitchFamily="18" charset="0"/>
              </a:rPr>
              <a:t>That </a:t>
            </a:r>
            <a:r>
              <a:rPr lang="en-NZ" sz="2000" dirty="0">
                <a:solidFill>
                  <a:schemeClr val="tx1"/>
                </a:solidFill>
                <a:latin typeface="Constantia" panose="02030602050306030303" pitchFamily="18" charset="0"/>
              </a:rPr>
              <a:t>is why there is a special feast dedicated to it. </a:t>
            </a:r>
          </a:p>
        </p:txBody>
      </p:sp>
      <p:sp>
        <p:nvSpPr>
          <p:cNvPr id="12" name="Shape: Card 6"/>
          <p:cNvSpPr/>
          <p:nvPr/>
        </p:nvSpPr>
        <p:spPr>
          <a:xfrm>
            <a:off x="452320" y="1222510"/>
            <a:ext cx="4320000" cy="3276000"/>
          </a:xfrm>
          <a:prstGeom prst="roundRect">
            <a:avLst/>
          </a:prstGeom>
          <a:solidFill>
            <a:srgbClr val="8ECE7E"/>
          </a:solidFill>
          <a:ln w="82550" cmpd="thickThi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Constantia" panose="02030602050306030303" pitchFamily="18" charset="0"/>
              </a:rPr>
              <a:t>Hell is the enormous pain of separation from God and deep longing to be with God. </a:t>
            </a:r>
          </a:p>
        </p:txBody>
      </p:sp>
      <p:sp>
        <p:nvSpPr>
          <p:cNvPr id="13" name="Shape: Card 5"/>
          <p:cNvSpPr/>
          <p:nvPr/>
        </p:nvSpPr>
        <p:spPr>
          <a:xfrm>
            <a:off x="604720" y="1222510"/>
            <a:ext cx="4320000" cy="3276000"/>
          </a:xfrm>
          <a:prstGeom prst="roundRect">
            <a:avLst/>
          </a:prstGeom>
          <a:solidFill>
            <a:srgbClr val="8ECE7E"/>
          </a:solidFill>
          <a:ln w="82550" cmpd="thickThi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Constantia" panose="02030602050306030303" pitchFamily="18" charset="0"/>
              </a:rPr>
              <a:t>Heaven is the perfect life after death in the presence of God, Jesus and the Spirit, Mary, all the Saints and angels and all the blessed. Heaven is the ultimate end and fulfilment of our deepest human longings, the state of supreme and complete happiness forever.</a:t>
            </a:r>
          </a:p>
        </p:txBody>
      </p:sp>
      <p:sp>
        <p:nvSpPr>
          <p:cNvPr id="14" name="Shape: Card 4"/>
          <p:cNvSpPr/>
          <p:nvPr/>
        </p:nvSpPr>
        <p:spPr>
          <a:xfrm>
            <a:off x="757120" y="1222510"/>
            <a:ext cx="4320000" cy="3276000"/>
          </a:xfrm>
          <a:prstGeom prst="roundRect">
            <a:avLst/>
          </a:prstGeom>
          <a:solidFill>
            <a:srgbClr val="8ECE7E"/>
          </a:solidFill>
          <a:ln w="82550" cmpd="thickThi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Constantia" panose="02030602050306030303" pitchFamily="18" charset="0"/>
              </a:rPr>
              <a:t>The souls in purgatory are in the final phase of their detachment from sin and its effects. They are full of expectant joy and longing to be with God in heaven.</a:t>
            </a:r>
            <a:br>
              <a:rPr lang="en-NZ" sz="2000" dirty="0">
                <a:solidFill>
                  <a:schemeClr val="tx1"/>
                </a:solidFill>
                <a:latin typeface="Constantia" panose="02030602050306030303" pitchFamily="18" charset="0"/>
              </a:rPr>
            </a:br>
            <a:r>
              <a:rPr lang="en-NZ" sz="2000" dirty="0">
                <a:solidFill>
                  <a:schemeClr val="tx1"/>
                </a:solidFill>
                <a:latin typeface="Constantia" panose="02030602050306030303" pitchFamily="18" charset="0"/>
              </a:rPr>
              <a:t>Because God is completely holy those who are with God need to be filled with holiness also. </a:t>
            </a:r>
          </a:p>
        </p:txBody>
      </p:sp>
      <p:sp>
        <p:nvSpPr>
          <p:cNvPr id="15" name="Shape: Card 3"/>
          <p:cNvSpPr/>
          <p:nvPr/>
        </p:nvSpPr>
        <p:spPr>
          <a:xfrm>
            <a:off x="909520" y="1222510"/>
            <a:ext cx="4320000" cy="3276000"/>
          </a:xfrm>
          <a:prstGeom prst="roundRect">
            <a:avLst/>
          </a:prstGeom>
          <a:solidFill>
            <a:srgbClr val="8ECE7E"/>
          </a:solidFill>
          <a:ln w="82550" cmpd="thickThi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Constantia" panose="02030602050306030303" pitchFamily="18" charset="0"/>
              </a:rPr>
              <a:t>We are not certain what purgatory is, but we do know that its purpose is to ‘purify’ people so they may be completely holy before they enter heaven. Purgatory is understood to be a ‘state’ not a place or time. </a:t>
            </a:r>
          </a:p>
        </p:txBody>
      </p:sp>
      <p:sp>
        <p:nvSpPr>
          <p:cNvPr id="17" name="Shape: Card 2"/>
          <p:cNvSpPr/>
          <p:nvPr/>
        </p:nvSpPr>
        <p:spPr>
          <a:xfrm>
            <a:off x="1061920" y="1222510"/>
            <a:ext cx="4320000" cy="3276000"/>
          </a:xfrm>
          <a:prstGeom prst="roundRect">
            <a:avLst/>
          </a:prstGeom>
          <a:solidFill>
            <a:srgbClr val="8ECE7E"/>
          </a:solidFill>
          <a:ln w="82550" cmpd="thickThi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Constantia" panose="02030602050306030303" pitchFamily="18" charset="0"/>
              </a:rPr>
              <a:t>At the moment of death our soul does not die but is separated from our body. We are judged in relation to how we have lived our lives in relationship with God and God’s ways. Then our souls are received into heaven immediately, or through preparation in purgatory, or are separated from God forever.</a:t>
            </a:r>
          </a:p>
        </p:txBody>
      </p:sp>
      <p:sp>
        <p:nvSpPr>
          <p:cNvPr id="18" name="Shape: Card 1 (top)"/>
          <p:cNvSpPr/>
          <p:nvPr/>
        </p:nvSpPr>
        <p:spPr>
          <a:xfrm>
            <a:off x="1214320" y="1222510"/>
            <a:ext cx="4320000" cy="3276000"/>
          </a:xfrm>
          <a:prstGeom prst="roundRect">
            <a:avLst/>
          </a:prstGeom>
          <a:solidFill>
            <a:srgbClr val="8ECE7E"/>
          </a:solidFill>
          <a:ln w="82550" cmpd="thickThi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Constantia" panose="02030602050306030303" pitchFamily="18" charset="0"/>
              </a:rPr>
              <a:t>Death is the end of the journey of life for each human person. Our body dies as our life breath stops. Catholics believe even when our body no longer has life it must be treated with dignity and respect because it has been the temple of the Holy Spirit.</a:t>
            </a:r>
          </a:p>
        </p:txBody>
      </p:sp>
      <p:sp>
        <p:nvSpPr>
          <p:cNvPr id="2" name="Title"/>
          <p:cNvSpPr>
            <a:spLocks noGrp="1"/>
          </p:cNvSpPr>
          <p:nvPr>
            <p:ph type="ctrTitle"/>
          </p:nvPr>
        </p:nvSpPr>
        <p:spPr>
          <a:xfrm>
            <a:off x="0" y="84333"/>
            <a:ext cx="9144000" cy="900000"/>
          </a:xfrm>
        </p:spPr>
        <p:txBody>
          <a:bodyPr>
            <a:noAutofit/>
          </a:bodyPr>
          <a:lstStyle/>
          <a:p>
            <a:r>
              <a:rPr lang="en-NZ" sz="4000"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rPr>
              <a:t>What Catholics believe about what happens after death</a:t>
            </a: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Tool instructions"/>
          <p:cNvSpPr txBox="1"/>
          <p:nvPr/>
        </p:nvSpPr>
        <p:spPr>
          <a:xfrm>
            <a:off x="3611640" y="4912668"/>
            <a:ext cx="1920719" cy="230832"/>
          </a:xfrm>
          <a:prstGeom prst="rect">
            <a:avLst/>
          </a:prstGeom>
          <a:noFill/>
        </p:spPr>
        <p:txBody>
          <a:bodyPr wrap="none" rtlCol="0">
            <a:spAutoFit/>
          </a:bodyPr>
          <a:lstStyle/>
          <a:p>
            <a:pPr algn="ctr"/>
            <a:r>
              <a:rPr lang="en-GB" sz="900" b="1" dirty="0" smtClean="0">
                <a:latin typeface="Constantia" panose="02030602050306030303" pitchFamily="18" charset="0"/>
                <a:ea typeface="Arial" pitchFamily="34" charset="-128"/>
                <a:cs typeface="Arial" panose="020B0604020202020204" pitchFamily="34" charset="0"/>
              </a:rPr>
              <a:t>Click the top card to discard it.</a:t>
            </a:r>
            <a:endParaRPr lang="en-GB" sz="900" b="1" dirty="0">
              <a:latin typeface="Constantia" panose="02030602050306030303" pitchFamily="18" charset="0"/>
              <a:ea typeface="Arial" pitchFamily="34" charset="-128"/>
              <a:cs typeface="Arial" panose="020B0604020202020204" pitchFamily="34" charset="0"/>
            </a:endParaRPr>
          </a:p>
        </p:txBody>
      </p:sp>
    </p:spTree>
    <p:extLst>
      <p:ext uri="{BB962C8B-B14F-4D97-AF65-F5344CB8AC3E}">
        <p14:creationId xmlns:p14="http://schemas.microsoft.com/office/powerpoint/2010/main" val="3603581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withEffect">
                                  <p:stCondLst>
                                    <p:cond delay="0"/>
                                  </p:stCondLst>
                                  <p:childTnLst>
                                    <p:anim calcmode="lin" valueType="num">
                                      <p:cBhvr additive="base">
                                        <p:cTn id="6" dur="1000"/>
                                        <p:tgtEl>
                                          <p:spTgt spid="18"/>
                                        </p:tgtEl>
                                        <p:attrNameLst>
                                          <p:attrName>ppt_x</p:attrName>
                                        </p:attrNameLst>
                                      </p:cBhvr>
                                      <p:tavLst>
                                        <p:tav tm="0">
                                          <p:val>
                                            <p:strVal val="ppt_x"/>
                                          </p:val>
                                        </p:tav>
                                        <p:tav tm="100000">
                                          <p:val>
                                            <p:strVal val="1+ppt_w/2"/>
                                          </p:val>
                                        </p:tav>
                                      </p:tavLst>
                                    </p:anim>
                                    <p:anim calcmode="lin" valueType="num">
                                      <p:cBhvr additive="base">
                                        <p:cTn id="7" dur="1000"/>
                                        <p:tgtEl>
                                          <p:spTgt spid="18"/>
                                        </p:tgtEl>
                                        <p:attrNameLst>
                                          <p:attrName>ppt_y</p:attrName>
                                        </p:attrNameLst>
                                      </p:cBhvr>
                                      <p:tavLst>
                                        <p:tav tm="0">
                                          <p:val>
                                            <p:strVal val="ppt_y"/>
                                          </p:val>
                                        </p:tav>
                                        <p:tav tm="100000">
                                          <p:val>
                                            <p:strVal val="0-ppt_h/2"/>
                                          </p:val>
                                        </p:tav>
                                      </p:tavLst>
                                    </p:anim>
                                    <p:set>
                                      <p:cBhvr>
                                        <p:cTn id="8"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withEffect">
                                  <p:stCondLst>
                                    <p:cond delay="0"/>
                                  </p:stCondLst>
                                  <p:childTnLst>
                                    <p:anim calcmode="lin" valueType="num">
                                      <p:cBhvr additive="base">
                                        <p:cTn id="13" dur="1000"/>
                                        <p:tgtEl>
                                          <p:spTgt spid="17"/>
                                        </p:tgtEl>
                                        <p:attrNameLst>
                                          <p:attrName>ppt_x</p:attrName>
                                        </p:attrNameLst>
                                      </p:cBhvr>
                                      <p:tavLst>
                                        <p:tav tm="0">
                                          <p:val>
                                            <p:strVal val="ppt_x"/>
                                          </p:val>
                                        </p:tav>
                                        <p:tav tm="100000">
                                          <p:val>
                                            <p:strVal val="1+ppt_w/2"/>
                                          </p:val>
                                        </p:tav>
                                      </p:tavLst>
                                    </p:anim>
                                    <p:anim calcmode="lin" valueType="num">
                                      <p:cBhvr additive="base">
                                        <p:cTn id="14" dur="1000"/>
                                        <p:tgtEl>
                                          <p:spTgt spid="17"/>
                                        </p:tgtEl>
                                        <p:attrNameLst>
                                          <p:attrName>ppt_y</p:attrName>
                                        </p:attrNameLst>
                                      </p:cBhvr>
                                      <p:tavLst>
                                        <p:tav tm="0">
                                          <p:val>
                                            <p:strVal val="ppt_y"/>
                                          </p:val>
                                        </p:tav>
                                        <p:tav tm="100000">
                                          <p:val>
                                            <p:strVal val="0-ppt_h/2"/>
                                          </p:val>
                                        </p:tav>
                                      </p:tavLst>
                                    </p:anim>
                                    <p:set>
                                      <p:cBhvr>
                                        <p:cTn id="1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withEffect">
                                  <p:stCondLst>
                                    <p:cond delay="0"/>
                                  </p:stCondLst>
                                  <p:childTnLst>
                                    <p:anim calcmode="lin" valueType="num">
                                      <p:cBhvr additive="base">
                                        <p:cTn id="20" dur="1000"/>
                                        <p:tgtEl>
                                          <p:spTgt spid="15"/>
                                        </p:tgtEl>
                                        <p:attrNameLst>
                                          <p:attrName>ppt_x</p:attrName>
                                        </p:attrNameLst>
                                      </p:cBhvr>
                                      <p:tavLst>
                                        <p:tav tm="0">
                                          <p:val>
                                            <p:strVal val="ppt_x"/>
                                          </p:val>
                                        </p:tav>
                                        <p:tav tm="100000">
                                          <p:val>
                                            <p:strVal val="1+ppt_w/2"/>
                                          </p:val>
                                        </p:tav>
                                      </p:tavLst>
                                    </p:anim>
                                    <p:anim calcmode="lin" valueType="num">
                                      <p:cBhvr additive="base">
                                        <p:cTn id="21" dur="1000"/>
                                        <p:tgtEl>
                                          <p:spTgt spid="15"/>
                                        </p:tgtEl>
                                        <p:attrNameLst>
                                          <p:attrName>ppt_y</p:attrName>
                                        </p:attrNameLst>
                                      </p:cBhvr>
                                      <p:tavLst>
                                        <p:tav tm="0">
                                          <p:val>
                                            <p:strVal val="ppt_y"/>
                                          </p:val>
                                        </p:tav>
                                        <p:tav tm="100000">
                                          <p:val>
                                            <p:strVal val="0-ppt_h/2"/>
                                          </p:val>
                                        </p:tav>
                                      </p:tavLst>
                                    </p:anim>
                                    <p:set>
                                      <p:cBhvr>
                                        <p:cTn id="2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withEffect">
                                  <p:stCondLst>
                                    <p:cond delay="0"/>
                                  </p:stCondLst>
                                  <p:childTnLst>
                                    <p:anim calcmode="lin" valueType="num">
                                      <p:cBhvr additive="base">
                                        <p:cTn id="27" dur="1000"/>
                                        <p:tgtEl>
                                          <p:spTgt spid="14"/>
                                        </p:tgtEl>
                                        <p:attrNameLst>
                                          <p:attrName>ppt_x</p:attrName>
                                        </p:attrNameLst>
                                      </p:cBhvr>
                                      <p:tavLst>
                                        <p:tav tm="0">
                                          <p:val>
                                            <p:strVal val="ppt_x"/>
                                          </p:val>
                                        </p:tav>
                                        <p:tav tm="100000">
                                          <p:val>
                                            <p:strVal val="1+ppt_w/2"/>
                                          </p:val>
                                        </p:tav>
                                      </p:tavLst>
                                    </p:anim>
                                    <p:anim calcmode="lin" valueType="num">
                                      <p:cBhvr additive="base">
                                        <p:cTn id="28" dur="1000"/>
                                        <p:tgtEl>
                                          <p:spTgt spid="14"/>
                                        </p:tgtEl>
                                        <p:attrNameLst>
                                          <p:attrName>ppt_y</p:attrName>
                                        </p:attrNameLst>
                                      </p:cBhvr>
                                      <p:tavLst>
                                        <p:tav tm="0">
                                          <p:val>
                                            <p:strVal val="ppt_y"/>
                                          </p:val>
                                        </p:tav>
                                        <p:tav tm="100000">
                                          <p:val>
                                            <p:strVal val="0-ppt_h/2"/>
                                          </p:val>
                                        </p:tav>
                                      </p:tavLst>
                                    </p:anim>
                                    <p:set>
                                      <p:cBhvr>
                                        <p:cTn id="29"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withEffect">
                                  <p:stCondLst>
                                    <p:cond delay="0"/>
                                  </p:stCondLst>
                                  <p:childTnLst>
                                    <p:anim calcmode="lin" valueType="num">
                                      <p:cBhvr additive="base">
                                        <p:cTn id="34" dur="1000"/>
                                        <p:tgtEl>
                                          <p:spTgt spid="13"/>
                                        </p:tgtEl>
                                        <p:attrNameLst>
                                          <p:attrName>ppt_x</p:attrName>
                                        </p:attrNameLst>
                                      </p:cBhvr>
                                      <p:tavLst>
                                        <p:tav tm="0">
                                          <p:val>
                                            <p:strVal val="ppt_x"/>
                                          </p:val>
                                        </p:tav>
                                        <p:tav tm="100000">
                                          <p:val>
                                            <p:strVal val="1+ppt_w/2"/>
                                          </p:val>
                                        </p:tav>
                                      </p:tavLst>
                                    </p:anim>
                                    <p:anim calcmode="lin" valueType="num">
                                      <p:cBhvr additive="base">
                                        <p:cTn id="35" dur="1000"/>
                                        <p:tgtEl>
                                          <p:spTgt spid="13"/>
                                        </p:tgtEl>
                                        <p:attrNameLst>
                                          <p:attrName>ppt_y</p:attrName>
                                        </p:attrNameLst>
                                      </p:cBhvr>
                                      <p:tavLst>
                                        <p:tav tm="0">
                                          <p:val>
                                            <p:strVal val="ppt_y"/>
                                          </p:val>
                                        </p:tav>
                                        <p:tav tm="100000">
                                          <p:val>
                                            <p:strVal val="0-ppt_h/2"/>
                                          </p:val>
                                        </p:tav>
                                      </p:tavLst>
                                    </p:anim>
                                    <p:set>
                                      <p:cBhvr>
                                        <p:cTn id="36"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2" presetClass="exit" presetSubtype="3" fill="hold" grpId="0" nodeType="withEffect">
                                  <p:stCondLst>
                                    <p:cond delay="0"/>
                                  </p:stCondLst>
                                  <p:childTnLst>
                                    <p:anim calcmode="lin" valueType="num">
                                      <p:cBhvr additive="base">
                                        <p:cTn id="41" dur="1000"/>
                                        <p:tgtEl>
                                          <p:spTgt spid="12"/>
                                        </p:tgtEl>
                                        <p:attrNameLst>
                                          <p:attrName>ppt_x</p:attrName>
                                        </p:attrNameLst>
                                      </p:cBhvr>
                                      <p:tavLst>
                                        <p:tav tm="0">
                                          <p:val>
                                            <p:strVal val="ppt_x"/>
                                          </p:val>
                                        </p:tav>
                                        <p:tav tm="100000">
                                          <p:val>
                                            <p:strVal val="1+ppt_w/2"/>
                                          </p:val>
                                        </p:tav>
                                      </p:tavLst>
                                    </p:anim>
                                    <p:anim calcmode="lin" valueType="num">
                                      <p:cBhvr additive="base">
                                        <p:cTn id="42" dur="1000"/>
                                        <p:tgtEl>
                                          <p:spTgt spid="12"/>
                                        </p:tgtEl>
                                        <p:attrNameLst>
                                          <p:attrName>ppt_y</p:attrName>
                                        </p:attrNameLst>
                                      </p:cBhvr>
                                      <p:tavLst>
                                        <p:tav tm="0">
                                          <p:val>
                                            <p:strVal val="ppt_y"/>
                                          </p:val>
                                        </p:tav>
                                        <p:tav tm="100000">
                                          <p:val>
                                            <p:strVal val="0-ppt_h/2"/>
                                          </p:val>
                                        </p:tav>
                                      </p:tavLst>
                                    </p:anim>
                                    <p:set>
                                      <p:cBhvr>
                                        <p:cTn id="43"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 presetClass="exit" presetSubtype="3" fill="hold" grpId="0" nodeType="withEffect">
                                  <p:stCondLst>
                                    <p:cond delay="0"/>
                                  </p:stCondLst>
                                  <p:childTnLst>
                                    <p:anim calcmode="lin" valueType="num">
                                      <p:cBhvr additive="base">
                                        <p:cTn id="48" dur="1000"/>
                                        <p:tgtEl>
                                          <p:spTgt spid="20"/>
                                        </p:tgtEl>
                                        <p:attrNameLst>
                                          <p:attrName>ppt_x</p:attrName>
                                        </p:attrNameLst>
                                      </p:cBhvr>
                                      <p:tavLst>
                                        <p:tav tm="0">
                                          <p:val>
                                            <p:strVal val="ppt_x"/>
                                          </p:val>
                                        </p:tav>
                                        <p:tav tm="100000">
                                          <p:val>
                                            <p:strVal val="1+ppt_w/2"/>
                                          </p:val>
                                        </p:tav>
                                      </p:tavLst>
                                    </p:anim>
                                    <p:anim calcmode="lin" valueType="num">
                                      <p:cBhvr additive="base">
                                        <p:cTn id="49" dur="1000"/>
                                        <p:tgtEl>
                                          <p:spTgt spid="20"/>
                                        </p:tgtEl>
                                        <p:attrNameLst>
                                          <p:attrName>ppt_y</p:attrName>
                                        </p:attrNameLst>
                                      </p:cBhvr>
                                      <p:tavLst>
                                        <p:tav tm="0">
                                          <p:val>
                                            <p:strVal val="ppt_y"/>
                                          </p:val>
                                        </p:tav>
                                        <p:tav tm="100000">
                                          <p:val>
                                            <p:strVal val="0-ppt_h/2"/>
                                          </p:val>
                                        </p:tav>
                                      </p:tavLst>
                                    </p:anim>
                                    <p:set>
                                      <p:cBhvr>
                                        <p:cTn id="5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1" nodeType="with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par>
                                <p:cTn id="56" presetID="1" presetClass="entr" presetSubtype="0" fill="hold" grpId="1"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par>
                                <p:cTn id="58" presetID="1" presetClass="entr" presetSubtype="0" fill="hold" grpId="1" nodeType="withEffect">
                                  <p:stCondLst>
                                    <p:cond delay="0"/>
                                  </p:stCondLst>
                                  <p:childTnLst>
                                    <p:set>
                                      <p:cBhvr>
                                        <p:cTn id="59" dur="1" fill="hold">
                                          <p:stCondLst>
                                            <p:cond delay="0"/>
                                          </p:stCondLst>
                                        </p:cTn>
                                        <p:tgtEl>
                                          <p:spTgt spid="15"/>
                                        </p:tgtEl>
                                        <p:attrNameLst>
                                          <p:attrName>style.visibility</p:attrName>
                                        </p:attrNameLst>
                                      </p:cBhvr>
                                      <p:to>
                                        <p:strVal val="visible"/>
                                      </p:to>
                                    </p:set>
                                  </p:childTnLst>
                                </p:cTn>
                              </p:par>
                              <p:par>
                                <p:cTn id="60" presetID="1" presetClass="entr" presetSubtype="0" fill="hold" grpId="1" nodeType="withEffect">
                                  <p:stCondLst>
                                    <p:cond delay="0"/>
                                  </p:stCondLst>
                                  <p:childTnLst>
                                    <p:set>
                                      <p:cBhvr>
                                        <p:cTn id="61" dur="1" fill="hold">
                                          <p:stCondLst>
                                            <p:cond delay="0"/>
                                          </p:stCondLst>
                                        </p:cTn>
                                        <p:tgtEl>
                                          <p:spTgt spid="14"/>
                                        </p:tgtEl>
                                        <p:attrNameLst>
                                          <p:attrName>style.visibility</p:attrName>
                                        </p:attrNameLst>
                                      </p:cBhvr>
                                      <p:to>
                                        <p:strVal val="visible"/>
                                      </p:to>
                                    </p:set>
                                  </p:childTnLst>
                                </p:cTn>
                              </p:par>
                              <p:par>
                                <p:cTn id="62" presetID="1" presetClass="entr" presetSubtype="0" fill="hold" grpId="1" nodeType="withEffect">
                                  <p:stCondLst>
                                    <p:cond delay="0"/>
                                  </p:stCondLst>
                                  <p:childTnLst>
                                    <p:set>
                                      <p:cBhvr>
                                        <p:cTn id="63" dur="1" fill="hold">
                                          <p:stCondLst>
                                            <p:cond delay="0"/>
                                          </p:stCondLst>
                                        </p:cTn>
                                        <p:tgtEl>
                                          <p:spTgt spid="13"/>
                                        </p:tgtEl>
                                        <p:attrNameLst>
                                          <p:attrName>style.visibility</p:attrName>
                                        </p:attrNameLst>
                                      </p:cBhvr>
                                      <p:to>
                                        <p:strVal val="visible"/>
                                      </p:to>
                                    </p:set>
                                  </p:childTnLst>
                                </p:cTn>
                              </p:par>
                              <p:par>
                                <p:cTn id="64" presetID="1" presetClass="entr" presetSubtype="0" fill="hold" grpId="1" nodeType="withEffect">
                                  <p:stCondLst>
                                    <p:cond delay="0"/>
                                  </p:stCondLst>
                                  <p:childTnLst>
                                    <p:set>
                                      <p:cBhvr>
                                        <p:cTn id="65" dur="1" fill="hold">
                                          <p:stCondLst>
                                            <p:cond delay="0"/>
                                          </p:stCondLst>
                                        </p:cTn>
                                        <p:tgtEl>
                                          <p:spTgt spid="12"/>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grpId="2" nodeType="with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par>
                                <p:cTn id="73" presetID="1" presetClass="entr" presetSubtype="0" fill="hold" grpId="2" nodeType="with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par>
                                <p:cTn id="75" presetID="1" presetClass="entr" presetSubtype="0" fill="hold" grpId="2" nodeType="with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par>
                                <p:cTn id="77" presetID="1" presetClass="entr" presetSubtype="0" fill="hold" grpId="2" nodeType="withEffect">
                                  <p:stCondLst>
                                    <p:cond delay="0"/>
                                  </p:stCondLst>
                                  <p:childTnLst>
                                    <p:set>
                                      <p:cBhvr>
                                        <p:cTn id="78" dur="1" fill="hold">
                                          <p:stCondLst>
                                            <p:cond delay="0"/>
                                          </p:stCondLst>
                                        </p:cTn>
                                        <p:tgtEl>
                                          <p:spTgt spid="14"/>
                                        </p:tgtEl>
                                        <p:attrNameLst>
                                          <p:attrName>style.visibility</p:attrName>
                                        </p:attrNameLst>
                                      </p:cBhvr>
                                      <p:to>
                                        <p:strVal val="visible"/>
                                      </p:to>
                                    </p:set>
                                  </p:childTnLst>
                                </p:cTn>
                              </p:par>
                              <p:par>
                                <p:cTn id="79" presetID="1" presetClass="entr" presetSubtype="0" fill="hold" grpId="2" nodeType="withEffect">
                                  <p:stCondLst>
                                    <p:cond delay="0"/>
                                  </p:stCondLst>
                                  <p:childTnLst>
                                    <p:set>
                                      <p:cBhvr>
                                        <p:cTn id="80" dur="1" fill="hold">
                                          <p:stCondLst>
                                            <p:cond delay="0"/>
                                          </p:stCondLst>
                                        </p:cTn>
                                        <p:tgtEl>
                                          <p:spTgt spid="13"/>
                                        </p:tgtEl>
                                        <p:attrNameLst>
                                          <p:attrName>style.visibility</p:attrName>
                                        </p:attrNameLst>
                                      </p:cBhvr>
                                      <p:to>
                                        <p:strVal val="visible"/>
                                      </p:to>
                                    </p:set>
                                  </p:childTnLst>
                                </p:cTn>
                              </p:par>
                              <p:par>
                                <p:cTn id="81" presetID="1" presetClass="entr" presetSubtype="0" fill="hold" grpId="2" nodeType="with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par>
                                <p:cTn id="83" presetID="1" presetClass="entr" presetSubtype="0" fill="hold" grpId="2" nodeType="with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20" grpId="0" animBg="1"/>
      <p:bldP spid="20" grpId="1" animBg="1"/>
      <p:bldP spid="20"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7" grpId="0" animBg="1"/>
      <p:bldP spid="17" grpId="1" animBg="1"/>
      <p:bldP spid="17" grpId="2" animBg="1"/>
      <p:bldP spid="18" grpId="0" animBg="1"/>
      <p:bldP spid="18" grpId="1" animBg="1"/>
      <p:bldP spid="18"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ll Souls (4.7&amp;8.1.S07) - Jesus Come to 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12657" y="8180"/>
            <a:ext cx="609600" cy="609600"/>
          </a:xfrm>
          <a:prstGeom prst="rect">
            <a:avLst/>
          </a:prstGeom>
        </p:spPr>
      </p:pic>
      <p:pic>
        <p:nvPicPr>
          <p:cNvPr id="21" name="B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Textbox: Text Lines"/>
          <p:cNvSpPr txBox="1"/>
          <p:nvPr/>
        </p:nvSpPr>
        <p:spPr>
          <a:xfrm>
            <a:off x="287079" y="1129727"/>
            <a:ext cx="8606497" cy="3539430"/>
          </a:xfrm>
          <a:prstGeom prst="rect">
            <a:avLst/>
          </a:prstGeom>
          <a:noFill/>
        </p:spPr>
        <p:txBody>
          <a:bodyPr wrap="square" rtlCol="0">
            <a:spAutoFit/>
          </a:bodyPr>
          <a:lstStyle/>
          <a:p>
            <a:r>
              <a:rPr lang="en-NZ" sz="1400" dirty="0">
                <a:latin typeface="Constantia" panose="02030602050306030303" pitchFamily="18" charset="0"/>
              </a:rPr>
              <a:t>Praying for the souls of those who have died is a way of carrying on the loving relationships people had with them while they lived on earth. At every Mass there are prayers for those who have died</a:t>
            </a:r>
            <a:r>
              <a:rPr lang="en-NZ" sz="1400" dirty="0" smtClean="0">
                <a:latin typeface="Constantia" panose="02030602050306030303" pitchFamily="18" charset="0"/>
              </a:rPr>
              <a:t>.</a:t>
            </a:r>
          </a:p>
          <a:p>
            <a:endParaRPr lang="en-NZ" sz="1400" dirty="0">
              <a:latin typeface="Constantia" panose="02030602050306030303" pitchFamily="18" charset="0"/>
            </a:endParaRPr>
          </a:p>
          <a:p>
            <a:r>
              <a:rPr lang="en-NZ" sz="1400" dirty="0">
                <a:latin typeface="Constantia" panose="02030602050306030303" pitchFamily="18" charset="0"/>
              </a:rPr>
              <a:t>The parish community gathers to celebrate Eucharist on All Souls Day to remember those who have died. In some parishes their names are placed in a special box which is kept near the altar and prayed for throughout the month of November</a:t>
            </a:r>
            <a:r>
              <a:rPr lang="en-NZ" sz="1400" dirty="0" smtClean="0">
                <a:latin typeface="Constantia" panose="02030602050306030303" pitchFamily="18" charset="0"/>
              </a:rPr>
              <a:t>.</a:t>
            </a:r>
          </a:p>
          <a:p>
            <a:endParaRPr lang="en-NZ" sz="1400" dirty="0">
              <a:latin typeface="Constantia" panose="02030602050306030303" pitchFamily="18" charset="0"/>
            </a:endParaRPr>
          </a:p>
          <a:p>
            <a:r>
              <a:rPr lang="en-NZ" sz="1400" dirty="0">
                <a:latin typeface="Constantia" panose="02030602050306030303" pitchFamily="18" charset="0"/>
              </a:rPr>
              <a:t>The Funeral Mass that is held when a person dies celebrates their life and prays for them that their soul is at peace with God</a:t>
            </a:r>
            <a:r>
              <a:rPr lang="en-NZ" sz="1400" dirty="0" smtClean="0">
                <a:latin typeface="Constantia" panose="02030602050306030303" pitchFamily="18" charset="0"/>
              </a:rPr>
              <a:t>.</a:t>
            </a:r>
          </a:p>
          <a:p>
            <a:endParaRPr lang="en-NZ" sz="1400" dirty="0">
              <a:latin typeface="Constantia" panose="02030602050306030303" pitchFamily="18" charset="0"/>
            </a:endParaRPr>
          </a:p>
          <a:p>
            <a:r>
              <a:rPr lang="en-NZ" sz="1400" dirty="0">
                <a:latin typeface="Constantia" panose="02030602050306030303" pitchFamily="18" charset="0"/>
              </a:rPr>
              <a:t>During this time of mourning the family </a:t>
            </a:r>
            <a:r>
              <a:rPr lang="en-NZ" sz="1400" dirty="0" err="1">
                <a:latin typeface="Constantia" panose="02030602050306030303" pitchFamily="18" charset="0"/>
              </a:rPr>
              <a:t>whānau</a:t>
            </a:r>
            <a:r>
              <a:rPr lang="en-NZ" sz="1400" dirty="0">
                <a:latin typeface="Constantia" panose="02030602050306030303" pitchFamily="18" charset="0"/>
              </a:rPr>
              <a:t> share their sadness at the loss of the person from their lives. They pray for them, tell stories about them, sing songs and listen to music they liked to remember </a:t>
            </a:r>
            <a:r>
              <a:rPr lang="en-NZ" sz="1400" dirty="0" smtClean="0">
                <a:latin typeface="Constantia" panose="02030602050306030303" pitchFamily="18" charset="0"/>
              </a:rPr>
              <a:t>them.</a:t>
            </a:r>
          </a:p>
          <a:p>
            <a:endParaRPr lang="en-NZ" sz="1400" dirty="0">
              <a:latin typeface="Constantia" panose="02030602050306030303" pitchFamily="18" charset="0"/>
            </a:endParaRPr>
          </a:p>
          <a:p>
            <a:r>
              <a:rPr lang="en-NZ" sz="1400" dirty="0">
                <a:latin typeface="Constantia" panose="02030602050306030303" pitchFamily="18" charset="0"/>
              </a:rPr>
              <a:t>This is also a time of hope </a:t>
            </a:r>
            <a:r>
              <a:rPr lang="en-NZ" sz="1400" dirty="0" err="1">
                <a:latin typeface="Constantia" panose="02030602050306030303" pitchFamily="18" charset="0"/>
              </a:rPr>
              <a:t>tūmanako</a:t>
            </a:r>
            <a:r>
              <a:rPr lang="en-NZ" sz="1400" dirty="0">
                <a:latin typeface="Constantia" panose="02030602050306030303" pitchFamily="18" charset="0"/>
              </a:rPr>
              <a:t> because they know their loved one will be enjoying their eternal happiness with God in heaven. They also remember other family </a:t>
            </a:r>
            <a:r>
              <a:rPr lang="en-NZ" sz="1400" dirty="0" err="1">
                <a:latin typeface="Constantia" panose="02030602050306030303" pitchFamily="18" charset="0"/>
              </a:rPr>
              <a:t>whānau</a:t>
            </a:r>
            <a:r>
              <a:rPr lang="en-NZ" sz="1400" dirty="0">
                <a:latin typeface="Constantia" panose="02030602050306030303" pitchFamily="18" charset="0"/>
              </a:rPr>
              <a:t> members who have died and imagine them all being together in God’s presence. </a:t>
            </a:r>
          </a:p>
        </p:txBody>
      </p:sp>
      <p:sp>
        <p:nvSpPr>
          <p:cNvPr id="19" name="Slider: Image"/>
          <p:cNvSpPr/>
          <p:nvPr/>
        </p:nvSpPr>
        <p:spPr>
          <a:xfrm>
            <a:off x="2" y="1182012"/>
            <a:ext cx="9144000" cy="4430587"/>
          </a:xfrm>
          <a:prstGeom prst="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p>
        </p:txBody>
      </p:sp>
      <p:sp>
        <p:nvSpPr>
          <p:cNvPr id="23" name="Shape: Sider Down 5"/>
          <p:cNvSpPr/>
          <p:nvPr/>
        </p:nvSpPr>
        <p:spPr>
          <a:xfrm rot="5400000">
            <a:off x="8289261" y="1304970"/>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hape: Sider Down 4"/>
          <p:cNvSpPr/>
          <p:nvPr/>
        </p:nvSpPr>
        <p:spPr>
          <a:xfrm rot="5400000">
            <a:off x="8287273" y="1304969"/>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hape: Sider Down 3"/>
          <p:cNvSpPr/>
          <p:nvPr/>
        </p:nvSpPr>
        <p:spPr>
          <a:xfrm rot="5400000">
            <a:off x="8287273" y="1304969"/>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Shape: Sider Down 2"/>
          <p:cNvSpPr/>
          <p:nvPr/>
        </p:nvSpPr>
        <p:spPr>
          <a:xfrm rot="5400000">
            <a:off x="8287273" y="1304969"/>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hape: Sider Down 1"/>
          <p:cNvSpPr/>
          <p:nvPr/>
        </p:nvSpPr>
        <p:spPr>
          <a:xfrm rot="5400000">
            <a:off x="8287273" y="1304969"/>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0" y="167780"/>
            <a:ext cx="9144000" cy="900000"/>
          </a:xfrm>
        </p:spPr>
        <p:txBody>
          <a:bodyPr>
            <a:noAutofit/>
          </a:bodyPr>
          <a:lstStyle/>
          <a:p>
            <a:r>
              <a:rPr lang="en-US" sz="5400"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rPr>
              <a:t>Practices associated with All Souls Day</a:t>
            </a:r>
            <a:endParaRPr lang="en-GB" sz="5400"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183640" y="4774168"/>
            <a:ext cx="2776721" cy="230832"/>
          </a:xfrm>
          <a:prstGeom prst="rect">
            <a:avLst/>
          </a:prstGeom>
          <a:noFill/>
        </p:spPr>
        <p:txBody>
          <a:bodyPr wrap="none" rtlCol="0">
            <a:spAutoFit/>
          </a:bodyPr>
          <a:lstStyle/>
          <a:p>
            <a:pPr algn="ctr"/>
            <a:r>
              <a:rPr lang="en-GB" sz="900" b="1" dirty="0" smtClean="0">
                <a:solidFill>
                  <a:schemeClr val="bg1"/>
                </a:solidFill>
                <a:latin typeface="Constantia" panose="02030602050306030303" pitchFamily="18" charset="0"/>
                <a:ea typeface="Segoe UI" pitchFamily="34" charset="0"/>
                <a:cs typeface="Arial" pitchFamily="34" charset="0"/>
              </a:rPr>
              <a:t>Click the down-button to move the blind down.</a:t>
            </a:r>
          </a:p>
        </p:txBody>
      </p:sp>
      <p:sp>
        <p:nvSpPr>
          <p:cNvPr id="18"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Tool instructions stop"/>
          <p:cNvSpPr txBox="1"/>
          <p:nvPr/>
        </p:nvSpPr>
        <p:spPr>
          <a:xfrm>
            <a:off x="3165205" y="4912668"/>
            <a:ext cx="2813591" cy="230832"/>
          </a:xfrm>
          <a:prstGeom prst="rect">
            <a:avLst/>
          </a:prstGeom>
          <a:noFill/>
        </p:spPr>
        <p:txBody>
          <a:bodyPr wrap="none" rtlCol="0">
            <a:spAutoFit/>
          </a:bodyPr>
          <a:lstStyle/>
          <a:p>
            <a:pPr algn="ctr"/>
            <a:r>
              <a:rPr lang="en-GB" sz="900" b="1" dirty="0">
                <a:solidFill>
                  <a:schemeClr val="bg1"/>
                </a:solidFill>
                <a:latin typeface="Constantia" panose="02030602050306030303" pitchFamily="18" charset="0"/>
                <a:ea typeface="Segoe UI" pitchFamily="34" charset="0"/>
                <a:cs typeface="Arial" pitchFamily="34" charset="0"/>
              </a:rPr>
              <a:t>Click the audio button to stop ‘Jesus </a:t>
            </a:r>
            <a:r>
              <a:rPr lang="en-GB" sz="900" b="1" dirty="0" smtClean="0">
                <a:solidFill>
                  <a:schemeClr val="bg1"/>
                </a:solidFill>
                <a:latin typeface="Constantia" panose="02030602050306030303" pitchFamily="18" charset="0"/>
                <a:ea typeface="Segoe UI" pitchFamily="34" charset="0"/>
                <a:cs typeface="Arial" pitchFamily="34" charset="0"/>
              </a:rPr>
              <a:t>come to Us’</a:t>
            </a:r>
            <a:endParaRPr lang="en-GB" sz="900" b="1" dirty="0">
              <a:solidFill>
                <a:schemeClr val="bg1"/>
              </a:solidFill>
              <a:latin typeface="Constantia" panose="02030602050306030303" pitchFamily="18" charset="0"/>
              <a:ea typeface="Segoe UI" pitchFamily="34" charset="0"/>
              <a:cs typeface="Arial" pitchFamily="34" charset="0"/>
            </a:endParaRPr>
          </a:p>
        </p:txBody>
      </p:sp>
      <p:sp>
        <p:nvSpPr>
          <p:cNvPr id="22" name="TextBox: Tool instructions start"/>
          <p:cNvSpPr txBox="1"/>
          <p:nvPr/>
        </p:nvSpPr>
        <p:spPr>
          <a:xfrm>
            <a:off x="3168411" y="4912668"/>
            <a:ext cx="2807179" cy="230832"/>
          </a:xfrm>
          <a:prstGeom prst="rect">
            <a:avLst/>
          </a:prstGeom>
          <a:noFill/>
        </p:spPr>
        <p:txBody>
          <a:bodyPr wrap="none" rtlCol="0">
            <a:spAutoFit/>
          </a:bodyPr>
          <a:lstStyle/>
          <a:p>
            <a:pPr algn="ctr"/>
            <a:r>
              <a:rPr lang="en-GB" sz="900" b="1" dirty="0">
                <a:solidFill>
                  <a:schemeClr val="bg1"/>
                </a:solidFill>
                <a:latin typeface="Constantia" panose="02030602050306030303" pitchFamily="18" charset="0"/>
                <a:ea typeface="Segoe UI" pitchFamily="34" charset="0"/>
                <a:cs typeface="Arial" pitchFamily="34" charset="0"/>
              </a:rPr>
              <a:t>Click the audio button to play </a:t>
            </a:r>
            <a:r>
              <a:rPr lang="en-GB" sz="900" b="1" dirty="0" smtClean="0">
                <a:solidFill>
                  <a:schemeClr val="bg1"/>
                </a:solidFill>
                <a:latin typeface="Constantia" panose="02030602050306030303" pitchFamily="18" charset="0"/>
                <a:ea typeface="Segoe UI" pitchFamily="34" charset="0"/>
                <a:cs typeface="Arial" pitchFamily="34" charset="0"/>
              </a:rPr>
              <a:t>‘Jesus come to Us’</a:t>
            </a:r>
            <a:endParaRPr lang="en-GB" sz="900" b="1" dirty="0">
              <a:solidFill>
                <a:schemeClr val="bg1"/>
              </a:solidFill>
              <a:latin typeface="Constantia" panose="02030602050306030303" pitchFamily="18" charset="0"/>
              <a:ea typeface="Segoe UI" pitchFamily="34" charset="0"/>
              <a:cs typeface="Arial" pitchFamily="34" charset="0"/>
            </a:endParaRPr>
          </a:p>
        </p:txBody>
      </p:sp>
    </p:spTree>
    <p:extLst>
      <p:ext uri="{BB962C8B-B14F-4D97-AF65-F5344CB8AC3E}">
        <p14:creationId xmlns:p14="http://schemas.microsoft.com/office/powerpoint/2010/main" val="14560514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hidden"/>
                                      </p:to>
                                    </p:set>
                                  </p:childTnLst>
                                </p:cTn>
                              </p:par>
                              <p:par>
                                <p:cTn id="12" presetID="42" presetClass="path" presetSubtype="0" accel="50000" decel="50000" fill="hold" grpId="0" nodeType="withEffect">
                                  <p:stCondLst>
                                    <p:cond delay="0"/>
                                  </p:stCondLst>
                                  <p:childTnLst>
                                    <p:animMotion origin="layout" path="M 0 -3.82716E-6 L 0.00052 0.12562 " pathEditMode="relative" rAng="0" ptsTypes="AA">
                                      <p:cBhvr>
                                        <p:cTn id="13" dur="2000" fill="hold"/>
                                        <p:tgtEl>
                                          <p:spTgt spid="19"/>
                                        </p:tgtEl>
                                        <p:attrNameLst>
                                          <p:attrName>ppt_x</p:attrName>
                                          <p:attrName>ppt_y</p:attrName>
                                        </p:attrNameLst>
                                      </p:cBhvr>
                                      <p:rCtr x="17" y="6265"/>
                                    </p:animMotion>
                                  </p:childTnLst>
                                </p:cTn>
                              </p:par>
                              <p:par>
                                <p:cTn id="14" presetID="42" presetClass="path" presetSubtype="0" accel="50000" decel="50000" fill="hold" grpId="1" nodeType="withEffect">
                                  <p:stCondLst>
                                    <p:cond delay="0"/>
                                  </p:stCondLst>
                                  <p:childTnLst>
                                    <p:animMotion origin="layout" path="M 3.33333E-6 0.00031 L -0.00034 0.13487 " pathEditMode="relative" rAng="0" ptsTypes="AA">
                                      <p:cBhvr>
                                        <p:cTn id="15" dur="2000" fill="hold"/>
                                        <p:tgtEl>
                                          <p:spTgt spid="26"/>
                                        </p:tgtEl>
                                        <p:attrNameLst>
                                          <p:attrName>ppt_x</p:attrName>
                                          <p:attrName>ppt_y</p:attrName>
                                        </p:attrNameLst>
                                      </p:cBhvr>
                                      <p:rCtr x="0" y="6759"/>
                                    </p:animMotion>
                                  </p:childTnLst>
                                </p:cTn>
                              </p:par>
                              <p:par>
                                <p:cTn id="16" presetID="42" presetClass="path" presetSubtype="0" accel="50000" decel="50000" fill="hold" grpId="1" nodeType="withEffect">
                                  <p:stCondLst>
                                    <p:cond delay="0"/>
                                  </p:stCondLst>
                                  <p:childTnLst>
                                    <p:animMotion origin="layout" path="M 3.33333E-6 0.00031 L -0.00035 0.13487 " pathEditMode="relative" rAng="0" ptsTypes="AA">
                                      <p:cBhvr>
                                        <p:cTn id="17" dur="2000" fill="hold"/>
                                        <p:tgtEl>
                                          <p:spTgt spid="25"/>
                                        </p:tgtEl>
                                        <p:attrNameLst>
                                          <p:attrName>ppt_x</p:attrName>
                                          <p:attrName>ppt_y</p:attrName>
                                        </p:attrNameLst>
                                      </p:cBhvr>
                                      <p:rCtr x="-52" y="6759"/>
                                    </p:animMotion>
                                  </p:childTnLst>
                                </p:cTn>
                              </p:par>
                              <p:par>
                                <p:cTn id="18" presetID="42" presetClass="path" presetSubtype="0" accel="50000" decel="50000" fill="hold" grpId="1" nodeType="withEffect">
                                  <p:stCondLst>
                                    <p:cond delay="0"/>
                                  </p:stCondLst>
                                  <p:childTnLst>
                                    <p:animMotion origin="layout" path="M 3.33333E-6 0.00031 L -0.00035 0.13488 " pathEditMode="relative" rAng="0" ptsTypes="AA">
                                      <p:cBhvr>
                                        <p:cTn id="19" dur="2000" fill="hold"/>
                                        <p:tgtEl>
                                          <p:spTgt spid="24"/>
                                        </p:tgtEl>
                                        <p:attrNameLst>
                                          <p:attrName>ppt_x</p:attrName>
                                          <p:attrName>ppt_y</p:attrName>
                                        </p:attrNameLst>
                                      </p:cBhvr>
                                      <p:rCtr x="-52" y="6852"/>
                                    </p:animMotion>
                                  </p:childTnLst>
                                </p:cTn>
                              </p:par>
                              <p:par>
                                <p:cTn id="20" presetID="64" presetClass="path" presetSubtype="0" accel="50000" decel="50000" fill="hold" grpId="5" nodeType="withEffect">
                                  <p:stCondLst>
                                    <p:cond delay="0"/>
                                  </p:stCondLst>
                                  <p:childTnLst>
                                    <p:animMotion origin="layout" path="M -0.00034 0.00031 L -0.00069 0.13487 " pathEditMode="relative" rAng="0" ptsTypes="AA">
                                      <p:cBhvr>
                                        <p:cTn id="21" dur="2000" fill="hold"/>
                                        <p:tgtEl>
                                          <p:spTgt spid="23"/>
                                        </p:tgtEl>
                                        <p:attrNameLst>
                                          <p:attrName>ppt_x</p:attrName>
                                          <p:attrName>ppt_y</p:attrName>
                                        </p:attrNameLst>
                                      </p:cBhvr>
                                      <p:rCtr x="-17" y="6759"/>
                                    </p:animMotion>
                                  </p:childTnLst>
                                </p:cTn>
                              </p:par>
                            </p:childTnLst>
                          </p:cTn>
                        </p:par>
                      </p:childTnLst>
                    </p:cTn>
                  </p:par>
                </p:childTnLst>
              </p:cTn>
              <p:nextCondLst>
                <p:cond evt="onClick" delay="0">
                  <p:tgtEl>
                    <p:spTgt spid="27"/>
                  </p:tgtEl>
                </p:cond>
              </p:nextCondLst>
            </p:seq>
            <p:seq concurrent="1" nextAc="seek">
              <p:cTn id="22" restart="whenNotActive" fill="hold" evtFilter="cancelBubble" nodeType="interactiveSeq">
                <p:stCondLst>
                  <p:cond evt="onClick" delay="0">
                    <p:tgtEl>
                      <p:spTgt spid="26"/>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hidden"/>
                                      </p:to>
                                    </p:set>
                                  </p:childTnLst>
                                </p:cTn>
                              </p:par>
                              <p:par>
                                <p:cTn id="27" presetID="42" presetClass="path" presetSubtype="0" accel="50000" decel="50000" fill="hold" grpId="1" nodeType="withEffect">
                                  <p:stCondLst>
                                    <p:cond delay="0"/>
                                  </p:stCondLst>
                                  <p:childTnLst>
                                    <p:animMotion origin="layout" path="M 0.00052 0.12562 L 0 0.26513 " pathEditMode="relative" rAng="0" ptsTypes="AA">
                                      <p:cBhvr>
                                        <p:cTn id="28" dur="2000" fill="hold"/>
                                        <p:tgtEl>
                                          <p:spTgt spid="19"/>
                                        </p:tgtEl>
                                        <p:attrNameLst>
                                          <p:attrName>ppt_x</p:attrName>
                                          <p:attrName>ppt_y</p:attrName>
                                        </p:attrNameLst>
                                      </p:cBhvr>
                                      <p:rCtr x="0" y="6975"/>
                                    </p:animMotion>
                                  </p:childTnLst>
                                </p:cTn>
                              </p:par>
                              <p:par>
                                <p:cTn id="29" presetID="42" presetClass="path" presetSubtype="0" accel="50000" decel="50000" fill="hold" grpId="2" nodeType="withEffect">
                                  <p:stCondLst>
                                    <p:cond delay="0"/>
                                  </p:stCondLst>
                                  <p:childTnLst>
                                    <p:animMotion origin="layout" path="M -0.00035 0.13488 L 3.33333E-6 0.2679 " pathEditMode="relative" rAng="0" ptsTypes="AA">
                                      <p:cBhvr>
                                        <p:cTn id="30" dur="2000" fill="hold"/>
                                        <p:tgtEl>
                                          <p:spTgt spid="25"/>
                                        </p:tgtEl>
                                        <p:attrNameLst>
                                          <p:attrName>ppt_x</p:attrName>
                                          <p:attrName>ppt_y</p:attrName>
                                        </p:attrNameLst>
                                      </p:cBhvr>
                                      <p:rCtr x="17" y="6636"/>
                                    </p:animMotion>
                                  </p:childTnLst>
                                </p:cTn>
                              </p:par>
                              <p:par>
                                <p:cTn id="31" presetID="42" presetClass="path" presetSubtype="0" accel="50000" decel="50000" fill="hold" grpId="2" nodeType="withEffect">
                                  <p:stCondLst>
                                    <p:cond delay="0"/>
                                  </p:stCondLst>
                                  <p:childTnLst>
                                    <p:animMotion origin="layout" path="M -0.00035 0.13673 L 3.33333E-6 0.26698 " pathEditMode="relative" rAng="0" ptsTypes="AA">
                                      <p:cBhvr>
                                        <p:cTn id="32" dur="2000" fill="hold"/>
                                        <p:tgtEl>
                                          <p:spTgt spid="24"/>
                                        </p:tgtEl>
                                        <p:attrNameLst>
                                          <p:attrName>ppt_x</p:attrName>
                                          <p:attrName>ppt_y</p:attrName>
                                        </p:attrNameLst>
                                      </p:cBhvr>
                                      <p:rCtr x="17" y="6512"/>
                                    </p:animMotion>
                                  </p:childTnLst>
                                </p:cTn>
                              </p:par>
                              <p:par>
                                <p:cTn id="33" presetID="42" presetClass="path" presetSubtype="0" accel="50000" decel="50000" fill="hold" grpId="6" nodeType="withEffect">
                                  <p:stCondLst>
                                    <p:cond delay="0"/>
                                  </p:stCondLst>
                                  <p:childTnLst>
                                    <p:animMotion origin="layout" path="M -0.00069 0.13673 L -0.00017 0.26729 " pathEditMode="relative" rAng="0" ptsTypes="AA">
                                      <p:cBhvr>
                                        <p:cTn id="34" dur="2000" fill="hold"/>
                                        <p:tgtEl>
                                          <p:spTgt spid="23"/>
                                        </p:tgtEl>
                                        <p:attrNameLst>
                                          <p:attrName>ppt_x</p:attrName>
                                          <p:attrName>ppt_y</p:attrName>
                                        </p:attrNameLst>
                                      </p:cBhvr>
                                      <p:rCtr x="17" y="6512"/>
                                    </p:animMotion>
                                  </p:child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hidden"/>
                                      </p:to>
                                    </p:set>
                                  </p:childTnLst>
                                </p:cTn>
                              </p:par>
                              <p:par>
                                <p:cTn id="40" presetID="42" presetClass="path" presetSubtype="0" accel="50000" decel="50000" fill="hold" grpId="2" nodeType="withEffect">
                                  <p:stCondLst>
                                    <p:cond delay="0"/>
                                  </p:stCondLst>
                                  <p:childTnLst>
                                    <p:animMotion origin="layout" path="M 0 0.26513 L 0 0.39753 " pathEditMode="relative" rAng="0" ptsTypes="AA">
                                      <p:cBhvr>
                                        <p:cTn id="41" dur="2000" fill="hold"/>
                                        <p:tgtEl>
                                          <p:spTgt spid="19"/>
                                        </p:tgtEl>
                                        <p:attrNameLst>
                                          <p:attrName>ppt_x</p:attrName>
                                          <p:attrName>ppt_y</p:attrName>
                                        </p:attrNameLst>
                                      </p:cBhvr>
                                      <p:rCtr x="0" y="6605"/>
                                    </p:animMotion>
                                  </p:childTnLst>
                                </p:cTn>
                              </p:par>
                              <p:par>
                                <p:cTn id="42" presetID="42" presetClass="path" presetSubtype="0" accel="50000" decel="50000" fill="hold" grpId="3" nodeType="withEffect">
                                  <p:stCondLst>
                                    <p:cond delay="0"/>
                                  </p:stCondLst>
                                  <p:childTnLst>
                                    <p:animMotion origin="layout" path="M 3.33333E-6 0.2679 L 3.33333E-6 0.40556 " pathEditMode="relative" rAng="0" ptsTypes="AA">
                                      <p:cBhvr>
                                        <p:cTn id="43" dur="2000" fill="hold"/>
                                        <p:tgtEl>
                                          <p:spTgt spid="24"/>
                                        </p:tgtEl>
                                        <p:attrNameLst>
                                          <p:attrName>ppt_x</p:attrName>
                                          <p:attrName>ppt_y</p:attrName>
                                        </p:attrNameLst>
                                      </p:cBhvr>
                                      <p:rCtr x="0" y="6883"/>
                                    </p:animMotion>
                                  </p:childTnLst>
                                </p:cTn>
                              </p:par>
                              <p:par>
                                <p:cTn id="44" presetID="42" presetClass="path" presetSubtype="0" accel="50000" decel="50000" fill="hold" grpId="7" nodeType="withEffect">
                                  <p:stCondLst>
                                    <p:cond delay="0"/>
                                  </p:stCondLst>
                                  <p:childTnLst>
                                    <p:animMotion origin="layout" path="M -0.00034 0.2679 L -0.00034 0.40617 " pathEditMode="relative" rAng="0" ptsTypes="AA">
                                      <p:cBhvr>
                                        <p:cTn id="45" dur="2000" fill="hold"/>
                                        <p:tgtEl>
                                          <p:spTgt spid="23"/>
                                        </p:tgtEl>
                                        <p:attrNameLst>
                                          <p:attrName>ppt_x</p:attrName>
                                          <p:attrName>ppt_y</p:attrName>
                                        </p:attrNameLst>
                                      </p:cBhvr>
                                      <p:rCtr x="0" y="6914"/>
                                    </p:animMotion>
                                  </p:childTnLst>
                                </p:cTn>
                              </p:par>
                            </p:childTnLst>
                          </p:cTn>
                        </p:par>
                      </p:childTnLst>
                    </p:cTn>
                  </p:par>
                </p:childTnLst>
              </p:cTn>
              <p:nextCondLst>
                <p:cond evt="onClick" delay="0">
                  <p:tgtEl>
                    <p:spTgt spid="25"/>
                  </p:tgtEl>
                </p:cond>
              </p:nextCondLst>
            </p:seq>
            <p:seq concurrent="1" nextAc="seek">
              <p:cTn id="46" restart="whenNotActive" fill="hold" evtFilter="cancelBubble" nodeType="interactiveSeq">
                <p:stCondLst>
                  <p:cond evt="onClick" delay="0">
                    <p:tgtEl>
                      <p:spTgt spid="24"/>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hidden"/>
                                      </p:to>
                                    </p:set>
                                  </p:childTnLst>
                                </p:cTn>
                              </p:par>
                              <p:par>
                                <p:cTn id="51" presetID="42" presetClass="path" presetSubtype="0" accel="50000" decel="50000" fill="hold" grpId="3" nodeType="withEffect">
                                  <p:stCondLst>
                                    <p:cond delay="0"/>
                                  </p:stCondLst>
                                  <p:childTnLst>
                                    <p:animMotion origin="layout" path="M 0 0.39753 L 0 0.52932 " pathEditMode="relative" rAng="0" ptsTypes="AA">
                                      <p:cBhvr>
                                        <p:cTn id="52" dur="2000" fill="hold"/>
                                        <p:tgtEl>
                                          <p:spTgt spid="19"/>
                                        </p:tgtEl>
                                        <p:attrNameLst>
                                          <p:attrName>ppt_x</p:attrName>
                                          <p:attrName>ppt_y</p:attrName>
                                        </p:attrNameLst>
                                      </p:cBhvr>
                                      <p:rCtr x="0" y="6574"/>
                                    </p:animMotion>
                                  </p:childTnLst>
                                </p:cTn>
                              </p:par>
                              <p:par>
                                <p:cTn id="53" presetID="42" presetClass="path" presetSubtype="0" accel="50000" decel="50000" fill="hold" grpId="8" nodeType="withEffect">
                                  <p:stCondLst>
                                    <p:cond delay="0"/>
                                  </p:stCondLst>
                                  <p:childTnLst>
                                    <p:animMotion origin="layout" path="M -0.00034 0.40555 L -0.00034 0.54938 " pathEditMode="relative" rAng="0" ptsTypes="AA">
                                      <p:cBhvr>
                                        <p:cTn id="54" dur="2000" fill="hold"/>
                                        <p:tgtEl>
                                          <p:spTgt spid="23"/>
                                        </p:tgtEl>
                                        <p:attrNameLst>
                                          <p:attrName>ppt_x</p:attrName>
                                          <p:attrName>ppt_y</p:attrName>
                                        </p:attrNameLst>
                                      </p:cBhvr>
                                      <p:rCtr x="0" y="7160"/>
                                    </p:animMotion>
                                  </p:childTnLst>
                                </p:cTn>
                              </p:par>
                            </p:childTnLst>
                          </p:cTn>
                        </p:par>
                      </p:childTnLst>
                    </p:cTn>
                  </p:par>
                </p:childTnLst>
              </p:cTn>
              <p:nextCondLst>
                <p:cond evt="onClick" delay="0">
                  <p:tgtEl>
                    <p:spTgt spid="24"/>
                  </p:tgtEl>
                </p:cond>
              </p:nextCondLst>
            </p:seq>
            <p:seq concurrent="1" nextAc="seek">
              <p:cTn id="55" restart="whenNotActive" fill="hold" evtFilter="cancelBubble" nodeType="interactiveSeq">
                <p:stCondLst>
                  <p:cond evt="onClick" delay="0">
                    <p:tgtEl>
                      <p:spTgt spid="23"/>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hidden"/>
                                      </p:to>
                                    </p:set>
                                  </p:childTnLst>
                                </p:cTn>
                              </p:par>
                              <p:par>
                                <p:cTn id="60" presetID="42" presetClass="path" presetSubtype="0" accel="50000" decel="50000" fill="hold" grpId="4" nodeType="withEffect">
                                  <p:stCondLst>
                                    <p:cond delay="0"/>
                                  </p:stCondLst>
                                  <p:childTnLst>
                                    <p:animMotion origin="layout" path="M -8.33333E-7 0.52932 L 0.00052 0.70432 " pathEditMode="relative" rAng="0" ptsTypes="AA">
                                      <p:cBhvr>
                                        <p:cTn id="61" dur="2000" fill="hold"/>
                                        <p:tgtEl>
                                          <p:spTgt spid="19"/>
                                        </p:tgtEl>
                                        <p:attrNameLst>
                                          <p:attrName>ppt_x</p:attrName>
                                          <p:attrName>ppt_y</p:attrName>
                                        </p:attrNameLst>
                                      </p:cBhvr>
                                      <p:rCtr x="0" y="8704"/>
                                    </p:animMotion>
                                  </p:childTnLst>
                                </p:cTn>
                              </p:par>
                            </p:childTnLst>
                          </p:cTn>
                        </p:par>
                      </p:childTnLst>
                    </p:cTn>
                  </p:par>
                </p:childTnLst>
              </p:cTn>
              <p:nextCondLst>
                <p:cond evt="onClick" delay="0">
                  <p:tgtEl>
                    <p:spTgt spid="23"/>
                  </p:tgtEl>
                </p:cond>
              </p:nextCondLst>
            </p:seq>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42" presetClass="path" presetSubtype="0" accel="50000" decel="50000" fill="hold" grpId="5" nodeType="clickEffect">
                                  <p:stCondLst>
                                    <p:cond delay="0"/>
                                  </p:stCondLst>
                                  <p:childTnLst>
                                    <p:animMotion origin="layout" path="M 0.00052 0.70432 L 0 0.00061 " pathEditMode="relative" rAng="0" ptsTypes="AA">
                                      <p:cBhvr>
                                        <p:cTn id="66" dur="500" fill="hold"/>
                                        <p:tgtEl>
                                          <p:spTgt spid="19"/>
                                        </p:tgtEl>
                                        <p:attrNameLst>
                                          <p:attrName>ppt_x</p:attrName>
                                          <p:attrName>ppt_y</p:attrName>
                                        </p:attrNameLst>
                                      </p:cBhvr>
                                      <p:rCtr x="-35" y="-35185"/>
                                    </p:animMotion>
                                  </p:childTnLst>
                                </p:cTn>
                              </p:par>
                              <p:par>
                                <p:cTn id="67" presetID="42" presetClass="path" presetSubtype="0" accel="50000" decel="50000" fill="hold" grpId="2" nodeType="withEffect">
                                  <p:stCondLst>
                                    <p:cond delay="0"/>
                                  </p:stCondLst>
                                  <p:childTnLst>
                                    <p:animMotion origin="layout" path="M 3.33333E-6 0.54846 L 3.33333E-6 0.00185 " pathEditMode="relative" rAng="0" ptsTypes="AA">
                                      <p:cBhvr>
                                        <p:cTn id="68" dur="500" fill="hold"/>
                                        <p:tgtEl>
                                          <p:spTgt spid="27"/>
                                        </p:tgtEl>
                                        <p:attrNameLst>
                                          <p:attrName>ppt_x</p:attrName>
                                          <p:attrName>ppt_y</p:attrName>
                                        </p:attrNameLst>
                                      </p:cBhvr>
                                      <p:rCtr x="0" y="-27346"/>
                                    </p:animMotion>
                                  </p:childTnLst>
                                </p:cTn>
                              </p:par>
                              <p:par>
                                <p:cTn id="69" presetID="42" presetClass="path" presetSubtype="0" accel="50000" decel="50000" fill="hold" grpId="3" nodeType="withEffect">
                                  <p:stCondLst>
                                    <p:cond delay="0"/>
                                  </p:stCondLst>
                                  <p:childTnLst>
                                    <p:animMotion origin="layout" path="M 3.33333E-6 0.54938 L 3.33333E-6 0.0003 " pathEditMode="relative" rAng="0" ptsTypes="AA">
                                      <p:cBhvr>
                                        <p:cTn id="70" dur="500" fill="hold"/>
                                        <p:tgtEl>
                                          <p:spTgt spid="26"/>
                                        </p:tgtEl>
                                        <p:attrNameLst>
                                          <p:attrName>ppt_x</p:attrName>
                                          <p:attrName>ppt_y</p:attrName>
                                        </p:attrNameLst>
                                      </p:cBhvr>
                                      <p:rCtr x="0" y="-27469"/>
                                    </p:animMotion>
                                  </p:childTnLst>
                                </p:cTn>
                              </p:par>
                              <p:par>
                                <p:cTn id="71" presetID="42" presetClass="path" presetSubtype="0" accel="50000" decel="50000" fill="hold" grpId="4" nodeType="withEffect">
                                  <p:stCondLst>
                                    <p:cond delay="0"/>
                                  </p:stCondLst>
                                  <p:childTnLst>
                                    <p:animMotion origin="layout" path="M 3.33333E-6 0.54846 L 3.33333E-6 -1.97531E-6 " pathEditMode="relative" rAng="0" ptsTypes="AA">
                                      <p:cBhvr>
                                        <p:cTn id="72" dur="500" fill="hold"/>
                                        <p:tgtEl>
                                          <p:spTgt spid="25"/>
                                        </p:tgtEl>
                                        <p:attrNameLst>
                                          <p:attrName>ppt_x</p:attrName>
                                          <p:attrName>ppt_y</p:attrName>
                                        </p:attrNameLst>
                                      </p:cBhvr>
                                      <p:rCtr x="0" y="-27438"/>
                                    </p:animMotion>
                                  </p:childTnLst>
                                </p:cTn>
                              </p:par>
                              <p:par>
                                <p:cTn id="73" presetID="42" presetClass="path" presetSubtype="0" accel="50000" decel="50000" fill="hold" grpId="5" nodeType="withEffect">
                                  <p:stCondLst>
                                    <p:cond delay="0"/>
                                  </p:stCondLst>
                                  <p:childTnLst>
                                    <p:animMotion origin="layout" path="M 3.33333E-6 0.54846 L 3.33333E-6 -6.17284E-7 " pathEditMode="relative" rAng="0" ptsTypes="AA">
                                      <p:cBhvr>
                                        <p:cTn id="74" dur="500" fill="hold"/>
                                        <p:tgtEl>
                                          <p:spTgt spid="24"/>
                                        </p:tgtEl>
                                        <p:attrNameLst>
                                          <p:attrName>ppt_x</p:attrName>
                                          <p:attrName>ppt_y</p:attrName>
                                        </p:attrNameLst>
                                      </p:cBhvr>
                                      <p:rCtr x="0" y="-27438"/>
                                    </p:animMotion>
                                  </p:childTnLst>
                                </p:cTn>
                              </p:par>
                              <p:par>
                                <p:cTn id="75" presetID="42" presetClass="path" presetSubtype="0" accel="50000" decel="50000" fill="hold" grpId="1" nodeType="withEffect">
                                  <p:stCondLst>
                                    <p:cond delay="0"/>
                                  </p:stCondLst>
                                  <p:childTnLst>
                                    <p:animMotion origin="layout" path="M -0.00035 0.54938 L -0.00035 -0.00031 " pathEditMode="relative" rAng="0" ptsTypes="AA">
                                      <p:cBhvr>
                                        <p:cTn id="76" dur="500" fill="hold"/>
                                        <p:tgtEl>
                                          <p:spTgt spid="23"/>
                                        </p:tgtEl>
                                        <p:attrNameLst>
                                          <p:attrName>ppt_x</p:attrName>
                                          <p:attrName>ppt_y</p:attrName>
                                        </p:attrNameLst>
                                      </p:cBhvr>
                                      <p:rCtr x="0" y="-27500"/>
                                    </p:animMotion>
                                  </p:childTnLst>
                                </p:cTn>
                              </p:par>
                              <p:par>
                                <p:cTn id="77" presetID="10" presetClass="entr" presetSubtype="0" fill="hold" grpId="1"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childTnLst>
                                </p:cTn>
                              </p:par>
                              <p:par>
                                <p:cTn id="80" presetID="10" presetClass="entr" presetSubtype="0" fill="hold" grpId="2"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par>
                                <p:cTn id="83" presetID="10" presetClass="entr" presetSubtype="0" fill="hold" grpId="3"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par>
                                <p:cTn id="86" presetID="10" presetClass="entr" presetSubtype="0" fill="hold" grpId="4"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500"/>
                                        <p:tgtEl>
                                          <p:spTgt spid="24"/>
                                        </p:tgtEl>
                                      </p:cBhvr>
                                    </p:animEffect>
                                  </p:childTnLst>
                                </p:cTn>
                              </p:par>
                              <p:par>
                                <p:cTn id="89" presetID="10" presetClass="entr" presetSubtype="0" fill="hold" grpId="4" nodeType="with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childTnLst>
                                </p:cTn>
                              </p:par>
                            </p:childTnLst>
                          </p:cTn>
                        </p:par>
                      </p:childTnLst>
                    </p:cTn>
                  </p:par>
                </p:childTnLst>
              </p:cTn>
              <p:nextCondLst>
                <p:cond evt="onClick" delay="0">
                  <p:tgtEl>
                    <p:spTgt spid="5"/>
                  </p:tgtEl>
                </p:cond>
              </p:nextCondLst>
            </p:seq>
            <p:seq concurrent="1" nextAc="seek">
              <p:cTn id="92" restart="whenNotActive" fill="hold" evtFilter="cancelBubble" nodeType="interactiveSeq">
                <p:stCondLst>
                  <p:cond evt="onClick" delay="0">
                    <p:tgtEl>
                      <p:spTgt spid="6"/>
                    </p:tgtEl>
                  </p:cond>
                </p:stCondLst>
                <p:endSync evt="end" delay="0">
                  <p:rtn val="all"/>
                </p:endSync>
                <p:childTnLst>
                  <p:par>
                    <p:cTn id="93" fill="hold">
                      <p:stCondLst>
                        <p:cond delay="0"/>
                      </p:stCondLst>
                      <p:childTnLst>
                        <p:par>
                          <p:cTn id="94" fill="hold">
                            <p:stCondLst>
                              <p:cond delay="0"/>
                            </p:stCondLst>
                            <p:childTnLst>
                              <p:par>
                                <p:cTn id="95" presetID="42" presetClass="path" presetSubtype="0" accel="50000" decel="50000" fill="hold" grpId="6" nodeType="clickEffect">
                                  <p:stCondLst>
                                    <p:cond delay="0"/>
                                  </p:stCondLst>
                                  <p:childTnLst>
                                    <p:animMotion origin="layout" path="M 0.00052 0.70432 L 0 0.00185 " pathEditMode="relative" rAng="0" ptsTypes="AA">
                                      <p:cBhvr>
                                        <p:cTn id="96" dur="500" fill="hold"/>
                                        <p:tgtEl>
                                          <p:spTgt spid="19"/>
                                        </p:tgtEl>
                                        <p:attrNameLst>
                                          <p:attrName>ppt_x</p:attrName>
                                          <p:attrName>ppt_y</p:attrName>
                                        </p:attrNameLst>
                                      </p:cBhvr>
                                      <p:rCtr x="-35" y="-35123"/>
                                    </p:animMotion>
                                  </p:childTnLst>
                                </p:cTn>
                              </p:par>
                              <p:par>
                                <p:cTn id="97" presetID="42" presetClass="path" presetSubtype="0" accel="50000" decel="50000" fill="hold" grpId="3" nodeType="withEffect">
                                  <p:stCondLst>
                                    <p:cond delay="0"/>
                                  </p:stCondLst>
                                  <p:childTnLst>
                                    <p:animMotion origin="layout" path="M 3.33333E-6 0.54938 L 3.33333E-6 0.00092 " pathEditMode="relative" rAng="0" ptsTypes="AA">
                                      <p:cBhvr>
                                        <p:cTn id="98" dur="500" fill="hold"/>
                                        <p:tgtEl>
                                          <p:spTgt spid="27"/>
                                        </p:tgtEl>
                                        <p:attrNameLst>
                                          <p:attrName>ppt_x</p:attrName>
                                          <p:attrName>ppt_y</p:attrName>
                                        </p:attrNameLst>
                                      </p:cBhvr>
                                      <p:rCtr x="0" y="-27438"/>
                                    </p:animMotion>
                                  </p:childTnLst>
                                </p:cTn>
                              </p:par>
                              <p:par>
                                <p:cTn id="99" presetID="42" presetClass="path" presetSubtype="0" accel="50000" decel="50000" fill="hold" grpId="4" nodeType="withEffect">
                                  <p:stCondLst>
                                    <p:cond delay="0"/>
                                  </p:stCondLst>
                                  <p:childTnLst>
                                    <p:animMotion origin="layout" path="M 3.33333E-6 0.54938 L -0.00035 0.00061 " pathEditMode="relative" rAng="0" ptsTypes="AA">
                                      <p:cBhvr>
                                        <p:cTn id="100" dur="500" fill="hold"/>
                                        <p:tgtEl>
                                          <p:spTgt spid="26"/>
                                        </p:tgtEl>
                                        <p:attrNameLst>
                                          <p:attrName>ppt_x</p:attrName>
                                          <p:attrName>ppt_y</p:attrName>
                                        </p:attrNameLst>
                                      </p:cBhvr>
                                      <p:rCtr x="-17" y="-27438"/>
                                    </p:animMotion>
                                  </p:childTnLst>
                                </p:cTn>
                              </p:par>
                              <p:par>
                                <p:cTn id="101" presetID="42" presetClass="path" presetSubtype="0" accel="50000" decel="50000" fill="hold" grpId="5" nodeType="withEffect">
                                  <p:stCondLst>
                                    <p:cond delay="0"/>
                                  </p:stCondLst>
                                  <p:childTnLst>
                                    <p:animMotion origin="layout" path="M 3.33333E-6 0.54938 L 3.33333E-6 0.00092 " pathEditMode="relative" rAng="0" ptsTypes="AA">
                                      <p:cBhvr>
                                        <p:cTn id="102" dur="500" fill="hold"/>
                                        <p:tgtEl>
                                          <p:spTgt spid="25"/>
                                        </p:tgtEl>
                                        <p:attrNameLst>
                                          <p:attrName>ppt_x</p:attrName>
                                          <p:attrName>ppt_y</p:attrName>
                                        </p:attrNameLst>
                                      </p:cBhvr>
                                      <p:rCtr x="0" y="-27438"/>
                                    </p:animMotion>
                                  </p:childTnLst>
                                </p:cTn>
                              </p:par>
                              <p:par>
                                <p:cTn id="103" presetID="42" presetClass="path" presetSubtype="0" accel="50000" decel="50000" fill="hold" grpId="6" nodeType="withEffect">
                                  <p:stCondLst>
                                    <p:cond delay="0"/>
                                  </p:stCondLst>
                                  <p:childTnLst>
                                    <p:animMotion origin="layout" path="M 3.33333E-6 0.54938 L -0.00035 -0.00031 " pathEditMode="relative" rAng="0" ptsTypes="AA">
                                      <p:cBhvr>
                                        <p:cTn id="104" dur="500" fill="hold"/>
                                        <p:tgtEl>
                                          <p:spTgt spid="24"/>
                                        </p:tgtEl>
                                        <p:attrNameLst>
                                          <p:attrName>ppt_x</p:attrName>
                                          <p:attrName>ppt_y</p:attrName>
                                        </p:attrNameLst>
                                      </p:cBhvr>
                                      <p:rCtr x="-17" y="-27500"/>
                                    </p:animMotion>
                                  </p:childTnLst>
                                </p:cTn>
                              </p:par>
                              <p:par>
                                <p:cTn id="105" presetID="42" presetClass="path" presetSubtype="0" accel="50000" decel="50000" fill="hold" grpId="2" nodeType="withEffect">
                                  <p:stCondLst>
                                    <p:cond delay="0"/>
                                  </p:stCondLst>
                                  <p:childTnLst>
                                    <p:animMotion origin="layout" path="M -0.00034 0.54938 L -0.00034 -0.00031 " pathEditMode="relative" rAng="0" ptsTypes="AA">
                                      <p:cBhvr>
                                        <p:cTn id="106" dur="500" fill="hold"/>
                                        <p:tgtEl>
                                          <p:spTgt spid="23"/>
                                        </p:tgtEl>
                                        <p:attrNameLst>
                                          <p:attrName>ppt_x</p:attrName>
                                          <p:attrName>ppt_y</p:attrName>
                                        </p:attrNameLst>
                                      </p:cBhvr>
                                      <p:rCtr x="0" y="-27500"/>
                                    </p:animMotion>
                                  </p:childTnLst>
                                </p:cTn>
                              </p:par>
                              <p:par>
                                <p:cTn id="107" presetID="10" presetClass="entr" presetSubtype="0" fill="hold" grpId="4"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500"/>
                                        <p:tgtEl>
                                          <p:spTgt spid="27"/>
                                        </p:tgtEl>
                                      </p:cBhvr>
                                    </p:animEffect>
                                  </p:childTnLst>
                                </p:cTn>
                              </p:par>
                              <p:par>
                                <p:cTn id="110" presetID="10" presetClass="entr" presetSubtype="0" fill="hold" grpId="5" nodeType="with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fade">
                                      <p:cBhvr>
                                        <p:cTn id="112" dur="500"/>
                                        <p:tgtEl>
                                          <p:spTgt spid="26"/>
                                        </p:tgtEl>
                                      </p:cBhvr>
                                    </p:animEffect>
                                  </p:childTnLst>
                                </p:cTn>
                              </p:par>
                              <p:par>
                                <p:cTn id="113" presetID="10" presetClass="entr" presetSubtype="0" fill="hold" grpId="6" nodeType="with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fade">
                                      <p:cBhvr>
                                        <p:cTn id="115" dur="500"/>
                                        <p:tgtEl>
                                          <p:spTgt spid="25"/>
                                        </p:tgtEl>
                                      </p:cBhvr>
                                    </p:animEffect>
                                  </p:childTnLst>
                                </p:cTn>
                              </p:par>
                              <p:par>
                                <p:cTn id="116" presetID="10" presetClass="entr" presetSubtype="0" fill="hold" grpId="7" nodeType="withEffect">
                                  <p:stCondLst>
                                    <p:cond delay="0"/>
                                  </p:stCondLst>
                                  <p:childTnLst>
                                    <p:set>
                                      <p:cBhvr>
                                        <p:cTn id="117" dur="1" fill="hold">
                                          <p:stCondLst>
                                            <p:cond delay="0"/>
                                          </p:stCondLst>
                                        </p:cTn>
                                        <p:tgtEl>
                                          <p:spTgt spid="24"/>
                                        </p:tgtEl>
                                        <p:attrNameLst>
                                          <p:attrName>style.visibility</p:attrName>
                                        </p:attrNameLst>
                                      </p:cBhvr>
                                      <p:to>
                                        <p:strVal val="visible"/>
                                      </p:to>
                                    </p:set>
                                    <p:animEffect transition="in" filter="fade">
                                      <p:cBhvr>
                                        <p:cTn id="118" dur="500"/>
                                        <p:tgtEl>
                                          <p:spTgt spid="24"/>
                                        </p:tgtEl>
                                      </p:cBhvr>
                                    </p:animEffect>
                                  </p:childTnLst>
                                </p:cTn>
                              </p:par>
                              <p:par>
                                <p:cTn id="119" presetID="10" presetClass="entr" presetSubtype="0" fill="hold" grpId="3" nodeType="withEffect">
                                  <p:stCondLst>
                                    <p:cond delay="0"/>
                                  </p:stCondLst>
                                  <p:childTnLst>
                                    <p:set>
                                      <p:cBhvr>
                                        <p:cTn id="120" dur="1" fill="hold">
                                          <p:stCondLst>
                                            <p:cond delay="0"/>
                                          </p:stCondLst>
                                        </p:cTn>
                                        <p:tgtEl>
                                          <p:spTgt spid="23"/>
                                        </p:tgtEl>
                                        <p:attrNameLst>
                                          <p:attrName>style.visibility</p:attrName>
                                        </p:attrNameLst>
                                      </p:cBhvr>
                                      <p:to>
                                        <p:strVal val="visible"/>
                                      </p:to>
                                    </p:set>
                                    <p:animEffect transition="in" filter="fade">
                                      <p:cBhvr>
                                        <p:cTn id="121" dur="500"/>
                                        <p:tgtEl>
                                          <p:spTgt spid="23"/>
                                        </p:tgtEl>
                                      </p:cBhvr>
                                    </p:animEffect>
                                  </p:childTnLst>
                                </p:cTn>
                              </p:par>
                            </p:childTnLst>
                          </p:cTn>
                        </p:par>
                      </p:childTnLst>
                    </p:cTn>
                  </p:par>
                </p:childTnLst>
              </p:cTn>
              <p:nextCondLst>
                <p:cond evt="onClick" delay="0">
                  <p:tgtEl>
                    <p:spTgt spid="6"/>
                  </p:tgtEl>
                </p:cond>
              </p:nextCondLst>
            </p:seq>
            <p:seq concurrent="1" nextAc="seek">
              <p:cTn id="122" restart="whenNotActive" fill="hold" evtFilter="cancelBubble" nodeType="interactiveSeq">
                <p:stCondLst>
                  <p:cond evt="onClick" delay="0">
                    <p:tgtEl>
                      <p:spTgt spid="18"/>
                    </p:tgtEl>
                  </p:cond>
                </p:stCondLst>
                <p:endSync evt="end" delay="0">
                  <p:rtn val="all"/>
                </p:endSync>
                <p:childTnLst>
                  <p:par>
                    <p:cTn id="123" fill="hold">
                      <p:stCondLst>
                        <p:cond delay="0"/>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0"/>
                                        </p:tgtEl>
                                        <p:attrNameLst>
                                          <p:attrName>style.visibility</p:attrName>
                                        </p:attrNameLst>
                                      </p:cBhvr>
                                      <p:to>
                                        <p:strVal val="visible"/>
                                      </p:to>
                                    </p:set>
                                    <p:animEffect transition="in" filter="fade">
                                      <p:cBhvr>
                                        <p:cTn id="127" dur="500"/>
                                        <p:tgtEl>
                                          <p:spTgt spid="20"/>
                                        </p:tgtEl>
                                      </p:cBhvr>
                                    </p:animEffect>
                                  </p:childTnLst>
                                </p:cTn>
                              </p:par>
                              <p:par>
                                <p:cTn id="128" presetID="10" presetClass="exit" presetSubtype="0" fill="hold" grpId="1" nodeType="withEffect">
                                  <p:stCondLst>
                                    <p:cond delay="0"/>
                                  </p:stCondLst>
                                  <p:childTnLst>
                                    <p:animEffect transition="out" filter="fade">
                                      <p:cBhvr>
                                        <p:cTn id="129" dur="500"/>
                                        <p:tgtEl>
                                          <p:spTgt spid="22"/>
                                        </p:tgtEl>
                                      </p:cBhvr>
                                    </p:animEffect>
                                    <p:set>
                                      <p:cBhvr>
                                        <p:cTn id="130" dur="1" fill="hold">
                                          <p:stCondLst>
                                            <p:cond delay="499"/>
                                          </p:stCondLst>
                                        </p:cTn>
                                        <p:tgtEl>
                                          <p:spTgt spid="22"/>
                                        </p:tgtEl>
                                        <p:attrNameLst>
                                          <p:attrName>style.visibility</p:attrName>
                                        </p:attrNameLst>
                                      </p:cBhvr>
                                      <p:to>
                                        <p:strVal val="hidden"/>
                                      </p:to>
                                    </p:set>
                                  </p:childTnLst>
                                </p:cTn>
                              </p:par>
                              <p:par>
                                <p:cTn id="131" presetID="1" presetClass="mediacall" presetSubtype="0" fill="hold" nodeType="withEffect">
                                  <p:stCondLst>
                                    <p:cond delay="0"/>
                                  </p:stCondLst>
                                  <p:childTnLst>
                                    <p:cmd type="call" cmd="playFrom(0.0)">
                                      <p:cBhvr>
                                        <p:cTn id="132" dur="128774" fill="hold"/>
                                        <p:tgtEl>
                                          <p:spTgt spid="3"/>
                                        </p:tgtEl>
                                      </p:cBhvr>
                                    </p:cmd>
                                  </p:childTnLst>
                                </p:cTn>
                              </p:par>
                              <p:par>
                                <p:cTn id="133" presetID="1" presetClass="emph" presetSubtype="2" fill="hold" nodeType="withEffect">
                                  <p:stCondLst>
                                    <p:cond delay="0"/>
                                  </p:stCondLst>
                                  <p:childTnLst>
                                    <p:animClr clrSpc="rgb" dir="cw">
                                      <p:cBhvr>
                                        <p:cTn id="134" dur="1000" fill="hold"/>
                                        <p:tgtEl>
                                          <p:spTgt spid="18"/>
                                        </p:tgtEl>
                                        <p:attrNameLst>
                                          <p:attrName>fillcolor</p:attrName>
                                        </p:attrNameLst>
                                      </p:cBhvr>
                                      <p:to>
                                        <a:schemeClr val="accent2"/>
                                      </p:to>
                                    </p:animClr>
                                    <p:set>
                                      <p:cBhvr>
                                        <p:cTn id="135" dur="1000" fill="hold"/>
                                        <p:tgtEl>
                                          <p:spTgt spid="18"/>
                                        </p:tgtEl>
                                        <p:attrNameLst>
                                          <p:attrName>fill.type</p:attrName>
                                        </p:attrNameLst>
                                      </p:cBhvr>
                                      <p:to>
                                        <p:strVal val="solid"/>
                                      </p:to>
                                    </p:set>
                                    <p:set>
                                      <p:cBhvr>
                                        <p:cTn id="136" dur="1000" fill="hold"/>
                                        <p:tgtEl>
                                          <p:spTgt spid="18"/>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3" presetClass="mediacall" presetSubtype="0" fill="hold" nodeType="clickEffect">
                                  <p:stCondLst>
                                    <p:cond delay="0"/>
                                  </p:stCondLst>
                                  <p:childTnLst>
                                    <p:cmd type="call" cmd="stop">
                                      <p:cBhvr>
                                        <p:cTn id="140" dur="1" fill="hold"/>
                                        <p:tgtEl>
                                          <p:spTgt spid="3"/>
                                        </p:tgtEl>
                                      </p:cBhvr>
                                    </p:cmd>
                                  </p:childTnLst>
                                </p:cTn>
                              </p:par>
                              <p:par>
                                <p:cTn id="141" presetID="10" presetClass="exit" presetSubtype="0" fill="hold" grpId="1" nodeType="withEffect">
                                  <p:stCondLst>
                                    <p:cond delay="0"/>
                                  </p:stCondLst>
                                  <p:childTnLst>
                                    <p:animEffect transition="out" filter="fade">
                                      <p:cBhvr>
                                        <p:cTn id="142" dur="500"/>
                                        <p:tgtEl>
                                          <p:spTgt spid="20"/>
                                        </p:tgtEl>
                                      </p:cBhvr>
                                    </p:animEffect>
                                    <p:set>
                                      <p:cBhvr>
                                        <p:cTn id="143" dur="1" fill="hold">
                                          <p:stCondLst>
                                            <p:cond delay="499"/>
                                          </p:stCondLst>
                                        </p:cTn>
                                        <p:tgtEl>
                                          <p:spTgt spid="20"/>
                                        </p:tgtEl>
                                        <p:attrNameLst>
                                          <p:attrName>style.visibility</p:attrName>
                                        </p:attrNameLst>
                                      </p:cBhvr>
                                      <p:to>
                                        <p:strVal val="hidden"/>
                                      </p:to>
                                    </p:set>
                                  </p:childTnLst>
                                </p:cTn>
                              </p:par>
                              <p:par>
                                <p:cTn id="144" presetID="10" presetClass="entr" presetSubtype="0" fill="hold" grpId="2" nodeType="withEffect">
                                  <p:stCondLst>
                                    <p:cond delay="0"/>
                                  </p:stCondLst>
                                  <p:childTnLst>
                                    <p:set>
                                      <p:cBhvr>
                                        <p:cTn id="145" dur="1" fill="hold">
                                          <p:stCondLst>
                                            <p:cond delay="0"/>
                                          </p:stCondLst>
                                        </p:cTn>
                                        <p:tgtEl>
                                          <p:spTgt spid="22"/>
                                        </p:tgtEl>
                                        <p:attrNameLst>
                                          <p:attrName>style.visibility</p:attrName>
                                        </p:attrNameLst>
                                      </p:cBhvr>
                                      <p:to>
                                        <p:strVal val="visible"/>
                                      </p:to>
                                    </p:set>
                                    <p:animEffect transition="in" filter="fade">
                                      <p:cBhvr>
                                        <p:cTn id="146" dur="500"/>
                                        <p:tgtEl>
                                          <p:spTgt spid="22"/>
                                        </p:tgtEl>
                                      </p:cBhvr>
                                    </p:animEffect>
                                  </p:childTnLst>
                                </p:cTn>
                              </p:par>
                              <p:par>
                                <p:cTn id="147" presetID="1" presetClass="emph" presetSubtype="2" fill="hold" nodeType="withEffect">
                                  <p:stCondLst>
                                    <p:cond delay="0"/>
                                  </p:stCondLst>
                                  <p:childTnLst>
                                    <p:animClr clrSpc="rgb" dir="cw">
                                      <p:cBhvr>
                                        <p:cTn id="148" dur="2000" fill="hold"/>
                                        <p:tgtEl>
                                          <p:spTgt spid="18"/>
                                        </p:tgtEl>
                                        <p:attrNameLst>
                                          <p:attrName>fillcolor</p:attrName>
                                        </p:attrNameLst>
                                      </p:cBhvr>
                                      <p:to>
                                        <a:schemeClr val="bg1"/>
                                      </p:to>
                                    </p:animClr>
                                    <p:set>
                                      <p:cBhvr>
                                        <p:cTn id="149" dur="2000" fill="hold"/>
                                        <p:tgtEl>
                                          <p:spTgt spid="18"/>
                                        </p:tgtEl>
                                        <p:attrNameLst>
                                          <p:attrName>fill.type</p:attrName>
                                        </p:attrNameLst>
                                      </p:cBhvr>
                                      <p:to>
                                        <p:strVal val="solid"/>
                                      </p:to>
                                    </p:set>
                                    <p:set>
                                      <p:cBhvr>
                                        <p:cTn id="150"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audio>
              <p:cMediaNode vol="80000">
                <p:cTn id="151" fill="hold" display="0">
                  <p:stCondLst>
                    <p:cond delay="indefinite"/>
                  </p:stCondLst>
                  <p:endCondLst>
                    <p:cond evt="onStopAudio" delay="0">
                      <p:tgtEl>
                        <p:sldTgt/>
                      </p:tgtEl>
                    </p:cond>
                  </p:endCondLst>
                </p:cTn>
                <p:tgtEl>
                  <p:spTgt spid="3"/>
                </p:tgtEl>
              </p:cMediaNode>
            </p:audio>
          </p:childTnLst>
        </p:cTn>
      </p:par>
    </p:tnLst>
    <p:bldLst>
      <p:bldP spid="19" grpId="0" animBg="1"/>
      <p:bldP spid="19" grpId="1" animBg="1"/>
      <p:bldP spid="19" grpId="2" animBg="1"/>
      <p:bldP spid="19" grpId="3" animBg="1"/>
      <p:bldP spid="19" grpId="4" animBg="1"/>
      <p:bldP spid="19" grpId="5" animBg="1"/>
      <p:bldP spid="19" grpId="6" animBg="1"/>
      <p:bldP spid="23" grpId="0" animBg="1"/>
      <p:bldP spid="23" grpId="1" animBg="1"/>
      <p:bldP spid="23" grpId="2" animBg="1"/>
      <p:bldP spid="23" grpId="3" animBg="1"/>
      <p:bldP spid="23" grpId="4" animBg="1"/>
      <p:bldP spid="23" grpId="5" animBg="1"/>
      <p:bldP spid="23" grpId="6" animBg="1"/>
      <p:bldP spid="23" grpId="7" animBg="1"/>
      <p:bldP spid="23" grpId="8" animBg="1"/>
      <p:bldP spid="24" grpId="0" animBg="1"/>
      <p:bldP spid="24" grpId="1" animBg="1"/>
      <p:bldP spid="24" grpId="2" animBg="1"/>
      <p:bldP spid="24" grpId="3" animBg="1"/>
      <p:bldP spid="24" grpId="4" animBg="1"/>
      <p:bldP spid="24" grpId="5" animBg="1"/>
      <p:bldP spid="24" grpId="6" animBg="1"/>
      <p:bldP spid="24" grpId="7" animBg="1"/>
      <p:bldP spid="25" grpId="0" animBg="1"/>
      <p:bldP spid="25" grpId="1" animBg="1"/>
      <p:bldP spid="25" grpId="2" animBg="1"/>
      <p:bldP spid="25" grpId="3" animBg="1"/>
      <p:bldP spid="25" grpId="4" animBg="1"/>
      <p:bldP spid="25" grpId="5" animBg="1"/>
      <p:bldP spid="25" grpId="6" animBg="1"/>
      <p:bldP spid="26" grpId="0" animBg="1"/>
      <p:bldP spid="26" grpId="1" animBg="1"/>
      <p:bldP spid="26" grpId="2" animBg="1"/>
      <p:bldP spid="26" grpId="3" animBg="1"/>
      <p:bldP spid="26" grpId="4" animBg="1"/>
      <p:bldP spid="26" grpId="5" animBg="1"/>
      <p:bldP spid="27" grpId="0" animBg="1"/>
      <p:bldP spid="27" grpId="1" animBg="1"/>
      <p:bldP spid="27" grpId="2" animBg="1"/>
      <p:bldP spid="27" grpId="3" animBg="1"/>
      <p:bldP spid="27" grpId="4" animBg="1"/>
      <p:bldP spid="20" grpId="0"/>
      <p:bldP spid="20" grpId="1"/>
      <p:bldP spid="22" grpId="0"/>
      <p:bldP spid="22" grpId="1"/>
      <p:bldP spid="22"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4" name="TextBox: Top"/>
          <p:cNvSpPr txBox="1"/>
          <p:nvPr/>
        </p:nvSpPr>
        <p:spPr>
          <a:xfrm>
            <a:off x="2342606" y="673637"/>
            <a:ext cx="4476205" cy="1384995"/>
          </a:xfrm>
          <a:prstGeom prst="rect">
            <a:avLst/>
          </a:prstGeom>
          <a:noFill/>
        </p:spPr>
        <p:txBody>
          <a:bodyPr wrap="square" rtlCol="0">
            <a:spAutoFit/>
          </a:bodyPr>
          <a:lstStyle/>
          <a:p>
            <a:pPr algn="ctr">
              <a:tabLst>
                <a:tab pos="88900" algn="l"/>
              </a:tabLst>
            </a:pPr>
            <a:r>
              <a:rPr lang="en-US" sz="1400" dirty="0" smtClean="0">
                <a:solidFill>
                  <a:schemeClr val="bg1"/>
                </a:solidFill>
                <a:latin typeface="Constantia" panose="02030602050306030303" pitchFamily="18" charset="0"/>
              </a:rPr>
              <a:t>Families make memory baskets to remind them of their loved ones who have died. These become</a:t>
            </a:r>
            <a:br>
              <a:rPr lang="en-US" sz="1400" dirty="0" smtClean="0">
                <a:solidFill>
                  <a:schemeClr val="bg1"/>
                </a:solidFill>
                <a:latin typeface="Constantia" panose="02030602050306030303" pitchFamily="18" charset="0"/>
              </a:rPr>
            </a:br>
            <a:r>
              <a:rPr lang="en-US" sz="1400" dirty="0" smtClean="0">
                <a:solidFill>
                  <a:schemeClr val="bg1"/>
                </a:solidFill>
                <a:latin typeface="Constantia" panose="02030602050306030303" pitchFamily="18" charset="0"/>
              </a:rPr>
              <a:t>part of family rituals and prayer on</a:t>
            </a:r>
            <a:br>
              <a:rPr lang="en-US" sz="1400" dirty="0" smtClean="0">
                <a:solidFill>
                  <a:schemeClr val="bg1"/>
                </a:solidFill>
                <a:latin typeface="Constantia" panose="02030602050306030303" pitchFamily="18" charset="0"/>
              </a:rPr>
            </a:br>
            <a:r>
              <a:rPr lang="en-US" sz="1400" dirty="0" smtClean="0">
                <a:solidFill>
                  <a:schemeClr val="bg1"/>
                </a:solidFill>
                <a:latin typeface="Constantia" panose="02030602050306030303" pitchFamily="18" charset="0"/>
              </a:rPr>
              <a:t>anniversaries which help to keep</a:t>
            </a:r>
            <a:br>
              <a:rPr lang="en-US" sz="1400" dirty="0" smtClean="0">
                <a:solidFill>
                  <a:schemeClr val="bg1"/>
                </a:solidFill>
                <a:latin typeface="Constantia" panose="02030602050306030303" pitchFamily="18" charset="0"/>
              </a:rPr>
            </a:br>
            <a:r>
              <a:rPr lang="en-US" sz="1400" dirty="0" smtClean="0">
                <a:solidFill>
                  <a:schemeClr val="bg1"/>
                </a:solidFill>
                <a:latin typeface="Constantia" panose="02030602050306030303" pitchFamily="18" charset="0"/>
              </a:rPr>
              <a:t>loving memories alive</a:t>
            </a:r>
            <a:br>
              <a:rPr lang="en-US" sz="1400" dirty="0" smtClean="0">
                <a:solidFill>
                  <a:schemeClr val="bg1"/>
                </a:solidFill>
                <a:latin typeface="Constantia" panose="02030602050306030303" pitchFamily="18" charset="0"/>
              </a:rPr>
            </a:br>
            <a:r>
              <a:rPr lang="en-US" sz="1400" dirty="0" smtClean="0">
                <a:solidFill>
                  <a:schemeClr val="bg1"/>
                </a:solidFill>
                <a:latin typeface="Constantia" panose="02030602050306030303" pitchFamily="18" charset="0"/>
              </a:rPr>
              <a:t>in a prayerful way. </a:t>
            </a:r>
            <a:endParaRPr lang="en-NZ" sz="1400" dirty="0">
              <a:solidFill>
                <a:schemeClr val="bg1"/>
              </a:solidFill>
              <a:latin typeface="Constantia" panose="02030602050306030303" pitchFamily="18" charset="0"/>
            </a:endParaRPr>
          </a:p>
        </p:txBody>
      </p:sp>
      <p:sp>
        <p:nvSpPr>
          <p:cNvPr id="49" name="TextBox: Bottom"/>
          <p:cNvSpPr txBox="1"/>
          <p:nvPr/>
        </p:nvSpPr>
        <p:spPr>
          <a:xfrm>
            <a:off x="1788695" y="3501458"/>
            <a:ext cx="5607800" cy="1384995"/>
          </a:xfrm>
          <a:prstGeom prst="rect">
            <a:avLst/>
          </a:prstGeom>
          <a:noFill/>
        </p:spPr>
        <p:txBody>
          <a:bodyPr wrap="square" rtlCol="0">
            <a:spAutoFit/>
          </a:bodyPr>
          <a:lstStyle/>
          <a:p>
            <a:pPr algn="ctr"/>
            <a:r>
              <a:rPr lang="en-US" sz="1400" dirty="0">
                <a:solidFill>
                  <a:schemeClr val="bg1"/>
                </a:solidFill>
                <a:latin typeface="Constantia" panose="02030602050306030303" pitchFamily="18" charset="0"/>
              </a:rPr>
              <a:t>Some families </a:t>
            </a:r>
            <a:r>
              <a:rPr lang="en-US" sz="1400" dirty="0" smtClean="0">
                <a:solidFill>
                  <a:schemeClr val="bg1"/>
                </a:solidFill>
                <a:latin typeface="Constantia" panose="02030602050306030303" pitchFamily="18" charset="0"/>
              </a:rPr>
              <a:t>gather at their</a:t>
            </a:r>
            <a:br>
              <a:rPr lang="en-US" sz="1400" dirty="0" smtClean="0">
                <a:solidFill>
                  <a:schemeClr val="bg1"/>
                </a:solidFill>
                <a:latin typeface="Constantia" panose="02030602050306030303" pitchFamily="18" charset="0"/>
              </a:rPr>
            </a:br>
            <a:r>
              <a:rPr lang="en-US" sz="1400" dirty="0" smtClean="0">
                <a:solidFill>
                  <a:schemeClr val="bg1"/>
                </a:solidFill>
                <a:latin typeface="Constantia" panose="02030602050306030303" pitchFamily="18" charset="0"/>
              </a:rPr>
              <a:t>family </a:t>
            </a:r>
            <a:r>
              <a:rPr lang="en-US" sz="1400" dirty="0">
                <a:solidFill>
                  <a:schemeClr val="bg1"/>
                </a:solidFill>
                <a:latin typeface="Constantia" panose="02030602050306030303" pitchFamily="18" charset="0"/>
              </a:rPr>
              <a:t>grave </a:t>
            </a:r>
            <a:r>
              <a:rPr lang="en-US" sz="1400" dirty="0" smtClean="0">
                <a:solidFill>
                  <a:schemeClr val="bg1"/>
                </a:solidFill>
                <a:latin typeface="Constantia" panose="02030602050306030303" pitchFamily="18" charset="0"/>
              </a:rPr>
              <a:t>on anniversaries to</a:t>
            </a:r>
          </a:p>
          <a:p>
            <a:pPr algn="ctr"/>
            <a:r>
              <a:rPr lang="en-US" sz="1400" dirty="0" smtClean="0">
                <a:solidFill>
                  <a:schemeClr val="bg1"/>
                </a:solidFill>
                <a:latin typeface="Constantia" panose="02030602050306030303" pitchFamily="18" charset="0"/>
              </a:rPr>
              <a:t>remember, pray and give </a:t>
            </a:r>
            <a:r>
              <a:rPr lang="en-US" sz="1400" dirty="0">
                <a:solidFill>
                  <a:schemeClr val="bg1"/>
                </a:solidFill>
                <a:latin typeface="Constantia" panose="02030602050306030303" pitchFamily="18" charset="0"/>
              </a:rPr>
              <a:t>thanks for </a:t>
            </a:r>
            <a:r>
              <a:rPr lang="en-US" sz="1400" dirty="0" smtClean="0">
                <a:solidFill>
                  <a:schemeClr val="bg1"/>
                </a:solidFill>
                <a:latin typeface="Constantia" panose="02030602050306030303" pitchFamily="18" charset="0"/>
              </a:rPr>
              <a:t>the</a:t>
            </a:r>
            <a:br>
              <a:rPr lang="en-US" sz="1400" dirty="0" smtClean="0">
                <a:solidFill>
                  <a:schemeClr val="bg1"/>
                </a:solidFill>
                <a:latin typeface="Constantia" panose="02030602050306030303" pitchFamily="18" charset="0"/>
              </a:rPr>
            </a:br>
            <a:r>
              <a:rPr lang="en-US" sz="1400" dirty="0" smtClean="0">
                <a:solidFill>
                  <a:schemeClr val="bg1"/>
                </a:solidFill>
                <a:latin typeface="Constantia" panose="02030602050306030303" pitchFamily="18" charset="0"/>
              </a:rPr>
              <a:t>lives </a:t>
            </a:r>
            <a:r>
              <a:rPr lang="en-US" sz="1400" dirty="0">
                <a:solidFill>
                  <a:schemeClr val="bg1"/>
                </a:solidFill>
                <a:latin typeface="Constantia" panose="02030602050306030303" pitchFamily="18" charset="0"/>
              </a:rPr>
              <a:t>of their parents </a:t>
            </a:r>
            <a:r>
              <a:rPr lang="en-US" sz="1400" dirty="0" smtClean="0">
                <a:solidFill>
                  <a:schemeClr val="bg1"/>
                </a:solidFill>
                <a:latin typeface="Constantia" panose="02030602050306030303" pitchFamily="18" charset="0"/>
              </a:rPr>
              <a:t>and loved ones.</a:t>
            </a:r>
            <a:br>
              <a:rPr lang="en-US" sz="1400" dirty="0" smtClean="0">
                <a:solidFill>
                  <a:schemeClr val="bg1"/>
                </a:solidFill>
                <a:latin typeface="Constantia" panose="02030602050306030303" pitchFamily="18" charset="0"/>
              </a:rPr>
            </a:br>
            <a:r>
              <a:rPr lang="en-US" sz="1400" dirty="0" smtClean="0">
                <a:solidFill>
                  <a:schemeClr val="bg1"/>
                </a:solidFill>
                <a:latin typeface="Constantia" panose="02030602050306030303" pitchFamily="18" charset="0"/>
              </a:rPr>
              <a:t>Sometimes  they </a:t>
            </a:r>
            <a:r>
              <a:rPr lang="en-US" sz="1400" dirty="0">
                <a:solidFill>
                  <a:schemeClr val="bg1"/>
                </a:solidFill>
                <a:latin typeface="Constantia" panose="02030602050306030303" pitchFamily="18" charset="0"/>
              </a:rPr>
              <a:t>bring bunches </a:t>
            </a:r>
            <a:r>
              <a:rPr lang="en-US" sz="1400" dirty="0" smtClean="0">
                <a:solidFill>
                  <a:schemeClr val="bg1"/>
                </a:solidFill>
                <a:latin typeface="Constantia" panose="02030602050306030303" pitchFamily="18" charset="0"/>
              </a:rPr>
              <a:t>of rosemary to</a:t>
            </a:r>
            <a:br>
              <a:rPr lang="en-US" sz="1400" dirty="0" smtClean="0">
                <a:solidFill>
                  <a:schemeClr val="bg1"/>
                </a:solidFill>
                <a:latin typeface="Constantia" panose="02030602050306030303" pitchFamily="18" charset="0"/>
              </a:rPr>
            </a:br>
            <a:r>
              <a:rPr lang="en-US" sz="1400" dirty="0" smtClean="0">
                <a:solidFill>
                  <a:schemeClr val="bg1"/>
                </a:solidFill>
                <a:latin typeface="Constantia" panose="02030602050306030303" pitchFamily="18" charset="0"/>
              </a:rPr>
              <a:t>place on the grave as </a:t>
            </a:r>
            <a:r>
              <a:rPr lang="en-US" sz="1400" dirty="0">
                <a:solidFill>
                  <a:schemeClr val="bg1"/>
                </a:solidFill>
                <a:latin typeface="Constantia" panose="02030602050306030303" pitchFamily="18" charset="0"/>
              </a:rPr>
              <a:t>it is a </a:t>
            </a:r>
            <a:r>
              <a:rPr lang="en-US" sz="1400" dirty="0" smtClean="0">
                <a:solidFill>
                  <a:schemeClr val="bg1"/>
                </a:solidFill>
                <a:latin typeface="Constantia" panose="02030602050306030303" pitchFamily="18" charset="0"/>
              </a:rPr>
              <a:t>tradition that rosemary </a:t>
            </a:r>
            <a:r>
              <a:rPr lang="en-US" sz="1400" dirty="0">
                <a:solidFill>
                  <a:schemeClr val="bg1"/>
                </a:solidFill>
                <a:latin typeface="Constantia" panose="02030602050306030303" pitchFamily="18" charset="0"/>
              </a:rPr>
              <a:t>is </a:t>
            </a:r>
            <a:r>
              <a:rPr lang="en-US" sz="1400" dirty="0" smtClean="0">
                <a:solidFill>
                  <a:schemeClr val="bg1"/>
                </a:solidFill>
                <a:latin typeface="Constantia" panose="02030602050306030303" pitchFamily="18" charset="0"/>
              </a:rPr>
              <a:t>for remembrance</a:t>
            </a:r>
            <a:r>
              <a:rPr lang="en-US" sz="1400" dirty="0">
                <a:solidFill>
                  <a:schemeClr val="bg1"/>
                </a:solidFill>
                <a:latin typeface="Constantia" panose="02030602050306030303" pitchFamily="18" charset="0"/>
              </a:rPr>
              <a:t>. </a:t>
            </a:r>
            <a:endParaRPr lang="en-NZ" sz="1400" dirty="0">
              <a:solidFill>
                <a:schemeClr val="bg1"/>
              </a:solidFill>
              <a:latin typeface="Constantia" panose="02030602050306030303" pitchFamily="18" charset="0"/>
            </a:endParaRPr>
          </a:p>
        </p:txBody>
      </p:sp>
      <p:sp>
        <p:nvSpPr>
          <p:cNvPr id="43" name="TextBox: Bottom left"/>
          <p:cNvSpPr txBox="1"/>
          <p:nvPr/>
        </p:nvSpPr>
        <p:spPr>
          <a:xfrm>
            <a:off x="240176" y="2794293"/>
            <a:ext cx="2534653" cy="1815882"/>
          </a:xfrm>
          <a:prstGeom prst="rect">
            <a:avLst/>
          </a:prstGeom>
          <a:noFill/>
        </p:spPr>
        <p:txBody>
          <a:bodyPr wrap="square" rtlCol="0">
            <a:spAutoFit/>
          </a:bodyPr>
          <a:lstStyle/>
          <a:p>
            <a:r>
              <a:rPr lang="en-US" sz="1400" dirty="0">
                <a:solidFill>
                  <a:schemeClr val="bg1"/>
                </a:solidFill>
                <a:latin typeface="Constantia" panose="02030602050306030303" pitchFamily="18" charset="0"/>
              </a:rPr>
              <a:t>Some schools lead a </a:t>
            </a:r>
            <a:r>
              <a:rPr lang="en-US" sz="1400" dirty="0" smtClean="0">
                <a:solidFill>
                  <a:schemeClr val="bg1"/>
                </a:solidFill>
                <a:latin typeface="Constantia" panose="02030602050306030303" pitchFamily="18" charset="0"/>
              </a:rPr>
              <a:t>Liturgy</a:t>
            </a:r>
            <a:br>
              <a:rPr lang="en-US" sz="1400" dirty="0" smtClean="0">
                <a:solidFill>
                  <a:schemeClr val="bg1"/>
                </a:solidFill>
                <a:latin typeface="Constantia" panose="02030602050306030303" pitchFamily="18" charset="0"/>
              </a:rPr>
            </a:br>
            <a:r>
              <a:rPr lang="en-US" sz="1400" dirty="0" smtClean="0">
                <a:solidFill>
                  <a:schemeClr val="bg1"/>
                </a:solidFill>
                <a:latin typeface="Constantia" panose="02030602050306030303" pitchFamily="18" charset="0"/>
              </a:rPr>
              <a:t>of </a:t>
            </a:r>
            <a:r>
              <a:rPr lang="en-US" sz="1400" dirty="0">
                <a:solidFill>
                  <a:schemeClr val="bg1"/>
                </a:solidFill>
                <a:latin typeface="Constantia" panose="02030602050306030303" pitchFamily="18" charset="0"/>
              </a:rPr>
              <a:t>Remembrance and Thanksgiving at </a:t>
            </a:r>
            <a:r>
              <a:rPr lang="en-US" sz="1400" dirty="0" smtClean="0">
                <a:solidFill>
                  <a:schemeClr val="bg1"/>
                </a:solidFill>
                <a:latin typeface="Constantia" panose="02030602050306030303" pitchFamily="18" charset="0"/>
              </a:rPr>
              <a:t>the</a:t>
            </a:r>
            <a:br>
              <a:rPr lang="en-US" sz="1400" dirty="0" smtClean="0">
                <a:solidFill>
                  <a:schemeClr val="bg1"/>
                </a:solidFill>
                <a:latin typeface="Constantia" panose="02030602050306030303" pitchFamily="18" charset="0"/>
              </a:rPr>
            </a:br>
            <a:r>
              <a:rPr lang="en-US" sz="1400" dirty="0" smtClean="0">
                <a:solidFill>
                  <a:schemeClr val="bg1"/>
                </a:solidFill>
                <a:latin typeface="Constantia" panose="02030602050306030303" pitchFamily="18" charset="0"/>
              </a:rPr>
              <a:t>cemetery during</a:t>
            </a:r>
            <a:br>
              <a:rPr lang="en-US" sz="1400" dirty="0" smtClean="0">
                <a:solidFill>
                  <a:schemeClr val="bg1"/>
                </a:solidFill>
                <a:latin typeface="Constantia" panose="02030602050306030303" pitchFamily="18" charset="0"/>
              </a:rPr>
            </a:br>
            <a:r>
              <a:rPr lang="en-US" sz="1400" dirty="0" smtClean="0">
                <a:solidFill>
                  <a:schemeClr val="bg1"/>
                </a:solidFill>
                <a:latin typeface="Constantia" panose="02030602050306030303" pitchFamily="18" charset="0"/>
              </a:rPr>
              <a:t>November for the souls</a:t>
            </a:r>
            <a:br>
              <a:rPr lang="en-US" sz="1400" dirty="0" smtClean="0">
                <a:solidFill>
                  <a:schemeClr val="bg1"/>
                </a:solidFill>
                <a:latin typeface="Constantia" panose="02030602050306030303" pitchFamily="18" charset="0"/>
              </a:rPr>
            </a:br>
            <a:r>
              <a:rPr lang="en-US" sz="1400" dirty="0" smtClean="0">
                <a:solidFill>
                  <a:schemeClr val="bg1"/>
                </a:solidFill>
                <a:latin typeface="Constantia" panose="02030602050306030303" pitchFamily="18" charset="0"/>
              </a:rPr>
              <a:t>of those who </a:t>
            </a:r>
            <a:r>
              <a:rPr lang="en-US" sz="1400" dirty="0">
                <a:solidFill>
                  <a:schemeClr val="bg1"/>
                </a:solidFill>
                <a:latin typeface="Constantia" panose="02030602050306030303" pitchFamily="18" charset="0"/>
              </a:rPr>
              <a:t>have died </a:t>
            </a:r>
            <a:r>
              <a:rPr lang="en-US" sz="1400" dirty="0" smtClean="0">
                <a:solidFill>
                  <a:schemeClr val="bg1"/>
                </a:solidFill>
                <a:latin typeface="Constantia" panose="02030602050306030303" pitchFamily="18" charset="0"/>
              </a:rPr>
              <a:t>in</a:t>
            </a:r>
            <a:br>
              <a:rPr lang="en-US" sz="1400" dirty="0" smtClean="0">
                <a:solidFill>
                  <a:schemeClr val="bg1"/>
                </a:solidFill>
                <a:latin typeface="Constantia" panose="02030602050306030303" pitchFamily="18" charset="0"/>
              </a:rPr>
            </a:br>
            <a:r>
              <a:rPr lang="en-US" sz="1400" dirty="0" smtClean="0">
                <a:solidFill>
                  <a:schemeClr val="bg1"/>
                </a:solidFill>
                <a:latin typeface="Constantia" panose="02030602050306030303" pitchFamily="18" charset="0"/>
              </a:rPr>
              <a:t>their community during</a:t>
            </a:r>
            <a:br>
              <a:rPr lang="en-US" sz="1400" dirty="0" smtClean="0">
                <a:solidFill>
                  <a:schemeClr val="bg1"/>
                </a:solidFill>
                <a:latin typeface="Constantia" panose="02030602050306030303" pitchFamily="18" charset="0"/>
              </a:rPr>
            </a:br>
            <a:r>
              <a:rPr lang="en-US" sz="1400" dirty="0" smtClean="0">
                <a:solidFill>
                  <a:schemeClr val="bg1"/>
                </a:solidFill>
                <a:latin typeface="Constantia" panose="02030602050306030303" pitchFamily="18" charset="0"/>
              </a:rPr>
              <a:t>the </a:t>
            </a:r>
            <a:r>
              <a:rPr lang="en-US" sz="1400" dirty="0">
                <a:solidFill>
                  <a:schemeClr val="bg1"/>
                </a:solidFill>
                <a:latin typeface="Constantia" panose="02030602050306030303" pitchFamily="18" charset="0"/>
              </a:rPr>
              <a:t>year. </a:t>
            </a:r>
            <a:endParaRPr lang="en-NZ" sz="1400" dirty="0">
              <a:solidFill>
                <a:schemeClr val="bg1"/>
              </a:solidFill>
              <a:latin typeface="Constantia" panose="02030602050306030303" pitchFamily="18" charset="0"/>
            </a:endParaRPr>
          </a:p>
        </p:txBody>
      </p:sp>
      <p:sp>
        <p:nvSpPr>
          <p:cNvPr id="42" name="TextBox: Top left"/>
          <p:cNvSpPr txBox="1"/>
          <p:nvPr/>
        </p:nvSpPr>
        <p:spPr>
          <a:xfrm>
            <a:off x="240176" y="1113247"/>
            <a:ext cx="2534653" cy="1169551"/>
          </a:xfrm>
          <a:prstGeom prst="rect">
            <a:avLst/>
          </a:prstGeom>
          <a:noFill/>
        </p:spPr>
        <p:txBody>
          <a:bodyPr wrap="square" rtlCol="0">
            <a:spAutoFit/>
          </a:bodyPr>
          <a:lstStyle/>
          <a:p>
            <a:r>
              <a:rPr lang="en-NZ" sz="1400" dirty="0" smtClean="0">
                <a:solidFill>
                  <a:schemeClr val="bg1"/>
                </a:solidFill>
                <a:latin typeface="Constantia" panose="02030602050306030303" pitchFamily="18" charset="0"/>
              </a:rPr>
              <a:t>On Anzac Day children</a:t>
            </a:r>
            <a:br>
              <a:rPr lang="en-NZ" sz="1400" dirty="0" smtClean="0">
                <a:solidFill>
                  <a:schemeClr val="bg1"/>
                </a:solidFill>
                <a:latin typeface="Constantia" panose="02030602050306030303" pitchFamily="18" charset="0"/>
              </a:rPr>
            </a:br>
            <a:r>
              <a:rPr lang="en-NZ" sz="1400" dirty="0" smtClean="0">
                <a:solidFill>
                  <a:schemeClr val="bg1"/>
                </a:solidFill>
                <a:latin typeface="Constantia" panose="02030602050306030303" pitchFamily="18" charset="0"/>
              </a:rPr>
              <a:t>bring flowers for the</a:t>
            </a:r>
            <a:br>
              <a:rPr lang="en-NZ" sz="1400" dirty="0" smtClean="0">
                <a:solidFill>
                  <a:schemeClr val="bg1"/>
                </a:solidFill>
                <a:latin typeface="Constantia" panose="02030602050306030303" pitchFamily="18" charset="0"/>
              </a:rPr>
            </a:br>
            <a:r>
              <a:rPr lang="en-NZ" sz="1400" dirty="0" smtClean="0">
                <a:solidFill>
                  <a:schemeClr val="bg1"/>
                </a:solidFill>
                <a:latin typeface="Constantia" panose="02030602050306030303" pitchFamily="18" charset="0"/>
              </a:rPr>
              <a:t>graves of soldiers to</a:t>
            </a:r>
            <a:br>
              <a:rPr lang="en-NZ" sz="1400" dirty="0" smtClean="0">
                <a:solidFill>
                  <a:schemeClr val="bg1"/>
                </a:solidFill>
                <a:latin typeface="Constantia" panose="02030602050306030303" pitchFamily="18" charset="0"/>
              </a:rPr>
            </a:br>
            <a:r>
              <a:rPr lang="en-NZ" sz="1400" dirty="0" smtClean="0">
                <a:solidFill>
                  <a:schemeClr val="bg1"/>
                </a:solidFill>
                <a:latin typeface="Constantia" panose="02030602050306030303" pitchFamily="18" charset="0"/>
              </a:rPr>
              <a:t>honour them during</a:t>
            </a:r>
            <a:br>
              <a:rPr lang="en-NZ" sz="1400" dirty="0" smtClean="0">
                <a:solidFill>
                  <a:schemeClr val="bg1"/>
                </a:solidFill>
                <a:latin typeface="Constantia" panose="02030602050306030303" pitchFamily="18" charset="0"/>
              </a:rPr>
            </a:br>
            <a:r>
              <a:rPr lang="en-NZ" sz="1400" dirty="0" smtClean="0">
                <a:solidFill>
                  <a:schemeClr val="bg1"/>
                </a:solidFill>
                <a:latin typeface="Constantia" panose="02030602050306030303" pitchFamily="18" charset="0"/>
              </a:rPr>
              <a:t>their community prayer.</a:t>
            </a:r>
            <a:endParaRPr lang="en-NZ" sz="1400" dirty="0">
              <a:solidFill>
                <a:schemeClr val="bg1"/>
              </a:solidFill>
              <a:latin typeface="Constantia" panose="02030602050306030303" pitchFamily="18" charset="0"/>
            </a:endParaRPr>
          </a:p>
        </p:txBody>
      </p:sp>
      <p:sp>
        <p:nvSpPr>
          <p:cNvPr id="46" name="TextBox: Top right"/>
          <p:cNvSpPr txBox="1"/>
          <p:nvPr/>
        </p:nvSpPr>
        <p:spPr>
          <a:xfrm>
            <a:off x="6798093" y="1344507"/>
            <a:ext cx="2194560" cy="1169551"/>
          </a:xfrm>
          <a:prstGeom prst="rect">
            <a:avLst/>
          </a:prstGeom>
          <a:noFill/>
        </p:spPr>
        <p:txBody>
          <a:bodyPr wrap="square" rtlCol="0">
            <a:spAutoFit/>
          </a:bodyPr>
          <a:lstStyle/>
          <a:p>
            <a:pPr algn="r"/>
            <a:r>
              <a:rPr lang="en-NZ" sz="1400" dirty="0">
                <a:solidFill>
                  <a:schemeClr val="bg1"/>
                </a:solidFill>
                <a:latin typeface="Constantia" panose="02030602050306030303" pitchFamily="18" charset="0"/>
              </a:rPr>
              <a:t>In some </a:t>
            </a:r>
            <a:r>
              <a:rPr lang="en-NZ" sz="1400" dirty="0" smtClean="0">
                <a:solidFill>
                  <a:schemeClr val="bg1"/>
                </a:solidFill>
                <a:latin typeface="Constantia" panose="02030602050306030303" pitchFamily="18" charset="0"/>
              </a:rPr>
              <a:t>places</a:t>
            </a:r>
            <a:br>
              <a:rPr lang="en-NZ" sz="1400" dirty="0" smtClean="0">
                <a:solidFill>
                  <a:schemeClr val="bg1"/>
                </a:solidFill>
                <a:latin typeface="Constantia" panose="02030602050306030303" pitchFamily="18" charset="0"/>
              </a:rPr>
            </a:br>
            <a:r>
              <a:rPr lang="en-NZ" sz="1400" dirty="0" smtClean="0">
                <a:solidFill>
                  <a:schemeClr val="bg1"/>
                </a:solidFill>
                <a:latin typeface="Constantia" panose="02030602050306030303" pitchFamily="18" charset="0"/>
              </a:rPr>
              <a:t>All </a:t>
            </a:r>
            <a:r>
              <a:rPr lang="en-NZ" sz="1400" dirty="0">
                <a:solidFill>
                  <a:schemeClr val="bg1"/>
                </a:solidFill>
                <a:latin typeface="Constantia" panose="02030602050306030303" pitchFamily="18" charset="0"/>
              </a:rPr>
              <a:t>Souls Day is celebrated in a local cemetery to pray for the souls whose bodies lie nearby.</a:t>
            </a:r>
          </a:p>
        </p:txBody>
      </p:sp>
      <p:sp>
        <p:nvSpPr>
          <p:cNvPr id="48" name="TextBox: Bottom right"/>
          <p:cNvSpPr txBox="1"/>
          <p:nvPr/>
        </p:nvSpPr>
        <p:spPr>
          <a:xfrm>
            <a:off x="5872771" y="2891249"/>
            <a:ext cx="3119882" cy="1600438"/>
          </a:xfrm>
          <a:prstGeom prst="rect">
            <a:avLst/>
          </a:prstGeom>
          <a:noFill/>
        </p:spPr>
        <p:txBody>
          <a:bodyPr wrap="square" rtlCol="0">
            <a:spAutoFit/>
          </a:bodyPr>
          <a:lstStyle/>
          <a:p>
            <a:pPr algn="r"/>
            <a:r>
              <a:rPr lang="en-US" sz="1400" dirty="0">
                <a:solidFill>
                  <a:schemeClr val="bg1"/>
                </a:solidFill>
                <a:latin typeface="Constantia" panose="02030602050306030303" pitchFamily="18" charset="0"/>
              </a:rPr>
              <a:t>Some family members </a:t>
            </a:r>
            <a:r>
              <a:rPr lang="en-US" sz="1400" dirty="0" smtClean="0">
                <a:solidFill>
                  <a:schemeClr val="bg1"/>
                </a:solidFill>
                <a:latin typeface="Constantia" panose="02030602050306030303" pitchFamily="18" charset="0"/>
              </a:rPr>
              <a:t>decorate</a:t>
            </a:r>
            <a:br>
              <a:rPr lang="en-US" sz="1400" dirty="0" smtClean="0">
                <a:solidFill>
                  <a:schemeClr val="bg1"/>
                </a:solidFill>
                <a:latin typeface="Constantia" panose="02030602050306030303" pitchFamily="18" charset="0"/>
              </a:rPr>
            </a:br>
            <a:r>
              <a:rPr lang="en-US" sz="1400" dirty="0" smtClean="0">
                <a:solidFill>
                  <a:schemeClr val="bg1"/>
                </a:solidFill>
                <a:latin typeface="Constantia" panose="02030602050306030303" pitchFamily="18" charset="0"/>
              </a:rPr>
              <a:t>the </a:t>
            </a:r>
            <a:r>
              <a:rPr lang="en-US" sz="1400" dirty="0">
                <a:solidFill>
                  <a:schemeClr val="bg1"/>
                </a:solidFill>
                <a:latin typeface="Constantia" panose="02030602050306030303" pitchFamily="18" charset="0"/>
              </a:rPr>
              <a:t>coffin of their loved </a:t>
            </a:r>
            <a:r>
              <a:rPr lang="en-US" sz="1400" dirty="0" smtClean="0">
                <a:solidFill>
                  <a:schemeClr val="bg1"/>
                </a:solidFill>
                <a:latin typeface="Constantia" panose="02030602050306030303" pitchFamily="18" charset="0"/>
              </a:rPr>
              <a:t>one</a:t>
            </a:r>
            <a:br>
              <a:rPr lang="en-US" sz="1400" dirty="0" smtClean="0">
                <a:solidFill>
                  <a:schemeClr val="bg1"/>
                </a:solidFill>
                <a:latin typeface="Constantia" panose="02030602050306030303" pitchFamily="18" charset="0"/>
              </a:rPr>
            </a:br>
            <a:r>
              <a:rPr lang="en-US" sz="1400" dirty="0" smtClean="0">
                <a:solidFill>
                  <a:schemeClr val="bg1"/>
                </a:solidFill>
                <a:latin typeface="Constantia" panose="02030602050306030303" pitchFamily="18" charset="0"/>
              </a:rPr>
              <a:t>with art </a:t>
            </a:r>
            <a:r>
              <a:rPr lang="en-US" sz="1400" dirty="0">
                <a:solidFill>
                  <a:schemeClr val="bg1"/>
                </a:solidFill>
                <a:latin typeface="Constantia" panose="02030602050306030303" pitchFamily="18" charset="0"/>
              </a:rPr>
              <a:t>and flowers </a:t>
            </a:r>
            <a:r>
              <a:rPr lang="en-US" sz="1400" dirty="0" smtClean="0">
                <a:solidFill>
                  <a:schemeClr val="bg1"/>
                </a:solidFill>
                <a:latin typeface="Constantia" panose="02030602050306030303" pitchFamily="18" charset="0"/>
              </a:rPr>
              <a:t>from</a:t>
            </a:r>
          </a:p>
          <a:p>
            <a:pPr algn="r"/>
            <a:r>
              <a:rPr lang="en-US" sz="1400" dirty="0" smtClean="0">
                <a:solidFill>
                  <a:schemeClr val="bg1"/>
                </a:solidFill>
                <a:latin typeface="Constantia" panose="02030602050306030303" pitchFamily="18" charset="0"/>
              </a:rPr>
              <a:t>their gardens to remember</a:t>
            </a:r>
            <a:br>
              <a:rPr lang="en-US" sz="1400" dirty="0" smtClean="0">
                <a:solidFill>
                  <a:schemeClr val="bg1"/>
                </a:solidFill>
                <a:latin typeface="Constantia" panose="02030602050306030303" pitchFamily="18" charset="0"/>
              </a:rPr>
            </a:br>
            <a:r>
              <a:rPr lang="en-US" sz="1400" dirty="0" smtClean="0">
                <a:solidFill>
                  <a:schemeClr val="bg1"/>
                </a:solidFill>
                <a:latin typeface="Constantia" panose="02030602050306030303" pitchFamily="18" charset="0"/>
              </a:rPr>
              <a:t>and celebrate the life</a:t>
            </a:r>
          </a:p>
          <a:p>
            <a:pPr algn="r"/>
            <a:r>
              <a:rPr lang="en-US" sz="1400" dirty="0" smtClean="0">
                <a:solidFill>
                  <a:schemeClr val="bg1"/>
                </a:solidFill>
                <a:latin typeface="Constantia" panose="02030602050306030303" pitchFamily="18" charset="0"/>
              </a:rPr>
              <a:t>of the person who</a:t>
            </a:r>
            <a:br>
              <a:rPr lang="en-US" sz="1400" dirty="0" smtClean="0">
                <a:solidFill>
                  <a:schemeClr val="bg1"/>
                </a:solidFill>
                <a:latin typeface="Constantia" panose="02030602050306030303" pitchFamily="18" charset="0"/>
              </a:rPr>
            </a:br>
            <a:r>
              <a:rPr lang="en-US" sz="1400" dirty="0" smtClean="0">
                <a:solidFill>
                  <a:schemeClr val="bg1"/>
                </a:solidFill>
                <a:latin typeface="Constantia" panose="02030602050306030303" pitchFamily="18" charset="0"/>
              </a:rPr>
              <a:t>has </a:t>
            </a:r>
            <a:r>
              <a:rPr lang="en-US" sz="1400" dirty="0">
                <a:solidFill>
                  <a:schemeClr val="bg1"/>
                </a:solidFill>
                <a:latin typeface="Constantia" panose="02030602050306030303" pitchFamily="18" charset="0"/>
              </a:rPr>
              <a:t>died. </a:t>
            </a:r>
            <a:endParaRPr lang="en-NZ" sz="1400" dirty="0">
              <a:solidFill>
                <a:schemeClr val="bg1"/>
              </a:solidFill>
              <a:latin typeface="Constantia" panose="02030602050306030303" pitchFamily="18" charset="0"/>
            </a:endParaRPr>
          </a:p>
        </p:txBody>
      </p:sp>
      <p:sp>
        <p:nvSpPr>
          <p:cNvPr id="47" name="TextBox: Middle"/>
          <p:cNvSpPr txBox="1"/>
          <p:nvPr/>
        </p:nvSpPr>
        <p:spPr>
          <a:xfrm>
            <a:off x="3145872" y="2352519"/>
            <a:ext cx="2678740" cy="923330"/>
          </a:xfrm>
          <a:prstGeom prst="rect">
            <a:avLst/>
          </a:prstGeom>
          <a:noFill/>
        </p:spPr>
        <p:txBody>
          <a:bodyPr wrap="square" lIns="36000" rIns="36000" rtlCol="0">
            <a:spAutoFit/>
          </a:bodyPr>
          <a:lstStyle/>
          <a:p>
            <a:pPr algn="ctr"/>
            <a:r>
              <a:rPr lang="en-US" sz="1350" dirty="0">
                <a:solidFill>
                  <a:schemeClr val="bg1"/>
                </a:solidFill>
                <a:latin typeface="Constantia" panose="02030602050306030303" pitchFamily="18" charset="0"/>
              </a:rPr>
              <a:t>At the end of a Funeral Mass a haka can be </a:t>
            </a:r>
            <a:r>
              <a:rPr lang="en-US" sz="1350" dirty="0" smtClean="0">
                <a:solidFill>
                  <a:schemeClr val="bg1"/>
                </a:solidFill>
                <a:latin typeface="Constantia" panose="02030602050306030303" pitchFamily="18" charset="0"/>
              </a:rPr>
              <a:t>performed </a:t>
            </a:r>
            <a:r>
              <a:rPr lang="en-US" sz="1350" dirty="0">
                <a:solidFill>
                  <a:schemeClr val="bg1"/>
                </a:solidFill>
                <a:latin typeface="Constantia" panose="02030602050306030303" pitchFamily="18" charset="0"/>
              </a:rPr>
              <a:t>to pay respect to the person who has died as their coffin leaves the church. </a:t>
            </a:r>
            <a:endParaRPr lang="en-NZ" sz="1350" dirty="0">
              <a:solidFill>
                <a:schemeClr val="bg1"/>
              </a:solidFill>
              <a:latin typeface="Constantia" panose="02030602050306030303" pitchFamily="18" charset="0"/>
            </a:endParaRPr>
          </a:p>
        </p:txBody>
      </p:sp>
      <p:pic>
        <p:nvPicPr>
          <p:cNvPr id="7" name="Image: Bottom"/>
          <p:cNvPicPr>
            <a:picLocks noChangeAspect="1"/>
          </p:cNvPicPr>
          <p:nvPr/>
        </p:nvPicPr>
        <p:blipFill rotWithShape="1">
          <a:blip r:embed="rId4" cstate="print">
            <a:extLst>
              <a:ext uri="{28A0092B-C50C-407E-A947-70E740481C1C}">
                <a14:useLocalDpi xmlns:a14="http://schemas.microsoft.com/office/drawing/2010/main" val="0"/>
              </a:ext>
            </a:extLst>
          </a:blip>
          <a:srcRect t="62179"/>
          <a:stretch/>
        </p:blipFill>
        <p:spPr>
          <a:xfrm rot="10800000">
            <a:off x="2342601" y="3355761"/>
            <a:ext cx="4301480" cy="1224628"/>
          </a:xfrm>
          <a:prstGeom prst="rect">
            <a:avLst/>
          </a:prstGeom>
        </p:spPr>
      </p:pic>
      <p:sp>
        <p:nvSpPr>
          <p:cNvPr id="35" name="Image: Top"/>
          <p:cNvSpPr/>
          <p:nvPr/>
        </p:nvSpPr>
        <p:spPr>
          <a:xfrm>
            <a:off x="2340528" y="1058517"/>
            <a:ext cx="4437778" cy="1320807"/>
          </a:xfrm>
          <a:custGeom>
            <a:avLst/>
            <a:gdLst>
              <a:gd name="connsiteX0" fmla="*/ 0 w 3752924"/>
              <a:gd name="connsiteY0" fmla="*/ 3531 h 1744068"/>
              <a:gd name="connsiteX1" fmla="*/ 3752924 w 3752924"/>
              <a:gd name="connsiteY1" fmla="*/ 0 h 1744068"/>
              <a:gd name="connsiteX2" fmla="*/ 1874697 w 3752924"/>
              <a:gd name="connsiteY2" fmla="*/ 1744068 h 1744068"/>
              <a:gd name="connsiteX3" fmla="*/ 0 w 3752924"/>
              <a:gd name="connsiteY3" fmla="*/ 3531 h 1744068"/>
              <a:gd name="connsiteX0" fmla="*/ 0 w 5082494"/>
              <a:gd name="connsiteY0" fmla="*/ 3531 h 1744068"/>
              <a:gd name="connsiteX1" fmla="*/ 5082494 w 5082494"/>
              <a:gd name="connsiteY1" fmla="*/ 0 h 1744068"/>
              <a:gd name="connsiteX2" fmla="*/ 1874697 w 5082494"/>
              <a:gd name="connsiteY2" fmla="*/ 1744068 h 1744068"/>
              <a:gd name="connsiteX3" fmla="*/ 0 w 5082494"/>
              <a:gd name="connsiteY3" fmla="*/ 3531 h 1744068"/>
              <a:gd name="connsiteX0" fmla="*/ 0 w 6457911"/>
              <a:gd name="connsiteY0" fmla="*/ 0 h 1747302"/>
              <a:gd name="connsiteX1" fmla="*/ 6457911 w 6457911"/>
              <a:gd name="connsiteY1" fmla="*/ 3234 h 1747302"/>
              <a:gd name="connsiteX2" fmla="*/ 3250114 w 6457911"/>
              <a:gd name="connsiteY2" fmla="*/ 1747302 h 1747302"/>
              <a:gd name="connsiteX3" fmla="*/ 0 w 6457911"/>
              <a:gd name="connsiteY3" fmla="*/ 0 h 1747302"/>
              <a:gd name="connsiteX0" fmla="*/ 0 w 6457911"/>
              <a:gd name="connsiteY0" fmla="*/ 0 h 1747302"/>
              <a:gd name="connsiteX1" fmla="*/ 6457911 w 6457911"/>
              <a:gd name="connsiteY1" fmla="*/ 3234 h 1747302"/>
              <a:gd name="connsiteX2" fmla="*/ 3949413 w 6457911"/>
              <a:gd name="connsiteY2" fmla="*/ 1365204 h 1747302"/>
              <a:gd name="connsiteX3" fmla="*/ 3250114 w 6457911"/>
              <a:gd name="connsiteY3" fmla="*/ 1747302 h 1747302"/>
              <a:gd name="connsiteX4" fmla="*/ 0 w 6457911"/>
              <a:gd name="connsiteY4" fmla="*/ 0 h 1747302"/>
              <a:gd name="connsiteX0" fmla="*/ 0 w 6457911"/>
              <a:gd name="connsiteY0" fmla="*/ 0 h 1747302"/>
              <a:gd name="connsiteX1" fmla="*/ 6457911 w 6457911"/>
              <a:gd name="connsiteY1" fmla="*/ 3234 h 1747302"/>
              <a:gd name="connsiteX2" fmla="*/ 4145901 w 6457911"/>
              <a:gd name="connsiteY2" fmla="*/ 1659027 h 1747302"/>
              <a:gd name="connsiteX3" fmla="*/ 3250114 w 6457911"/>
              <a:gd name="connsiteY3" fmla="*/ 1747302 h 1747302"/>
              <a:gd name="connsiteX4" fmla="*/ 0 w 6457911"/>
              <a:gd name="connsiteY4" fmla="*/ 0 h 1747302"/>
              <a:gd name="connsiteX0" fmla="*/ 0 w 6457911"/>
              <a:gd name="connsiteY0" fmla="*/ 0 h 1659027"/>
              <a:gd name="connsiteX1" fmla="*/ 6457911 w 6457911"/>
              <a:gd name="connsiteY1" fmla="*/ 3234 h 1659027"/>
              <a:gd name="connsiteX2" fmla="*/ 4145901 w 6457911"/>
              <a:gd name="connsiteY2" fmla="*/ 1659027 h 1659027"/>
              <a:gd name="connsiteX3" fmla="*/ 2293871 w 6457911"/>
              <a:gd name="connsiteY3" fmla="*/ 1649360 h 1659027"/>
              <a:gd name="connsiteX4" fmla="*/ 0 w 6457911"/>
              <a:gd name="connsiteY4" fmla="*/ 0 h 1659027"/>
              <a:gd name="connsiteX0" fmla="*/ 0 w 6457911"/>
              <a:gd name="connsiteY0" fmla="*/ 0 h 1650500"/>
              <a:gd name="connsiteX1" fmla="*/ 6457911 w 6457911"/>
              <a:gd name="connsiteY1" fmla="*/ 3234 h 1650500"/>
              <a:gd name="connsiteX2" fmla="*/ 4798783 w 6457911"/>
              <a:gd name="connsiteY2" fmla="*/ 1650500 h 1650500"/>
              <a:gd name="connsiteX3" fmla="*/ 2293871 w 6457911"/>
              <a:gd name="connsiteY3" fmla="*/ 1649360 h 1650500"/>
              <a:gd name="connsiteX4" fmla="*/ 0 w 6457911"/>
              <a:gd name="connsiteY4" fmla="*/ 0 h 1650500"/>
              <a:gd name="connsiteX0" fmla="*/ 0 w 6457911"/>
              <a:gd name="connsiteY0" fmla="*/ 0 h 1650500"/>
              <a:gd name="connsiteX1" fmla="*/ 6457911 w 6457911"/>
              <a:gd name="connsiteY1" fmla="*/ 3234 h 1650500"/>
              <a:gd name="connsiteX2" fmla="*/ 4798783 w 6457911"/>
              <a:gd name="connsiteY2" fmla="*/ 1650500 h 1650500"/>
              <a:gd name="connsiteX3" fmla="*/ 1559378 w 6457911"/>
              <a:gd name="connsiteY3" fmla="*/ 1640833 h 1650500"/>
              <a:gd name="connsiteX4" fmla="*/ 0 w 6457911"/>
              <a:gd name="connsiteY4" fmla="*/ 0 h 1650500"/>
              <a:gd name="connsiteX0" fmla="*/ 0 w 6457911"/>
              <a:gd name="connsiteY0" fmla="*/ 0 h 1650500"/>
              <a:gd name="connsiteX1" fmla="*/ 6457911 w 6457911"/>
              <a:gd name="connsiteY1" fmla="*/ 3234 h 1650500"/>
              <a:gd name="connsiteX2" fmla="*/ 6432712 w 6457911"/>
              <a:gd name="connsiteY2" fmla="*/ 1650500 h 1650500"/>
              <a:gd name="connsiteX3" fmla="*/ 1559378 w 6457911"/>
              <a:gd name="connsiteY3" fmla="*/ 1640833 h 1650500"/>
              <a:gd name="connsiteX4" fmla="*/ 0 w 6457911"/>
              <a:gd name="connsiteY4" fmla="*/ 0 h 1650500"/>
              <a:gd name="connsiteX0" fmla="*/ 0 w 6457911"/>
              <a:gd name="connsiteY0" fmla="*/ 0 h 1650500"/>
              <a:gd name="connsiteX1" fmla="*/ 6457911 w 6457911"/>
              <a:gd name="connsiteY1" fmla="*/ 3234 h 1650500"/>
              <a:gd name="connsiteX2" fmla="*/ 6432712 w 6457911"/>
              <a:gd name="connsiteY2" fmla="*/ 1650500 h 1650500"/>
              <a:gd name="connsiteX3" fmla="*/ 1153 w 6457911"/>
              <a:gd name="connsiteY3" fmla="*/ 1630350 h 1650500"/>
              <a:gd name="connsiteX4" fmla="*/ 0 w 6457911"/>
              <a:gd name="connsiteY4" fmla="*/ 0 h 165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7911" h="1650500">
                <a:moveTo>
                  <a:pt x="0" y="0"/>
                </a:moveTo>
                <a:lnTo>
                  <a:pt x="6457911" y="3234"/>
                </a:lnTo>
                <a:lnTo>
                  <a:pt x="6432712" y="1650500"/>
                </a:lnTo>
                <a:lnTo>
                  <a:pt x="1153" y="1630350"/>
                </a:lnTo>
                <a:cubicBezTo>
                  <a:pt x="769" y="1086900"/>
                  <a:pt x="384" y="543450"/>
                  <a:pt x="0" y="0"/>
                </a:cubicBezTo>
                <a:close/>
              </a:path>
            </a:pathLst>
          </a:custGeom>
          <a:blipFill>
            <a:blip r:embed="rId5"/>
            <a:srcRect/>
            <a:stretch>
              <a:fillRect l="874" t="-51068" r="1175" b="-339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7" name="Image: Bottom left"/>
          <p:cNvSpPr/>
          <p:nvPr/>
        </p:nvSpPr>
        <p:spPr>
          <a:xfrm>
            <a:off x="180002" y="2788524"/>
            <a:ext cx="3662300" cy="1827020"/>
          </a:xfrm>
          <a:custGeom>
            <a:avLst/>
            <a:gdLst>
              <a:gd name="connsiteX0" fmla="*/ 4405745 w 4405745"/>
              <a:gd name="connsiteY0" fmla="*/ 12469 h 1778923"/>
              <a:gd name="connsiteX1" fmla="*/ 2531225 w 4405745"/>
              <a:gd name="connsiteY1" fmla="*/ 1753985 h 1778923"/>
              <a:gd name="connsiteX2" fmla="*/ 0 w 4405745"/>
              <a:gd name="connsiteY2" fmla="*/ 1778923 h 1778923"/>
              <a:gd name="connsiteX3" fmla="*/ 0 w 4405745"/>
              <a:gd name="connsiteY3" fmla="*/ 0 h 1778923"/>
              <a:gd name="connsiteX4" fmla="*/ 4405745 w 4405745"/>
              <a:gd name="connsiteY4" fmla="*/ 12469 h 1778923"/>
              <a:gd name="connsiteX0" fmla="*/ 4405745 w 4405745"/>
              <a:gd name="connsiteY0" fmla="*/ 12469 h 1778923"/>
              <a:gd name="connsiteX1" fmla="*/ 2599977 w 4405745"/>
              <a:gd name="connsiteY1" fmla="*/ 1753985 h 1778923"/>
              <a:gd name="connsiteX2" fmla="*/ 0 w 4405745"/>
              <a:gd name="connsiteY2" fmla="*/ 1778923 h 1778923"/>
              <a:gd name="connsiteX3" fmla="*/ 0 w 4405745"/>
              <a:gd name="connsiteY3" fmla="*/ 0 h 1778923"/>
              <a:gd name="connsiteX4" fmla="*/ 4405745 w 4405745"/>
              <a:gd name="connsiteY4" fmla="*/ 12469 h 177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745" h="1778923">
                <a:moveTo>
                  <a:pt x="4405745" y="12469"/>
                </a:moveTo>
                <a:lnTo>
                  <a:pt x="2599977" y="1753985"/>
                </a:lnTo>
                <a:lnTo>
                  <a:pt x="0" y="1778923"/>
                </a:lnTo>
                <a:lnTo>
                  <a:pt x="0" y="0"/>
                </a:lnTo>
                <a:lnTo>
                  <a:pt x="4405745" y="12469"/>
                </a:lnTo>
                <a:close/>
              </a:path>
            </a:pathLst>
          </a:custGeom>
          <a:blipFill>
            <a:blip r:embed="rId6"/>
            <a:srcRect/>
            <a:stretch>
              <a:fillRect l="-17485" r="174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Image: Top left"/>
          <p:cNvSpPr/>
          <p:nvPr/>
        </p:nvSpPr>
        <p:spPr>
          <a:xfrm>
            <a:off x="171292" y="1062681"/>
            <a:ext cx="3702439" cy="1733204"/>
          </a:xfrm>
          <a:custGeom>
            <a:avLst/>
            <a:gdLst>
              <a:gd name="connsiteX0" fmla="*/ 20782 w 4380807"/>
              <a:gd name="connsiteY0" fmla="*/ 1724891 h 1733204"/>
              <a:gd name="connsiteX1" fmla="*/ 4380807 w 4380807"/>
              <a:gd name="connsiteY1" fmla="*/ 1733204 h 1733204"/>
              <a:gd name="connsiteX2" fmla="*/ 2514600 w 4380807"/>
              <a:gd name="connsiteY2" fmla="*/ 0 h 1733204"/>
              <a:gd name="connsiteX3" fmla="*/ 0 w 4380807"/>
              <a:gd name="connsiteY3" fmla="*/ 0 h 1733204"/>
              <a:gd name="connsiteX4" fmla="*/ 20782 w 4380807"/>
              <a:gd name="connsiteY4" fmla="*/ 1724891 h 1733204"/>
              <a:gd name="connsiteX0" fmla="*/ 20782 w 4380807"/>
              <a:gd name="connsiteY0" fmla="*/ 1724891 h 1733204"/>
              <a:gd name="connsiteX1" fmla="*/ 4380807 w 4380807"/>
              <a:gd name="connsiteY1" fmla="*/ 1733204 h 1733204"/>
              <a:gd name="connsiteX2" fmla="*/ 2603123 w 4380807"/>
              <a:gd name="connsiteY2" fmla="*/ 4156 h 1733204"/>
              <a:gd name="connsiteX3" fmla="*/ 0 w 4380807"/>
              <a:gd name="connsiteY3" fmla="*/ 0 h 1733204"/>
              <a:gd name="connsiteX4" fmla="*/ 20782 w 4380807"/>
              <a:gd name="connsiteY4" fmla="*/ 1724891 h 173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0807" h="1733204">
                <a:moveTo>
                  <a:pt x="20782" y="1724891"/>
                </a:moveTo>
                <a:lnTo>
                  <a:pt x="4380807" y="1733204"/>
                </a:lnTo>
                <a:lnTo>
                  <a:pt x="2603123" y="4156"/>
                </a:lnTo>
                <a:lnTo>
                  <a:pt x="0" y="0"/>
                </a:lnTo>
                <a:lnTo>
                  <a:pt x="20782" y="1724891"/>
                </a:lnTo>
                <a:close/>
              </a:path>
            </a:pathLst>
          </a:custGeom>
          <a:blipFill>
            <a:blip r:embed="rId7"/>
            <a:srcRect/>
            <a:stretch>
              <a:fillRect l="-18284" r="182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0" name="Image: Top right"/>
          <p:cNvSpPr/>
          <p:nvPr/>
        </p:nvSpPr>
        <p:spPr>
          <a:xfrm>
            <a:off x="5085806" y="1062681"/>
            <a:ext cx="3858688" cy="1741516"/>
          </a:xfrm>
          <a:custGeom>
            <a:avLst/>
            <a:gdLst>
              <a:gd name="connsiteX0" fmla="*/ 1862051 w 4364182"/>
              <a:gd name="connsiteY0" fmla="*/ 0 h 1741516"/>
              <a:gd name="connsiteX1" fmla="*/ 4364182 w 4364182"/>
              <a:gd name="connsiteY1" fmla="*/ 12469 h 1741516"/>
              <a:gd name="connsiteX2" fmla="*/ 4364182 w 4364182"/>
              <a:gd name="connsiteY2" fmla="*/ 1737360 h 1741516"/>
              <a:gd name="connsiteX3" fmla="*/ 0 w 4364182"/>
              <a:gd name="connsiteY3" fmla="*/ 1741516 h 1741516"/>
              <a:gd name="connsiteX4" fmla="*/ 1862051 w 4364182"/>
              <a:gd name="connsiteY4" fmla="*/ 0 h 1741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4182" h="1741516">
                <a:moveTo>
                  <a:pt x="1862051" y="0"/>
                </a:moveTo>
                <a:lnTo>
                  <a:pt x="4364182" y="12469"/>
                </a:lnTo>
                <a:lnTo>
                  <a:pt x="4364182" y="1737360"/>
                </a:lnTo>
                <a:lnTo>
                  <a:pt x="0" y="1741516"/>
                </a:lnTo>
                <a:lnTo>
                  <a:pt x="1862051" y="0"/>
                </a:lnTo>
                <a:close/>
              </a:path>
            </a:pathLst>
          </a:custGeom>
          <a:blipFill>
            <a:blip r:embed="rId8"/>
            <a:srcRect/>
            <a:stretch>
              <a:fillRect l="18973" r="-1897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1" name="Image: Bottom right"/>
          <p:cNvSpPr/>
          <p:nvPr/>
        </p:nvSpPr>
        <p:spPr>
          <a:xfrm>
            <a:off x="5194635" y="2779453"/>
            <a:ext cx="3749860" cy="1797047"/>
          </a:xfrm>
          <a:custGeom>
            <a:avLst/>
            <a:gdLst>
              <a:gd name="connsiteX0" fmla="*/ 0 w 4364182"/>
              <a:gd name="connsiteY0" fmla="*/ 4156 h 1795549"/>
              <a:gd name="connsiteX1" fmla="*/ 4364182 w 4364182"/>
              <a:gd name="connsiteY1" fmla="*/ 0 h 1795549"/>
              <a:gd name="connsiteX2" fmla="*/ 4364182 w 4364182"/>
              <a:gd name="connsiteY2" fmla="*/ 1795549 h 1795549"/>
              <a:gd name="connsiteX3" fmla="*/ 1886989 w 4364182"/>
              <a:gd name="connsiteY3" fmla="*/ 1795549 h 1795549"/>
              <a:gd name="connsiteX4" fmla="*/ 0 w 4364182"/>
              <a:gd name="connsiteY4" fmla="*/ 4156 h 1795549"/>
              <a:gd name="connsiteX0" fmla="*/ 0 w 4055167"/>
              <a:gd name="connsiteY0" fmla="*/ 0 h 1800939"/>
              <a:gd name="connsiteX1" fmla="*/ 4055167 w 4055167"/>
              <a:gd name="connsiteY1" fmla="*/ 5390 h 1800939"/>
              <a:gd name="connsiteX2" fmla="*/ 4055167 w 4055167"/>
              <a:gd name="connsiteY2" fmla="*/ 1800939 h 1800939"/>
              <a:gd name="connsiteX3" fmla="*/ 1577974 w 4055167"/>
              <a:gd name="connsiteY3" fmla="*/ 1800939 h 1800939"/>
              <a:gd name="connsiteX4" fmla="*/ 0 w 4055167"/>
              <a:gd name="connsiteY4" fmla="*/ 0 h 180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5167" h="1800939">
                <a:moveTo>
                  <a:pt x="0" y="0"/>
                </a:moveTo>
                <a:lnTo>
                  <a:pt x="4055167" y="5390"/>
                </a:lnTo>
                <a:lnTo>
                  <a:pt x="4055167" y="1800939"/>
                </a:lnTo>
                <a:lnTo>
                  <a:pt x="1577974" y="1800939"/>
                </a:lnTo>
                <a:lnTo>
                  <a:pt x="0" y="0"/>
                </a:lnTo>
                <a:close/>
              </a:path>
            </a:pathLst>
          </a:custGeom>
          <a:blipFill>
            <a:blip r:embed="rId9"/>
            <a:srcRect/>
            <a:stretch>
              <a:fillRect l="16423" r="-164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 name="Image: Middle"/>
          <p:cNvSpPr/>
          <p:nvPr/>
        </p:nvSpPr>
        <p:spPr>
          <a:xfrm>
            <a:off x="2695538" y="2035292"/>
            <a:ext cx="3752925" cy="1490008"/>
          </a:xfrm>
          <a:prstGeom prst="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p:cNvSpPr>
            <a:spLocks noGrp="1"/>
          </p:cNvSpPr>
          <p:nvPr>
            <p:ph type="ctrTitle"/>
          </p:nvPr>
        </p:nvSpPr>
        <p:spPr>
          <a:xfrm>
            <a:off x="0" y="33966"/>
            <a:ext cx="9144000" cy="900000"/>
          </a:xfrm>
        </p:spPr>
        <p:txBody>
          <a:bodyPr lIns="36000" rIns="36000">
            <a:noAutofit/>
          </a:bodyPr>
          <a:lstStyle/>
          <a:p>
            <a:r>
              <a:rPr lang="en-US" sz="3100"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rPr>
              <a:t>Creating rituals of remembrance when people die and on All Souls Day </a:t>
            </a:r>
            <a:endParaRPr lang="en-GB" sz="3100" b="1" dirty="0">
              <a:ln w="10160">
                <a:noFill/>
                <a:prstDash val="solid"/>
              </a:ln>
              <a:solidFill>
                <a:schemeClr val="bg1"/>
              </a:solidFill>
              <a:latin typeface="Pristina" panose="03060402040406080204" pitchFamily="66" charset="0"/>
              <a:ea typeface="Verdana" panose="020B0604030504040204" pitchFamily="34" charset="0"/>
              <a:cs typeface="Verdana" panose="020B060403050404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S-08A</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2673089" y="4912668"/>
            <a:ext cx="3797836" cy="230832"/>
          </a:xfrm>
          <a:prstGeom prst="rect">
            <a:avLst/>
          </a:prstGeom>
          <a:noFill/>
        </p:spPr>
        <p:txBody>
          <a:bodyPr wrap="none" rtlCol="0">
            <a:spAutoFit/>
          </a:bodyPr>
          <a:lstStyle/>
          <a:p>
            <a:pPr algn="ctr"/>
            <a:r>
              <a:rPr lang="en-GB" sz="900" b="1" dirty="0" smtClean="0">
                <a:latin typeface="Constantia" panose="02030602050306030303" pitchFamily="18" charset="0"/>
                <a:ea typeface="Arial" pitchFamily="34" charset="-128"/>
                <a:cs typeface="Arial" panose="020B0604020202020204" pitchFamily="34" charset="0"/>
              </a:rPr>
              <a:t>Click the images to reveal text, click the text to replace the images.</a:t>
            </a:r>
            <a:endParaRPr lang="en-GB" sz="900" b="1" dirty="0">
              <a:latin typeface="Constantia" panose="02030602050306030303" pitchFamily="18" charset="0"/>
              <a:ea typeface="Arial" pitchFamily="34" charset="-128"/>
              <a:cs typeface="Arial" panose="020B0604020202020204" pitchFamily="34" charset="0"/>
            </a:endParaRPr>
          </a:p>
        </p:txBody>
      </p:sp>
    </p:spTree>
    <p:extLst>
      <p:ext uri="{BB962C8B-B14F-4D97-AF65-F5344CB8AC3E}">
        <p14:creationId xmlns:p14="http://schemas.microsoft.com/office/powerpoint/2010/main" val="27999525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1" restart="whenNotActive" fill="hold" evtFilter="cancelBubble" nodeType="interactiveSeq">
                <p:stCondLst>
                  <p:cond evt="onClick" delay="0">
                    <p:tgtEl>
                      <p:spTgt spid="39"/>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10" presetClass="exit" presetSubtype="0" fill="hold" grpId="0" nodeType="withEffect">
                                  <p:stCondLst>
                                    <p:cond delay="0"/>
                                  </p:stCondLst>
                                  <p:childTnLst>
                                    <p:animEffect transition="out" filter="fade">
                                      <p:cBhvr>
                                        <p:cTn id="18" dur="500"/>
                                        <p:tgtEl>
                                          <p:spTgt spid="39"/>
                                        </p:tgtEl>
                                      </p:cBhvr>
                                    </p:animEffect>
                                    <p:set>
                                      <p:cBhvr>
                                        <p:cTn id="1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withEffect">
                                  <p:stCondLst>
                                    <p:cond delay="0"/>
                                  </p:stCondLst>
                                  <p:childTnLst>
                                    <p:animEffect transition="out" filter="fade">
                                      <p:cBhvr>
                                        <p:cTn id="24" dur="500"/>
                                        <p:tgtEl>
                                          <p:spTgt spid="35"/>
                                        </p:tgtEl>
                                      </p:cBhvr>
                                    </p:animEffect>
                                    <p:set>
                                      <p:cBhvr>
                                        <p:cTn id="25" dur="1" fill="hold">
                                          <p:stCondLst>
                                            <p:cond delay="499"/>
                                          </p:stCondLst>
                                        </p:cTn>
                                        <p:tgtEl>
                                          <p:spTgt spid="35"/>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withEffect">
                                  <p:stCondLst>
                                    <p:cond delay="0"/>
                                  </p:stCondLst>
                                  <p:childTnLst>
                                    <p:animEffect transition="out" filter="fade">
                                      <p:cBhvr>
                                        <p:cTn id="33" dur="500"/>
                                        <p:tgtEl>
                                          <p:spTgt spid="40"/>
                                        </p:tgtEl>
                                      </p:cBhvr>
                                    </p:animEffect>
                                    <p:set>
                                      <p:cBhvr>
                                        <p:cTn id="34" dur="1" fill="hold">
                                          <p:stCondLst>
                                            <p:cond delay="499"/>
                                          </p:stCondLst>
                                        </p:cTn>
                                        <p:tgtEl>
                                          <p:spTgt spid="40"/>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4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withEffect">
                                  <p:stCondLst>
                                    <p:cond delay="0"/>
                                  </p:stCondLst>
                                  <p:childTnLst>
                                    <p:animEffect transition="out" filter="fade">
                                      <p:cBhvr>
                                        <p:cTn id="42" dur="500"/>
                                        <p:tgtEl>
                                          <p:spTgt spid="41"/>
                                        </p:tgtEl>
                                      </p:cBhvr>
                                    </p:animEffect>
                                    <p:set>
                                      <p:cBhvr>
                                        <p:cTn id="43" dur="1" fill="hold">
                                          <p:stCondLst>
                                            <p:cond delay="499"/>
                                          </p:stCondLst>
                                        </p:cTn>
                                        <p:tgtEl>
                                          <p:spTgt spid="41"/>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childTnLst>
                          </p:cTn>
                        </p:par>
                      </p:childTnLst>
                    </p:cTn>
                  </p:par>
                </p:childTnLst>
              </p:cTn>
              <p:nextCondLst>
                <p:cond evt="onClick" delay="0">
                  <p:tgtEl>
                    <p:spTgt spid="41"/>
                  </p:tgtEl>
                </p:cond>
              </p:nextCondLst>
            </p:seq>
            <p:seq concurrent="1" nextAc="seek">
              <p:cTn id="47" restart="whenNotActive" fill="hold" evtFilter="cancelBubble" nodeType="interactiveSeq">
                <p:stCondLst>
                  <p:cond evt="onClick" delay="0">
                    <p:tgtEl>
                      <p:spTgt spid="3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withEffect">
                                  <p:stCondLst>
                                    <p:cond delay="0"/>
                                  </p:stCondLst>
                                  <p:childTnLst>
                                    <p:animEffect transition="out" filter="fade">
                                      <p:cBhvr>
                                        <p:cTn id="51" dur="500"/>
                                        <p:tgtEl>
                                          <p:spTgt spid="37"/>
                                        </p:tgtEl>
                                      </p:cBhvr>
                                    </p:animEffect>
                                    <p:set>
                                      <p:cBhvr>
                                        <p:cTn id="52" dur="1" fill="hold">
                                          <p:stCondLst>
                                            <p:cond delay="499"/>
                                          </p:stCondLst>
                                        </p:cTn>
                                        <p:tgtEl>
                                          <p:spTgt spid="37"/>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childTnLst>
                          </p:cTn>
                        </p:par>
                      </p:childTnLst>
                    </p:cTn>
                  </p:par>
                </p:childTnLst>
              </p:cTn>
              <p:nextCondLst>
                <p:cond evt="onClick" delay="0">
                  <p:tgtEl>
                    <p:spTgt spid="37"/>
                  </p:tgtEl>
                </p:cond>
              </p:nextCondLst>
            </p:seq>
            <p:seq concurrent="1" nextAc="seek">
              <p:cTn id="56" restart="whenNotActive" fill="hold" evtFilter="cancelBubble" nodeType="interactiveSeq">
                <p:stCondLst>
                  <p:cond evt="onClick" delay="0">
                    <p:tgtEl>
                      <p:spTgt spid="7"/>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4" nodeType="with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500"/>
                                        <p:tgtEl>
                                          <p:spTgt spid="49"/>
                                        </p:tgtEl>
                                      </p:cBhvr>
                                    </p:animEffect>
                                  </p:childTnLst>
                                </p:cTn>
                              </p:par>
                              <p:par>
                                <p:cTn id="62" presetID="10" presetClass="exit" presetSubtype="0" fill="hold" nodeType="withEffect">
                                  <p:stCondLst>
                                    <p:cond delay="0"/>
                                  </p:stCondLst>
                                  <p:childTnLst>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49"/>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0" nodeType="withEffect">
                                  <p:stCondLst>
                                    <p:cond delay="0"/>
                                  </p:stCondLst>
                                  <p:childTnLst>
                                    <p:animEffect transition="out" filter="fade">
                                      <p:cBhvr>
                                        <p:cTn id="69" dur="500"/>
                                        <p:tgtEl>
                                          <p:spTgt spid="49"/>
                                        </p:tgtEl>
                                      </p:cBhvr>
                                    </p:animEffect>
                                    <p:set>
                                      <p:cBhvr>
                                        <p:cTn id="70" dur="1" fill="hold">
                                          <p:stCondLst>
                                            <p:cond delay="499"/>
                                          </p:stCondLst>
                                        </p:cTn>
                                        <p:tgtEl>
                                          <p:spTgt spid="49"/>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500"/>
                                        <p:tgtEl>
                                          <p:spTgt spid="7"/>
                                        </p:tgtEl>
                                      </p:cBhvr>
                                    </p:animEffect>
                                  </p:childTnLst>
                                </p:cTn>
                              </p:par>
                            </p:childTnLst>
                          </p:cTn>
                        </p:par>
                      </p:childTnLst>
                    </p:cTn>
                  </p:par>
                </p:childTnLst>
              </p:cTn>
              <p:nextCondLst>
                <p:cond evt="onClick" delay="0">
                  <p:tgtEl>
                    <p:spTgt spid="49"/>
                  </p:tgtEl>
                </p:cond>
              </p:nextCondLst>
            </p:seq>
            <p:seq concurrent="1" nextAc="seek">
              <p:cTn id="74" restart="whenNotActive" fill="hold" evtFilter="cancelBubble" nodeType="interactiveSeq">
                <p:stCondLst>
                  <p:cond evt="onClick" delay="0">
                    <p:tgtEl>
                      <p:spTgt spid="48"/>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1" nodeType="withEffect">
                                  <p:stCondLst>
                                    <p:cond delay="0"/>
                                  </p:stCondLst>
                                  <p:childTnLst>
                                    <p:animEffect transition="out" filter="fade">
                                      <p:cBhvr>
                                        <p:cTn id="78" dur="500"/>
                                        <p:tgtEl>
                                          <p:spTgt spid="48"/>
                                        </p:tgtEl>
                                      </p:cBhvr>
                                    </p:animEffect>
                                    <p:set>
                                      <p:cBhvr>
                                        <p:cTn id="79" dur="1" fill="hold">
                                          <p:stCondLst>
                                            <p:cond delay="499"/>
                                          </p:stCondLst>
                                        </p:cTn>
                                        <p:tgtEl>
                                          <p:spTgt spid="48"/>
                                        </p:tgtEl>
                                        <p:attrNameLst>
                                          <p:attrName>style.visibility</p:attrName>
                                        </p:attrNameLst>
                                      </p:cBhvr>
                                      <p:to>
                                        <p:strVal val="hidden"/>
                                      </p:to>
                                    </p:set>
                                  </p:childTnLst>
                                </p:cTn>
                              </p:par>
                              <p:par>
                                <p:cTn id="80" presetID="10" presetClass="entr" presetSubtype="0" fill="hold" grpId="1" nodeType="with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childTnLst>
                          </p:cTn>
                        </p:par>
                      </p:childTnLst>
                    </p:cTn>
                  </p:par>
                </p:childTnLst>
              </p:cTn>
              <p:nextCondLst>
                <p:cond evt="onClick" delay="0">
                  <p:tgtEl>
                    <p:spTgt spid="48"/>
                  </p:tgtEl>
                </p:cond>
              </p:nextCondLst>
            </p:seq>
            <p:seq concurrent="1" nextAc="seek">
              <p:cTn id="83" restart="whenNotActive" fill="hold" evtFilter="cancelBubble" nodeType="interactiveSeq">
                <p:stCondLst>
                  <p:cond evt="onClick" delay="0">
                    <p:tgtEl>
                      <p:spTgt spid="43"/>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1" nodeType="withEffect">
                                  <p:stCondLst>
                                    <p:cond delay="0"/>
                                  </p:stCondLst>
                                  <p:childTnLst>
                                    <p:animEffect transition="out" filter="fade">
                                      <p:cBhvr>
                                        <p:cTn id="87" dur="500"/>
                                        <p:tgtEl>
                                          <p:spTgt spid="43"/>
                                        </p:tgtEl>
                                      </p:cBhvr>
                                    </p:animEffect>
                                    <p:set>
                                      <p:cBhvr>
                                        <p:cTn id="88" dur="1" fill="hold">
                                          <p:stCondLst>
                                            <p:cond delay="499"/>
                                          </p:stCondLst>
                                        </p:cTn>
                                        <p:tgtEl>
                                          <p:spTgt spid="43"/>
                                        </p:tgtEl>
                                        <p:attrNameLst>
                                          <p:attrName>style.visibility</p:attrName>
                                        </p:attrNameLst>
                                      </p:cBhvr>
                                      <p:to>
                                        <p:strVal val="hidden"/>
                                      </p:to>
                                    </p:set>
                                  </p:childTnLst>
                                </p:cTn>
                              </p:par>
                              <p:par>
                                <p:cTn id="89" presetID="10" presetClass="entr" presetSubtype="0" fill="hold" grpId="1" nodeType="with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fade">
                                      <p:cBhvr>
                                        <p:cTn id="91" dur="500"/>
                                        <p:tgtEl>
                                          <p:spTgt spid="37"/>
                                        </p:tgtEl>
                                      </p:cBhvr>
                                    </p:animEffect>
                                  </p:childTnLst>
                                </p:cTn>
                              </p:par>
                            </p:childTnLst>
                          </p:cTn>
                        </p:par>
                      </p:childTnLst>
                    </p:cTn>
                  </p:par>
                </p:childTnLst>
              </p:cTn>
              <p:nextCondLst>
                <p:cond evt="onClick" delay="0">
                  <p:tgtEl>
                    <p:spTgt spid="43"/>
                  </p:tgtEl>
                </p:cond>
              </p:nextCondLst>
            </p:seq>
            <p:seq concurrent="1" nextAc="seek">
              <p:cTn id="92" restart="whenNotActive" fill="hold" evtFilter="cancelBubble" nodeType="interactiveSeq">
                <p:stCondLst>
                  <p:cond evt="onClick" delay="0">
                    <p:tgtEl>
                      <p:spTgt spid="47"/>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1" nodeType="withEffect">
                                  <p:stCondLst>
                                    <p:cond delay="0"/>
                                  </p:stCondLst>
                                  <p:childTnLst>
                                    <p:animEffect transition="out" filter="fade">
                                      <p:cBhvr>
                                        <p:cTn id="96" dur="500"/>
                                        <p:tgtEl>
                                          <p:spTgt spid="47"/>
                                        </p:tgtEl>
                                      </p:cBhvr>
                                    </p:animEffect>
                                    <p:set>
                                      <p:cBhvr>
                                        <p:cTn id="97" dur="1" fill="hold">
                                          <p:stCondLst>
                                            <p:cond delay="499"/>
                                          </p:stCondLst>
                                        </p:cTn>
                                        <p:tgtEl>
                                          <p:spTgt spid="47"/>
                                        </p:tgtEl>
                                        <p:attrNameLst>
                                          <p:attrName>style.visibility</p:attrName>
                                        </p:attrNameLst>
                                      </p:cBhvr>
                                      <p:to>
                                        <p:strVal val="hidden"/>
                                      </p:to>
                                    </p:set>
                                  </p:childTnLst>
                                </p:cTn>
                              </p:par>
                              <p:par>
                                <p:cTn id="98" presetID="10" presetClass="entr" presetSubtype="0" fill="hold" grpId="1" nodeType="with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fade">
                                      <p:cBhvr>
                                        <p:cTn id="100" dur="500"/>
                                        <p:tgtEl>
                                          <p:spTgt spid="32"/>
                                        </p:tgtEl>
                                      </p:cBhvr>
                                    </p:animEffect>
                                  </p:childTnLst>
                                </p:cTn>
                              </p:par>
                            </p:childTnLst>
                          </p:cTn>
                        </p:par>
                      </p:childTnLst>
                    </p:cTn>
                  </p:par>
                </p:childTnLst>
              </p:cTn>
              <p:nextCondLst>
                <p:cond evt="onClick" delay="0">
                  <p:tgtEl>
                    <p:spTgt spid="47"/>
                  </p:tgtEl>
                </p:cond>
              </p:nextCondLst>
            </p:seq>
            <p:seq concurrent="1" nextAc="seek">
              <p:cTn id="101" restart="whenNotActive" fill="hold" evtFilter="cancelBubble" nodeType="interactiveSeq">
                <p:stCondLst>
                  <p:cond evt="onClick" delay="0">
                    <p:tgtEl>
                      <p:spTgt spid="42"/>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grpId="1" nodeType="withEffect">
                                  <p:stCondLst>
                                    <p:cond delay="0"/>
                                  </p:stCondLst>
                                  <p:childTnLst>
                                    <p:animEffect transition="out" filter="fade">
                                      <p:cBhvr>
                                        <p:cTn id="105" dur="500"/>
                                        <p:tgtEl>
                                          <p:spTgt spid="42"/>
                                        </p:tgtEl>
                                      </p:cBhvr>
                                    </p:animEffect>
                                    <p:set>
                                      <p:cBhvr>
                                        <p:cTn id="106" dur="1" fill="hold">
                                          <p:stCondLst>
                                            <p:cond delay="499"/>
                                          </p:stCondLst>
                                        </p:cTn>
                                        <p:tgtEl>
                                          <p:spTgt spid="42"/>
                                        </p:tgtEl>
                                        <p:attrNameLst>
                                          <p:attrName>style.visibility</p:attrName>
                                        </p:attrNameLst>
                                      </p:cBhvr>
                                      <p:to>
                                        <p:strVal val="hidden"/>
                                      </p:to>
                                    </p:set>
                                  </p:childTnLst>
                                </p:cTn>
                              </p:par>
                              <p:par>
                                <p:cTn id="107" presetID="10" presetClass="entr" presetSubtype="0" fill="hold" grpId="1" nodeType="with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fade">
                                      <p:cBhvr>
                                        <p:cTn id="109" dur="500"/>
                                        <p:tgtEl>
                                          <p:spTgt spid="39"/>
                                        </p:tgtEl>
                                      </p:cBhvr>
                                    </p:animEffect>
                                  </p:childTnLst>
                                </p:cTn>
                              </p:par>
                            </p:childTnLst>
                          </p:cTn>
                        </p:par>
                      </p:childTnLst>
                    </p:cTn>
                  </p:par>
                </p:childTnLst>
              </p:cTn>
              <p:nextCondLst>
                <p:cond evt="onClick" delay="0">
                  <p:tgtEl>
                    <p:spTgt spid="42"/>
                  </p:tgtEl>
                </p:cond>
              </p:nextCondLst>
            </p:seq>
            <p:seq concurrent="1" nextAc="seek">
              <p:cTn id="110" restart="whenNotActive" fill="hold" evtFilter="cancelBubble" nodeType="interactiveSeq">
                <p:stCondLst>
                  <p:cond evt="onClick" delay="0">
                    <p:tgtEl>
                      <p:spTgt spid="46"/>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1" nodeType="withEffect">
                                  <p:stCondLst>
                                    <p:cond delay="0"/>
                                  </p:stCondLst>
                                  <p:childTnLst>
                                    <p:animEffect transition="out" filter="fade">
                                      <p:cBhvr>
                                        <p:cTn id="114" dur="500"/>
                                        <p:tgtEl>
                                          <p:spTgt spid="46"/>
                                        </p:tgtEl>
                                      </p:cBhvr>
                                    </p:animEffect>
                                    <p:set>
                                      <p:cBhvr>
                                        <p:cTn id="115" dur="1" fill="hold">
                                          <p:stCondLst>
                                            <p:cond delay="499"/>
                                          </p:stCondLst>
                                        </p:cTn>
                                        <p:tgtEl>
                                          <p:spTgt spid="46"/>
                                        </p:tgtEl>
                                        <p:attrNameLst>
                                          <p:attrName>style.visibility</p:attrName>
                                        </p:attrNameLst>
                                      </p:cBhvr>
                                      <p:to>
                                        <p:strVal val="hidden"/>
                                      </p:to>
                                    </p:set>
                                  </p:childTnLst>
                                </p:cTn>
                              </p:par>
                              <p:par>
                                <p:cTn id="116" presetID="10" presetClass="entr" presetSubtype="0" fill="hold" grpId="1" nodeType="withEffect">
                                  <p:stCondLst>
                                    <p:cond delay="0"/>
                                  </p:stCondLst>
                                  <p:childTnLst>
                                    <p:set>
                                      <p:cBhvr>
                                        <p:cTn id="117" dur="1" fill="hold">
                                          <p:stCondLst>
                                            <p:cond delay="0"/>
                                          </p:stCondLst>
                                        </p:cTn>
                                        <p:tgtEl>
                                          <p:spTgt spid="40"/>
                                        </p:tgtEl>
                                        <p:attrNameLst>
                                          <p:attrName>style.visibility</p:attrName>
                                        </p:attrNameLst>
                                      </p:cBhvr>
                                      <p:to>
                                        <p:strVal val="visible"/>
                                      </p:to>
                                    </p:set>
                                    <p:animEffect transition="in" filter="fade">
                                      <p:cBhvr>
                                        <p:cTn id="118" dur="500"/>
                                        <p:tgtEl>
                                          <p:spTgt spid="40"/>
                                        </p:tgtEl>
                                      </p:cBhvr>
                                    </p:animEffect>
                                  </p:childTnLst>
                                </p:cTn>
                              </p:par>
                            </p:childTnLst>
                          </p:cTn>
                        </p:par>
                      </p:childTnLst>
                    </p:cTn>
                  </p:par>
                </p:childTnLst>
              </p:cTn>
              <p:nextCondLst>
                <p:cond evt="onClick" delay="0">
                  <p:tgtEl>
                    <p:spTgt spid="46"/>
                  </p:tgtEl>
                </p:cond>
              </p:nextCondLst>
            </p:seq>
            <p:seq concurrent="1" nextAc="seek">
              <p:cTn id="119" restart="whenNotActive" fill="hold" evtFilter="cancelBubble" nodeType="interactiveSeq">
                <p:stCondLst>
                  <p:cond evt="onClick" delay="0">
                    <p:tgtEl>
                      <p:spTgt spid="44"/>
                    </p:tgtEl>
                  </p:cond>
                </p:stCondLst>
                <p:endSync evt="end" delay="0">
                  <p:rtn val="all"/>
                </p:endSync>
                <p:childTnLst>
                  <p:par>
                    <p:cTn id="120" fill="hold">
                      <p:stCondLst>
                        <p:cond delay="0"/>
                      </p:stCondLst>
                      <p:childTnLst>
                        <p:par>
                          <p:cTn id="121" fill="hold">
                            <p:stCondLst>
                              <p:cond delay="0"/>
                            </p:stCondLst>
                            <p:childTnLst>
                              <p:par>
                                <p:cTn id="122" presetID="10" presetClass="exit" presetSubtype="0" fill="hold" grpId="1" nodeType="withEffect">
                                  <p:stCondLst>
                                    <p:cond delay="0"/>
                                  </p:stCondLst>
                                  <p:childTnLst>
                                    <p:animEffect transition="out" filter="fade">
                                      <p:cBhvr>
                                        <p:cTn id="123" dur="500"/>
                                        <p:tgtEl>
                                          <p:spTgt spid="44"/>
                                        </p:tgtEl>
                                      </p:cBhvr>
                                    </p:animEffect>
                                    <p:set>
                                      <p:cBhvr>
                                        <p:cTn id="124" dur="1" fill="hold">
                                          <p:stCondLst>
                                            <p:cond delay="499"/>
                                          </p:stCondLst>
                                        </p:cTn>
                                        <p:tgtEl>
                                          <p:spTgt spid="44"/>
                                        </p:tgtEl>
                                        <p:attrNameLst>
                                          <p:attrName>style.visibility</p:attrName>
                                        </p:attrNameLst>
                                      </p:cBhvr>
                                      <p:to>
                                        <p:strVal val="hidden"/>
                                      </p:to>
                                    </p:set>
                                  </p:childTnLst>
                                </p:cTn>
                              </p:par>
                              <p:par>
                                <p:cTn id="125" presetID="10" presetClass="entr" presetSubtype="0" fill="hold" grpId="1" nodeType="withEffect">
                                  <p:stCondLst>
                                    <p:cond delay="0"/>
                                  </p:stCondLst>
                                  <p:childTnLst>
                                    <p:set>
                                      <p:cBhvr>
                                        <p:cTn id="126" dur="1" fill="hold">
                                          <p:stCondLst>
                                            <p:cond delay="0"/>
                                          </p:stCondLst>
                                        </p:cTn>
                                        <p:tgtEl>
                                          <p:spTgt spid="35"/>
                                        </p:tgtEl>
                                        <p:attrNameLst>
                                          <p:attrName>style.visibility</p:attrName>
                                        </p:attrNameLst>
                                      </p:cBhvr>
                                      <p:to>
                                        <p:strVal val="visible"/>
                                      </p:to>
                                    </p:set>
                                    <p:animEffect transition="in" filter="fade">
                                      <p:cBhvr>
                                        <p:cTn id="127" dur="500"/>
                                        <p:tgtEl>
                                          <p:spTgt spid="35"/>
                                        </p:tgtEl>
                                      </p:cBhvr>
                                    </p:animEffect>
                                  </p:childTnLst>
                                </p:cTn>
                              </p:par>
                            </p:childTnLst>
                          </p:cTn>
                        </p:par>
                      </p:childTnLst>
                    </p:cTn>
                  </p:par>
                </p:childTnLst>
              </p:cTn>
              <p:nextCondLst>
                <p:cond evt="onClick" delay="0">
                  <p:tgtEl>
                    <p:spTgt spid="44"/>
                  </p:tgtEl>
                </p:cond>
              </p:nextCondLst>
            </p:seq>
            <p:seq concurrent="1" nextAc="seek">
              <p:cTn id="128" restart="whenNotActive" fill="hold" evtFilter="cancelBubble" nodeType="interactiveSeq">
                <p:stCondLst>
                  <p:cond evt="onClick" delay="0">
                    <p:tgtEl>
                      <p:spTgt spid="5"/>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grpId="2" nodeType="withEffect">
                                  <p:stCondLst>
                                    <p:cond delay="0"/>
                                  </p:stCondLst>
                                  <p:childTnLst>
                                    <p:set>
                                      <p:cBhvr>
                                        <p:cTn id="132" dur="1" fill="hold">
                                          <p:stCondLst>
                                            <p:cond delay="0"/>
                                          </p:stCondLst>
                                        </p:cTn>
                                        <p:tgtEl>
                                          <p:spTgt spid="47"/>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42"/>
                                        </p:tgtEl>
                                        <p:attrNameLst>
                                          <p:attrName>style.visibility</p:attrName>
                                        </p:attrNameLst>
                                      </p:cBhvr>
                                      <p:to>
                                        <p:strVal val="hidden"/>
                                      </p:to>
                                    </p:set>
                                  </p:childTnLst>
                                </p:cTn>
                              </p:par>
                              <p:par>
                                <p:cTn id="135" presetID="1" presetClass="exit" presetSubtype="0" fill="hold" grpId="2" nodeType="withEffect">
                                  <p:stCondLst>
                                    <p:cond delay="0"/>
                                  </p:stCondLst>
                                  <p:childTnLst>
                                    <p:set>
                                      <p:cBhvr>
                                        <p:cTn id="136" dur="1" fill="hold">
                                          <p:stCondLst>
                                            <p:cond delay="0"/>
                                          </p:stCondLst>
                                        </p:cTn>
                                        <p:tgtEl>
                                          <p:spTgt spid="44"/>
                                        </p:tgtEl>
                                        <p:attrNameLst>
                                          <p:attrName>style.visibility</p:attrName>
                                        </p:attrNameLst>
                                      </p:cBhvr>
                                      <p:to>
                                        <p:strVal val="hidden"/>
                                      </p:to>
                                    </p:set>
                                  </p:childTnLst>
                                </p:cTn>
                              </p:par>
                              <p:par>
                                <p:cTn id="137" presetID="1" presetClass="exit" presetSubtype="0" fill="hold" grpId="2" nodeType="withEffect">
                                  <p:stCondLst>
                                    <p:cond delay="0"/>
                                  </p:stCondLst>
                                  <p:childTnLst>
                                    <p:set>
                                      <p:cBhvr>
                                        <p:cTn id="138" dur="1" fill="hold">
                                          <p:stCondLst>
                                            <p:cond delay="0"/>
                                          </p:stCondLst>
                                        </p:cTn>
                                        <p:tgtEl>
                                          <p:spTgt spid="46"/>
                                        </p:tgtEl>
                                        <p:attrNameLst>
                                          <p:attrName>style.visibility</p:attrName>
                                        </p:attrNameLst>
                                      </p:cBhvr>
                                      <p:to>
                                        <p:strVal val="hidden"/>
                                      </p:to>
                                    </p:set>
                                  </p:childTnLst>
                                </p:cTn>
                              </p:par>
                              <p:par>
                                <p:cTn id="139" presetID="1" presetClass="exit" presetSubtype="0" fill="hold" grpId="2" nodeType="withEffect">
                                  <p:stCondLst>
                                    <p:cond delay="0"/>
                                  </p:stCondLst>
                                  <p:childTnLst>
                                    <p:set>
                                      <p:cBhvr>
                                        <p:cTn id="140" dur="1" fill="hold">
                                          <p:stCondLst>
                                            <p:cond delay="0"/>
                                          </p:stCondLst>
                                        </p:cTn>
                                        <p:tgtEl>
                                          <p:spTgt spid="48"/>
                                        </p:tgtEl>
                                        <p:attrNameLst>
                                          <p:attrName>style.visibility</p:attrName>
                                        </p:attrNameLst>
                                      </p:cBhvr>
                                      <p:to>
                                        <p:strVal val="hidden"/>
                                      </p:to>
                                    </p:set>
                                  </p:childTnLst>
                                </p:cTn>
                              </p:par>
                              <p:par>
                                <p:cTn id="141" presetID="1" presetClass="exit" presetSubtype="0" fill="hold" grpId="2" nodeType="withEffect">
                                  <p:stCondLst>
                                    <p:cond delay="0"/>
                                  </p:stCondLst>
                                  <p:childTnLst>
                                    <p:set>
                                      <p:cBhvr>
                                        <p:cTn id="142" dur="1" fill="hold">
                                          <p:stCondLst>
                                            <p:cond delay="0"/>
                                          </p:stCondLst>
                                        </p:cTn>
                                        <p:tgtEl>
                                          <p:spTgt spid="43"/>
                                        </p:tgtEl>
                                        <p:attrNameLst>
                                          <p:attrName>style.visibility</p:attrName>
                                        </p:attrNameLst>
                                      </p:cBhvr>
                                      <p:to>
                                        <p:strVal val="hidden"/>
                                      </p:to>
                                    </p:set>
                                  </p:childTnLst>
                                </p:cTn>
                              </p:par>
                              <p:par>
                                <p:cTn id="143" presetID="1" presetClass="exit" presetSubtype="0" fill="hold" grpId="2" nodeType="withEffect">
                                  <p:stCondLst>
                                    <p:cond delay="0"/>
                                  </p:stCondLst>
                                  <p:childTnLst>
                                    <p:set>
                                      <p:cBhvr>
                                        <p:cTn id="144" dur="1" fill="hold">
                                          <p:stCondLst>
                                            <p:cond delay="0"/>
                                          </p:stCondLst>
                                        </p:cTn>
                                        <p:tgtEl>
                                          <p:spTgt spid="49"/>
                                        </p:tgtEl>
                                        <p:attrNameLst>
                                          <p:attrName>style.visibility</p:attrName>
                                        </p:attrNameLst>
                                      </p:cBhvr>
                                      <p:to>
                                        <p:strVal val="hidden"/>
                                      </p:to>
                                    </p:set>
                                  </p:childTnLst>
                                </p:cTn>
                              </p:par>
                              <p:par>
                                <p:cTn id="145" presetID="1" presetClass="entr" presetSubtype="0" fill="hold" grpId="2" nodeType="withEffect">
                                  <p:stCondLst>
                                    <p:cond delay="0"/>
                                  </p:stCondLst>
                                  <p:childTnLst>
                                    <p:set>
                                      <p:cBhvr>
                                        <p:cTn id="146" dur="1" fill="hold">
                                          <p:stCondLst>
                                            <p:cond delay="0"/>
                                          </p:stCondLst>
                                        </p:cTn>
                                        <p:tgtEl>
                                          <p:spTgt spid="32"/>
                                        </p:tgtEl>
                                        <p:attrNameLst>
                                          <p:attrName>style.visibility</p:attrName>
                                        </p:attrNameLst>
                                      </p:cBhvr>
                                      <p:to>
                                        <p:strVal val="visible"/>
                                      </p:to>
                                    </p:set>
                                  </p:childTnLst>
                                </p:cTn>
                              </p:par>
                              <p:par>
                                <p:cTn id="147" presetID="1" presetClass="entr" presetSubtype="0" fill="hold" grpId="2" nodeType="withEffect">
                                  <p:stCondLst>
                                    <p:cond delay="0"/>
                                  </p:stCondLst>
                                  <p:childTnLst>
                                    <p:set>
                                      <p:cBhvr>
                                        <p:cTn id="148" dur="1" fill="hold">
                                          <p:stCondLst>
                                            <p:cond delay="0"/>
                                          </p:stCondLst>
                                        </p:cTn>
                                        <p:tgtEl>
                                          <p:spTgt spid="39"/>
                                        </p:tgtEl>
                                        <p:attrNameLst>
                                          <p:attrName>style.visibility</p:attrName>
                                        </p:attrNameLst>
                                      </p:cBhvr>
                                      <p:to>
                                        <p:strVal val="visible"/>
                                      </p:to>
                                    </p:set>
                                  </p:childTnLst>
                                </p:cTn>
                              </p:par>
                              <p:par>
                                <p:cTn id="149" presetID="1" presetClass="entr" presetSubtype="0" fill="hold" grpId="2" nodeType="withEffect">
                                  <p:stCondLst>
                                    <p:cond delay="0"/>
                                  </p:stCondLst>
                                  <p:childTnLst>
                                    <p:set>
                                      <p:cBhvr>
                                        <p:cTn id="150" dur="1" fill="hold">
                                          <p:stCondLst>
                                            <p:cond delay="0"/>
                                          </p:stCondLst>
                                        </p:cTn>
                                        <p:tgtEl>
                                          <p:spTgt spid="35"/>
                                        </p:tgtEl>
                                        <p:attrNameLst>
                                          <p:attrName>style.visibility</p:attrName>
                                        </p:attrNameLst>
                                      </p:cBhvr>
                                      <p:to>
                                        <p:strVal val="visible"/>
                                      </p:to>
                                    </p:set>
                                  </p:childTnLst>
                                </p:cTn>
                              </p:par>
                              <p:par>
                                <p:cTn id="151" presetID="1" presetClass="entr" presetSubtype="0" fill="hold" grpId="2" nodeType="withEffect">
                                  <p:stCondLst>
                                    <p:cond delay="0"/>
                                  </p:stCondLst>
                                  <p:childTnLst>
                                    <p:set>
                                      <p:cBhvr>
                                        <p:cTn id="152" dur="1" fill="hold">
                                          <p:stCondLst>
                                            <p:cond delay="0"/>
                                          </p:stCondLst>
                                        </p:cTn>
                                        <p:tgtEl>
                                          <p:spTgt spid="40"/>
                                        </p:tgtEl>
                                        <p:attrNameLst>
                                          <p:attrName>style.visibility</p:attrName>
                                        </p:attrNameLst>
                                      </p:cBhvr>
                                      <p:to>
                                        <p:strVal val="visible"/>
                                      </p:to>
                                    </p:set>
                                  </p:childTnLst>
                                </p:cTn>
                              </p:par>
                              <p:par>
                                <p:cTn id="153" presetID="1" presetClass="entr" presetSubtype="0" fill="hold" grpId="2" nodeType="withEffect">
                                  <p:stCondLst>
                                    <p:cond delay="0"/>
                                  </p:stCondLst>
                                  <p:childTnLst>
                                    <p:set>
                                      <p:cBhvr>
                                        <p:cTn id="154" dur="1" fill="hold">
                                          <p:stCondLst>
                                            <p:cond delay="0"/>
                                          </p:stCondLst>
                                        </p:cTn>
                                        <p:tgtEl>
                                          <p:spTgt spid="41"/>
                                        </p:tgtEl>
                                        <p:attrNameLst>
                                          <p:attrName>style.visibility</p:attrName>
                                        </p:attrNameLst>
                                      </p:cBhvr>
                                      <p:to>
                                        <p:strVal val="visible"/>
                                      </p:to>
                                    </p:set>
                                  </p:childTnLst>
                                </p:cTn>
                              </p:par>
                              <p:par>
                                <p:cTn id="155" presetID="1" presetClass="entr" presetSubtype="0" fill="hold" grpId="2" nodeType="withEffect">
                                  <p:stCondLst>
                                    <p:cond delay="0"/>
                                  </p:stCondLst>
                                  <p:childTnLst>
                                    <p:set>
                                      <p:cBhvr>
                                        <p:cTn id="156" dur="1" fill="hold">
                                          <p:stCondLst>
                                            <p:cond delay="0"/>
                                          </p:stCondLst>
                                        </p:cTn>
                                        <p:tgtEl>
                                          <p:spTgt spid="37"/>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59" restart="whenNotActive" fill="hold" evtFilter="cancelBubble" nodeType="interactiveSeq">
                <p:stCondLst>
                  <p:cond evt="onClick" delay="0">
                    <p:tgtEl>
                      <p:spTgt spid="6"/>
                    </p:tgtEl>
                  </p:cond>
                </p:stCondLst>
                <p:endSync evt="end" delay="0">
                  <p:rtn val="all"/>
                </p:endSync>
                <p:childTnLst>
                  <p:par>
                    <p:cTn id="160" fill="hold">
                      <p:stCondLst>
                        <p:cond delay="0"/>
                      </p:stCondLst>
                      <p:childTnLst>
                        <p:par>
                          <p:cTn id="161" fill="hold">
                            <p:stCondLst>
                              <p:cond delay="0"/>
                            </p:stCondLst>
                            <p:childTnLst>
                              <p:par>
                                <p:cTn id="162" presetID="1" presetClass="exit" presetSubtype="0" fill="hold" grpId="3" nodeType="withEffect">
                                  <p:stCondLst>
                                    <p:cond delay="0"/>
                                  </p:stCondLst>
                                  <p:childTnLst>
                                    <p:set>
                                      <p:cBhvr>
                                        <p:cTn id="163" dur="1" fill="hold">
                                          <p:stCondLst>
                                            <p:cond delay="0"/>
                                          </p:stCondLst>
                                        </p:cTn>
                                        <p:tgtEl>
                                          <p:spTgt spid="47"/>
                                        </p:tgtEl>
                                        <p:attrNameLst>
                                          <p:attrName>style.visibility</p:attrName>
                                        </p:attrNameLst>
                                      </p:cBhvr>
                                      <p:to>
                                        <p:strVal val="hidden"/>
                                      </p:to>
                                    </p:set>
                                  </p:childTnLst>
                                </p:cTn>
                              </p:par>
                              <p:par>
                                <p:cTn id="164" presetID="1" presetClass="exit" presetSubtype="0" fill="hold" grpId="3" nodeType="withEffect">
                                  <p:stCondLst>
                                    <p:cond delay="0"/>
                                  </p:stCondLst>
                                  <p:childTnLst>
                                    <p:set>
                                      <p:cBhvr>
                                        <p:cTn id="165" dur="1" fill="hold">
                                          <p:stCondLst>
                                            <p:cond delay="0"/>
                                          </p:stCondLst>
                                        </p:cTn>
                                        <p:tgtEl>
                                          <p:spTgt spid="42"/>
                                        </p:tgtEl>
                                        <p:attrNameLst>
                                          <p:attrName>style.visibility</p:attrName>
                                        </p:attrNameLst>
                                      </p:cBhvr>
                                      <p:to>
                                        <p:strVal val="hidden"/>
                                      </p:to>
                                    </p:set>
                                  </p:childTnLst>
                                </p:cTn>
                              </p:par>
                              <p:par>
                                <p:cTn id="166" presetID="1" presetClass="exit" presetSubtype="0" fill="hold" grpId="3" nodeType="withEffect">
                                  <p:stCondLst>
                                    <p:cond delay="0"/>
                                  </p:stCondLst>
                                  <p:childTnLst>
                                    <p:set>
                                      <p:cBhvr>
                                        <p:cTn id="167" dur="1" fill="hold">
                                          <p:stCondLst>
                                            <p:cond delay="0"/>
                                          </p:stCondLst>
                                        </p:cTn>
                                        <p:tgtEl>
                                          <p:spTgt spid="44"/>
                                        </p:tgtEl>
                                        <p:attrNameLst>
                                          <p:attrName>style.visibility</p:attrName>
                                        </p:attrNameLst>
                                      </p:cBhvr>
                                      <p:to>
                                        <p:strVal val="hidden"/>
                                      </p:to>
                                    </p:set>
                                  </p:childTnLst>
                                </p:cTn>
                              </p:par>
                              <p:par>
                                <p:cTn id="168" presetID="1" presetClass="exit" presetSubtype="0" fill="hold" grpId="3" nodeType="withEffect">
                                  <p:stCondLst>
                                    <p:cond delay="0"/>
                                  </p:stCondLst>
                                  <p:childTnLst>
                                    <p:set>
                                      <p:cBhvr>
                                        <p:cTn id="169" dur="1" fill="hold">
                                          <p:stCondLst>
                                            <p:cond delay="0"/>
                                          </p:stCondLst>
                                        </p:cTn>
                                        <p:tgtEl>
                                          <p:spTgt spid="46"/>
                                        </p:tgtEl>
                                        <p:attrNameLst>
                                          <p:attrName>style.visibility</p:attrName>
                                        </p:attrNameLst>
                                      </p:cBhvr>
                                      <p:to>
                                        <p:strVal val="hidden"/>
                                      </p:to>
                                    </p:set>
                                  </p:childTnLst>
                                </p:cTn>
                              </p:par>
                              <p:par>
                                <p:cTn id="170" presetID="1" presetClass="exit" presetSubtype="0" fill="hold" grpId="3" nodeType="withEffect">
                                  <p:stCondLst>
                                    <p:cond delay="0"/>
                                  </p:stCondLst>
                                  <p:childTnLst>
                                    <p:set>
                                      <p:cBhvr>
                                        <p:cTn id="171" dur="1" fill="hold">
                                          <p:stCondLst>
                                            <p:cond delay="0"/>
                                          </p:stCondLst>
                                        </p:cTn>
                                        <p:tgtEl>
                                          <p:spTgt spid="48"/>
                                        </p:tgtEl>
                                        <p:attrNameLst>
                                          <p:attrName>style.visibility</p:attrName>
                                        </p:attrNameLst>
                                      </p:cBhvr>
                                      <p:to>
                                        <p:strVal val="hidden"/>
                                      </p:to>
                                    </p:set>
                                  </p:childTnLst>
                                </p:cTn>
                              </p:par>
                              <p:par>
                                <p:cTn id="172" presetID="1" presetClass="exit" presetSubtype="0" fill="hold" grpId="3" nodeType="withEffect">
                                  <p:stCondLst>
                                    <p:cond delay="0"/>
                                  </p:stCondLst>
                                  <p:childTnLst>
                                    <p:set>
                                      <p:cBhvr>
                                        <p:cTn id="173" dur="1" fill="hold">
                                          <p:stCondLst>
                                            <p:cond delay="0"/>
                                          </p:stCondLst>
                                        </p:cTn>
                                        <p:tgtEl>
                                          <p:spTgt spid="43"/>
                                        </p:tgtEl>
                                        <p:attrNameLst>
                                          <p:attrName>style.visibility</p:attrName>
                                        </p:attrNameLst>
                                      </p:cBhvr>
                                      <p:to>
                                        <p:strVal val="hidden"/>
                                      </p:to>
                                    </p:set>
                                  </p:childTnLst>
                                </p:cTn>
                              </p:par>
                              <p:par>
                                <p:cTn id="174" presetID="1" presetClass="exit" presetSubtype="0" fill="hold" grpId="3" nodeType="withEffect">
                                  <p:stCondLst>
                                    <p:cond delay="0"/>
                                  </p:stCondLst>
                                  <p:childTnLst>
                                    <p:set>
                                      <p:cBhvr>
                                        <p:cTn id="175" dur="1" fill="hold">
                                          <p:stCondLst>
                                            <p:cond delay="0"/>
                                          </p:stCondLst>
                                        </p:cTn>
                                        <p:tgtEl>
                                          <p:spTgt spid="49"/>
                                        </p:tgtEl>
                                        <p:attrNameLst>
                                          <p:attrName>style.visibility</p:attrName>
                                        </p:attrNameLst>
                                      </p:cBhvr>
                                      <p:to>
                                        <p:strVal val="hidden"/>
                                      </p:to>
                                    </p:set>
                                  </p:childTnLst>
                                </p:cTn>
                              </p:par>
                              <p:par>
                                <p:cTn id="176" presetID="1" presetClass="entr" presetSubtype="0" fill="hold" grpId="3" nodeType="withEffect">
                                  <p:stCondLst>
                                    <p:cond delay="0"/>
                                  </p:stCondLst>
                                  <p:childTnLst>
                                    <p:set>
                                      <p:cBhvr>
                                        <p:cTn id="177" dur="1" fill="hold">
                                          <p:stCondLst>
                                            <p:cond delay="0"/>
                                          </p:stCondLst>
                                        </p:cTn>
                                        <p:tgtEl>
                                          <p:spTgt spid="32"/>
                                        </p:tgtEl>
                                        <p:attrNameLst>
                                          <p:attrName>style.visibility</p:attrName>
                                        </p:attrNameLst>
                                      </p:cBhvr>
                                      <p:to>
                                        <p:strVal val="visible"/>
                                      </p:to>
                                    </p:set>
                                  </p:childTnLst>
                                </p:cTn>
                              </p:par>
                              <p:par>
                                <p:cTn id="178" presetID="1" presetClass="entr" presetSubtype="0" fill="hold" grpId="3" nodeType="withEffect">
                                  <p:stCondLst>
                                    <p:cond delay="0"/>
                                  </p:stCondLst>
                                  <p:childTnLst>
                                    <p:set>
                                      <p:cBhvr>
                                        <p:cTn id="179" dur="1" fill="hold">
                                          <p:stCondLst>
                                            <p:cond delay="0"/>
                                          </p:stCondLst>
                                        </p:cTn>
                                        <p:tgtEl>
                                          <p:spTgt spid="39"/>
                                        </p:tgtEl>
                                        <p:attrNameLst>
                                          <p:attrName>style.visibility</p:attrName>
                                        </p:attrNameLst>
                                      </p:cBhvr>
                                      <p:to>
                                        <p:strVal val="visible"/>
                                      </p:to>
                                    </p:set>
                                  </p:childTnLst>
                                </p:cTn>
                              </p:par>
                              <p:par>
                                <p:cTn id="180" presetID="1" presetClass="entr" presetSubtype="0" fill="hold" grpId="3" nodeType="withEffect">
                                  <p:stCondLst>
                                    <p:cond delay="0"/>
                                  </p:stCondLst>
                                  <p:childTnLst>
                                    <p:set>
                                      <p:cBhvr>
                                        <p:cTn id="181" dur="1" fill="hold">
                                          <p:stCondLst>
                                            <p:cond delay="0"/>
                                          </p:stCondLst>
                                        </p:cTn>
                                        <p:tgtEl>
                                          <p:spTgt spid="35"/>
                                        </p:tgtEl>
                                        <p:attrNameLst>
                                          <p:attrName>style.visibility</p:attrName>
                                        </p:attrNameLst>
                                      </p:cBhvr>
                                      <p:to>
                                        <p:strVal val="visible"/>
                                      </p:to>
                                    </p:set>
                                  </p:childTnLst>
                                </p:cTn>
                              </p:par>
                              <p:par>
                                <p:cTn id="182" presetID="1" presetClass="entr" presetSubtype="0" fill="hold" grpId="3" nodeType="withEffect">
                                  <p:stCondLst>
                                    <p:cond delay="0"/>
                                  </p:stCondLst>
                                  <p:childTnLst>
                                    <p:set>
                                      <p:cBhvr>
                                        <p:cTn id="183" dur="1" fill="hold">
                                          <p:stCondLst>
                                            <p:cond delay="0"/>
                                          </p:stCondLst>
                                        </p:cTn>
                                        <p:tgtEl>
                                          <p:spTgt spid="40"/>
                                        </p:tgtEl>
                                        <p:attrNameLst>
                                          <p:attrName>style.visibility</p:attrName>
                                        </p:attrNameLst>
                                      </p:cBhvr>
                                      <p:to>
                                        <p:strVal val="visible"/>
                                      </p:to>
                                    </p:set>
                                  </p:childTnLst>
                                </p:cTn>
                              </p:par>
                              <p:par>
                                <p:cTn id="184" presetID="1" presetClass="entr" presetSubtype="0" fill="hold" grpId="3" nodeType="withEffect">
                                  <p:stCondLst>
                                    <p:cond delay="0"/>
                                  </p:stCondLst>
                                  <p:childTnLst>
                                    <p:set>
                                      <p:cBhvr>
                                        <p:cTn id="185" dur="1" fill="hold">
                                          <p:stCondLst>
                                            <p:cond delay="0"/>
                                          </p:stCondLst>
                                        </p:cTn>
                                        <p:tgtEl>
                                          <p:spTgt spid="41"/>
                                        </p:tgtEl>
                                        <p:attrNameLst>
                                          <p:attrName>style.visibility</p:attrName>
                                        </p:attrNameLst>
                                      </p:cBhvr>
                                      <p:to>
                                        <p:strVal val="visible"/>
                                      </p:to>
                                    </p:set>
                                  </p:childTnLst>
                                </p:cTn>
                              </p:par>
                              <p:par>
                                <p:cTn id="186" presetID="1" presetClass="entr" presetSubtype="0" fill="hold" grpId="3" nodeType="withEffect">
                                  <p:stCondLst>
                                    <p:cond delay="0"/>
                                  </p:stCondLst>
                                  <p:childTnLst>
                                    <p:set>
                                      <p:cBhvr>
                                        <p:cTn id="187" dur="1" fill="hold">
                                          <p:stCondLst>
                                            <p:cond delay="0"/>
                                          </p:stCondLst>
                                        </p:cTn>
                                        <p:tgtEl>
                                          <p:spTgt spid="37"/>
                                        </p:tgtEl>
                                        <p:attrNameLst>
                                          <p:attrName>style.visibility</p:attrName>
                                        </p:attrNameLst>
                                      </p:cBhvr>
                                      <p:to>
                                        <p:strVal val="visible"/>
                                      </p:to>
                                    </p:set>
                                  </p:childTnLst>
                                </p:cTn>
                              </p:par>
                              <p:par>
                                <p:cTn id="188" presetID="1" presetClass="entr" presetSubtype="0" fill="hold" nodeType="withEffect">
                                  <p:stCondLst>
                                    <p:cond delay="0"/>
                                  </p:stCondLst>
                                  <p:childTnLst>
                                    <p:set>
                                      <p:cBhvr>
                                        <p:cTn id="189"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44" grpId="0"/>
      <p:bldP spid="44" grpId="1"/>
      <p:bldP spid="44" grpId="2"/>
      <p:bldP spid="44" grpId="3"/>
      <p:bldP spid="49" grpId="0"/>
      <p:bldP spid="49" grpId="2"/>
      <p:bldP spid="49" grpId="3"/>
      <p:bldP spid="49" grpId="4"/>
      <p:bldP spid="43" grpId="0"/>
      <p:bldP spid="43" grpId="1"/>
      <p:bldP spid="43" grpId="2"/>
      <p:bldP spid="43" grpId="3"/>
      <p:bldP spid="42" grpId="0"/>
      <p:bldP spid="42" grpId="1"/>
      <p:bldP spid="42" grpId="2"/>
      <p:bldP spid="42" grpId="3"/>
      <p:bldP spid="46" grpId="0"/>
      <p:bldP spid="46" grpId="1"/>
      <p:bldP spid="46" grpId="2"/>
      <p:bldP spid="46" grpId="3"/>
      <p:bldP spid="48" grpId="0"/>
      <p:bldP spid="48" grpId="1"/>
      <p:bldP spid="48" grpId="2"/>
      <p:bldP spid="48" grpId="3"/>
      <p:bldP spid="47" grpId="0"/>
      <p:bldP spid="47" grpId="1"/>
      <p:bldP spid="47" grpId="2"/>
      <p:bldP spid="47" grpId="3"/>
      <p:bldP spid="35" grpId="0" animBg="1"/>
      <p:bldP spid="35" grpId="1" animBg="1"/>
      <p:bldP spid="35" grpId="2" animBg="1"/>
      <p:bldP spid="35" grpId="3" animBg="1"/>
      <p:bldP spid="37" grpId="0" animBg="1"/>
      <p:bldP spid="37" grpId="1" animBg="1"/>
      <p:bldP spid="37" grpId="2" animBg="1"/>
      <p:bldP spid="37" grpId="3" animBg="1"/>
      <p:bldP spid="39" grpId="0" animBg="1"/>
      <p:bldP spid="39" grpId="1" animBg="1"/>
      <p:bldP spid="39" grpId="2" animBg="1"/>
      <p:bldP spid="39" grpId="3" animBg="1"/>
      <p:bldP spid="40" grpId="0" animBg="1"/>
      <p:bldP spid="40" grpId="1" animBg="1"/>
      <p:bldP spid="40" grpId="2" animBg="1"/>
      <p:bldP spid="40" grpId="3" animBg="1"/>
      <p:bldP spid="41" grpId="0" animBg="1"/>
      <p:bldP spid="41" grpId="1" animBg="1"/>
      <p:bldP spid="41" grpId="2" animBg="1"/>
      <p:bldP spid="41" grpId="3" animBg="1"/>
      <p:bldP spid="32" grpId="0" animBg="1"/>
      <p:bldP spid="32" grpId="1" animBg="1"/>
      <p:bldP spid="32" grpId="2" animBg="1"/>
      <p:bldP spid="32" grpId="3"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11566</TotalTime>
  <Words>2803</Words>
  <Application>Microsoft Office PowerPoint</Application>
  <PresentationFormat>On-screen Show (16:9)</PresentationFormat>
  <Paragraphs>233</Paragraphs>
  <Slides>15</Slides>
  <Notes>15</Notes>
  <HiddenSlides>2</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Century Gothic</vt:lpstr>
      <vt:lpstr>Constantia</vt:lpstr>
      <vt:lpstr>Pristina</vt:lpstr>
      <vt:lpstr>Segoe UI</vt:lpstr>
      <vt:lpstr>Verdana</vt:lpstr>
      <vt:lpstr>Wingdings</vt:lpstr>
      <vt:lpstr>Custom Design</vt:lpstr>
      <vt:lpstr>All Souls Day</vt:lpstr>
      <vt:lpstr>Learning Intentions</vt:lpstr>
      <vt:lpstr>The Feast of All Souls in the Liturgical Calendar</vt:lpstr>
      <vt:lpstr>The Human Person – body and soul</vt:lpstr>
      <vt:lpstr>God breathed the breath of life into the first human</vt:lpstr>
      <vt:lpstr>God breathed the breath of life into the first human</vt:lpstr>
      <vt:lpstr>What Catholics believe about what happens after death</vt:lpstr>
      <vt:lpstr>Practices associated with All Souls Day</vt:lpstr>
      <vt:lpstr>Creating rituals of remembrance when people die and on All Souls Day </vt:lpstr>
      <vt:lpstr>Creating rituals of remembrance when people die and on All Souls Day </vt:lpstr>
      <vt:lpstr>What do you know about All Souls Day practices in other parts of the world?</vt:lpstr>
      <vt:lpstr>Check up</vt:lpstr>
      <vt:lpstr>Time for Reflection</vt:lpstr>
      <vt:lpstr>Reflect on the Gift of Life God has Breathed into You</vt:lpstr>
      <vt:lpstr>Check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459</cp:revision>
  <dcterms:created xsi:type="dcterms:W3CDTF">2016-10-02T19:59:59Z</dcterms:created>
  <dcterms:modified xsi:type="dcterms:W3CDTF">2017-10-23T00:34:26Z</dcterms:modified>
</cp:coreProperties>
</file>